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drawings/drawing1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drawings/drawing1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17" r:id="rId2"/>
    <p:sldId id="258" r:id="rId3"/>
    <p:sldId id="314" r:id="rId4"/>
    <p:sldId id="307" r:id="rId5"/>
    <p:sldId id="315" r:id="rId6"/>
    <p:sldId id="313" r:id="rId7"/>
    <p:sldId id="297" r:id="rId8"/>
    <p:sldId id="306" r:id="rId9"/>
    <p:sldId id="301" r:id="rId10"/>
    <p:sldId id="302" r:id="rId11"/>
    <p:sldId id="309" r:id="rId12"/>
    <p:sldId id="310" r:id="rId13"/>
    <p:sldId id="311" r:id="rId14"/>
    <p:sldId id="283" r:id="rId15"/>
    <p:sldId id="300" r:id="rId16"/>
    <p:sldId id="26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7E3"/>
    <a:srgbClr val="D553AA"/>
    <a:srgbClr val="A02FB3"/>
    <a:srgbClr val="7D3890"/>
    <a:srgbClr val="973DA1"/>
    <a:srgbClr val="B337A1"/>
    <a:srgbClr val="B42EB7"/>
    <a:srgbClr val="EA9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 autoAdjust="0"/>
    <p:restoredTop sz="93348" autoAdjust="0"/>
  </p:normalViewPr>
  <p:slideViewPr>
    <p:cSldViewPr>
      <p:cViewPr varScale="1">
        <p:scale>
          <a:sx n="77" d="100"/>
          <a:sy n="77" d="100"/>
        </p:scale>
        <p:origin x="10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76;&#1080;&#1089;%20&#1088;&#1072;&#1073;&#1086;&#1090;&#1072;\&#1090;&#1077;&#1082;&#1089;&#1090;%20&#1076;&#1080;&#1089;\&#1092;&#1072;&#1081;&#1083;&#1099;-&#1080;&#1089;&#1093;&#1086;&#1076;&#1085;&#1080;&#1082;&#1080;\&#1090;&#1077;&#1087;&#1083;&#1086;&#1087;&#1088;&#1086;&#1074;&#1086;&#1076;&#1085;&#1086;&#1089;&#1090;&#1100;%20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D:\&#1076;&#1080;&#1089;%20&#1088;&#1072;&#1073;&#1086;&#1090;&#1072;\&#1090;&#1077;&#1082;&#1089;&#1090;%20&#1076;&#1080;&#1089;\&#1092;&#1072;&#1081;&#1083;&#1099;-&#1080;&#1089;&#1093;&#1086;&#1076;&#1085;&#1080;&#1082;&#1080;\&#1080;&#1079;&#1086;&#1090;&#1077;&#1088;&#1084;%20&#1087;&#1088;&#1080;%201300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D:\&#1076;&#1080;&#1089;%20&#1088;&#1072;&#1073;&#1086;&#1090;&#1072;\&#1090;&#1077;&#1082;&#1089;&#1090;%20&#1076;&#1080;&#1089;\&#1092;&#1072;&#1081;&#1083;&#1099;-&#1080;&#1089;&#1093;&#1086;&#1076;&#1085;&#1080;&#1082;&#1080;\&#1079;&#1072;&#1074;&#1080;&#1089;&#1080;&#1084;&#1086;&#1089;&#1090;&#1100;%20&#1086;&#1090;%20&#1092;&#1083;&#1102;&#1077;&#1085;&#1089;&#1072;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D:\&#1076;&#1080;&#1089;%20&#1088;&#1072;&#1073;&#1086;&#1090;&#1072;\&#1043;&#1056;-280\&#1090;&#1077;&#1084;&#1087;&#1077;&#1088;&#1072;&#1090;&#1091;&#1088;&#1086;&#1087;&#1088;&#1086;&#1074;&#1086;&#1076;&#1085;&#1086;&#1089;&#1090;&#1100;\&#1090;&#1077;&#1087;&#1083;&#1086;&#1087;&#1088;&#1086;&#1074;&#1086;&#1076;&#1085;&#1086;&#1089;&#1090;&#1100;.xlsx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D:\&#1076;&#1080;&#1089;%20&#1088;&#1072;&#1073;&#1086;&#1090;&#1072;\&#1090;&#1077;&#1082;&#1089;&#1090;%20&#1076;&#1080;&#1089;%20&#1080;%20&#1087;&#1088;&#1077;&#1079;&#1077;&#1085;&#1090;&#1072;&#1094;&#1080;&#1103;\&#1092;&#1072;&#1081;&#1083;&#1099;-&#1080;&#1089;&#1093;&#1086;&#1076;&#1085;&#1080;&#1082;&#1080;\&#1090;&#1077;&#1087;&#1083;&#1086;&#1087;&#1088;&#1086;&#1074;&#1086;&#1076;&#1085;&#1086;&#1089;&#1090;&#1100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D:\&#1076;&#1080;&#1089;%20&#1088;&#1072;&#1073;&#1086;&#1090;&#1072;\&#1090;&#1077;&#1082;&#1089;&#1090;%20&#1076;&#1080;&#1089;\&#1092;&#1072;&#1081;&#1083;&#1099;-&#1080;&#1089;&#1093;&#1086;&#1076;&#1085;&#1080;&#1082;&#1080;\&#1090;&#1077;&#1087;&#1083;&#1086;&#1087;&#1088;&#1086;&#1074;&#1086;&#1076;&#1085;&#1086;&#1089;&#1090;&#1100;%201.xlsx" TargetMode="External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E:\&#1076;&#1080;&#1089;%20&#1088;&#1072;&#1073;&#1086;&#1090;&#1072;\&#1076;&#1072;&#1085;&#1085;&#1099;&#1077;%20&#1041;&#1077;&#1083;&#1072;&#1085;\&#1074;&#1099;&#1093;&#1086;&#1076;%20&#1079;&#1072;&#1087;&#1072;&#1089;&#1077;&#1085;%20&#1101;&#1085;&#1077;&#1088;&#1075;&#1080;&#1080;\5&#1043;%20127&#1089;%20&#1080;&#1079;&#1086;&#1090;&#1077;&#1088;&#1084;&#1086;&#1081;.xlsx" TargetMode="External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D:\&#1076;&#1080;&#1089;%20&#1088;&#1072;&#1073;&#1086;&#1090;&#1072;\&#1090;&#1077;&#1082;&#1089;&#1090;%20&#1076;&#1080;&#1089;%20&#1080;%20&#1087;&#1088;&#1077;&#1079;&#1077;&#1085;&#1090;&#1072;&#1094;&#1080;&#1103;\&#1092;&#1072;&#1081;&#1083;&#1099;-&#1080;&#1089;&#1093;&#1086;&#1076;&#1085;&#1080;&#1082;&#1080;\&#1090;&#1077;&#1087;&#1083;&#1086;&#1087;&#1088;&#1086;&#1074;&#1086;&#1076;&#1085;&#1086;&#1089;&#1090;&#1100;%202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76;&#1080;&#1089;%20&#1088;&#1072;&#1073;&#1086;&#1090;&#1072;\&#1090;&#1077;&#1082;&#1089;&#1090;%20&#1076;&#1080;&#1089;%20&#1080;%20&#1087;&#1088;&#1077;&#1079;&#1077;&#1085;&#1090;&#1072;&#1094;&#1080;&#1103;\&#1092;&#1072;&#1081;&#1083;&#1099;-&#1080;&#1089;&#1093;&#1086;&#1076;&#1085;&#1080;&#1082;&#1080;\&#1090;&#1077;&#1087;&#1083;&#1086;&#1077;&#1084;&#1082;&#1086;&#1089;&#1090;&#1100;%20%20&#1080;%20&#1090;&#1077;&#1087;&#1083;&#1086;&#1087;&#1088;&#1086;&#1074;&#1086;&#1076;&#1085;&#1086;&#1089;&#1090;&#1100;%20&#1080;&#1089;&#1093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&#1076;&#1080;&#1089;%20&#1088;&#1072;&#1073;&#1086;&#1090;&#1072;\&#1090;&#1077;&#1082;&#1089;&#1090;%20&#1076;&#1080;&#1089;\&#1092;&#1072;&#1081;&#1083;&#1099;-&#1080;&#1089;&#1093;&#1086;&#1076;&#1085;&#1080;&#1082;&#1080;\&#1090;&#1077;&#1087;&#1083;&#1086;&#1087;&#1088;&#1074;&#1086;&#1076;&#1085;&#1086;&#1089;&#1090;&#1100;%20&#1086;&#1090;&#1090;&#1077;&#1084;&#1087;&#1077;&#1088;&#1072;&#1090;&#1091;&#1088;&#1099;%20&#1086;&#1073;&#1083;&#1091;&#1095;&#1077;&#1085;&#1080;&#1103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%20&#1088;&#1072;&#1073;&#1086;&#1090;&#1072;\&#1090;&#1077;&#1082;&#1089;&#1090;%20&#1076;&#1080;&#1089;%20&#1080;%20&#1087;&#1088;&#1077;&#1079;&#1077;&#1085;&#1090;&#1072;&#1094;&#1080;&#1103;\&#1092;&#1072;&#1081;&#1083;&#1099;-&#1080;&#1089;&#1093;&#1086;&#1076;&#1085;&#1080;&#1082;&#1080;\&#1090;&#1077;&#1087;&#1083;&#1086;&#1087;&#1088;&#1086;&#1074;&#1086;&#1076;&#1085;&#1086;&#1089;&#1090;&#1100;%20&#1087;&#1088;&#1080;%20&#1058;&#1080;&#1079;&#1084;=&#1090;&#1086;&#1073;&#1083;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&#1082;&#1086;&#1085;&#1092;&#1077;&#1088;&#1077;&#1085;&#1094;&#1080;&#1080;\&#1044;&#1080;&#1084;&#1080;&#1090;-&#1076;%202019\&#1058;&#1050;&#1051;&#1056;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D:\&#1082;&#1086;&#1085;&#1092;&#1077;&#1088;&#1077;&#1085;&#1094;&#1080;&#1080;\&#1044;&#1080;&#1084;&#1080;&#1090;-&#1076;%202019\&#1058;&#1050;&#1051;&#1056;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D:\&#1082;&#1086;&#1085;&#1092;&#1077;&#1088;&#1077;&#1085;&#1094;&#1080;&#1080;\&#1044;&#1080;&#1084;&#1080;&#1090;-&#1076;%202019\&#1058;&#1050;&#1051;&#1056;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D:\&#1076;&#1080;&#1089;%20&#1088;&#1072;&#1073;&#1086;&#1090;&#1072;\&#1090;&#1077;&#1082;&#1089;&#1090;%20&#1076;&#1080;&#1089;\&#1092;&#1072;&#1081;&#1083;&#1099;-&#1080;&#1089;&#1093;&#1086;&#1076;&#1085;&#1080;&#1082;&#1080;\&#1050;&#1086;&#1087;&#1080;&#1103;%20&#1086;&#1073;&#1097;&#1077;&#1077;%20650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D:\&#1076;&#1080;&#1089;%20&#1088;&#1072;&#1073;&#1086;&#1090;&#1072;\&#1090;&#1077;&#1082;&#1089;&#1090;%20&#1076;&#1080;&#1089;\&#1092;&#1072;&#1081;&#1083;&#1099;-&#1080;&#1089;&#1093;&#1086;&#1076;&#1085;&#1080;&#1082;&#1080;\&#1086;&#1073;&#1097;&#1077;&#1077;%201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05408698912635"/>
          <c:y val="4.0052379816159341E-2"/>
          <c:w val="0.81635662729658798"/>
          <c:h val="0.79044043275078424"/>
        </c:manualLayout>
      </c:layout>
      <c:scatterChart>
        <c:scatterStyle val="lineMarker"/>
        <c:varyColors val="0"/>
        <c:ser>
          <c:idx val="6"/>
          <c:order val="0"/>
          <c:tx>
            <c:v>3,2·10²⁶мˉ²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'450'!$AL$4:$AL$16</c:f>
              <c:numCache>
                <c:formatCode>General</c:formatCode>
                <c:ptCount val="13"/>
                <c:pt idx="0">
                  <c:v>27</c:v>
                </c:pt>
                <c:pt idx="1">
                  <c:v>100.5</c:v>
                </c:pt>
                <c:pt idx="2">
                  <c:v>200.1</c:v>
                </c:pt>
                <c:pt idx="3">
                  <c:v>300.39999999999998</c:v>
                </c:pt>
                <c:pt idx="4">
                  <c:v>400.9</c:v>
                </c:pt>
                <c:pt idx="5">
                  <c:v>501.1</c:v>
                </c:pt>
                <c:pt idx="6">
                  <c:v>600.6</c:v>
                </c:pt>
                <c:pt idx="7">
                  <c:v>701.1</c:v>
                </c:pt>
                <c:pt idx="8">
                  <c:v>800.8</c:v>
                </c:pt>
                <c:pt idx="9">
                  <c:v>901.5</c:v>
                </c:pt>
                <c:pt idx="10">
                  <c:v>1000.2</c:v>
                </c:pt>
                <c:pt idx="11">
                  <c:v>1100.0999999999999</c:v>
                </c:pt>
                <c:pt idx="12">
                  <c:v>1200.5999999999999</c:v>
                </c:pt>
              </c:numCache>
            </c:numRef>
          </c:xVal>
          <c:yVal>
            <c:numRef>
              <c:f>'450'!$AO$4:$AO$16</c:f>
              <c:numCache>
                <c:formatCode>General</c:formatCode>
                <c:ptCount val="13"/>
                <c:pt idx="0">
                  <c:v>5.8968302399999999</c:v>
                </c:pt>
                <c:pt idx="1">
                  <c:v>6.7796746500000005</c:v>
                </c:pt>
                <c:pt idx="2">
                  <c:v>7.6939775500000005</c:v>
                </c:pt>
                <c:pt idx="3">
                  <c:v>8.1810691200000001</c:v>
                </c:pt>
                <c:pt idx="4">
                  <c:v>8.3821653999999999</c:v>
                </c:pt>
                <c:pt idx="5">
                  <c:v>8.2794656</c:v>
                </c:pt>
                <c:pt idx="6">
                  <c:v>8.619092160000001</c:v>
                </c:pt>
                <c:pt idx="7">
                  <c:v>9.0943343400000014</c:v>
                </c:pt>
                <c:pt idx="8">
                  <c:v>9.5971971200000006</c:v>
                </c:pt>
                <c:pt idx="9">
                  <c:v>9.3388453200000008</c:v>
                </c:pt>
                <c:pt idx="10">
                  <c:v>10.348988650000001</c:v>
                </c:pt>
                <c:pt idx="11">
                  <c:v>9.7394660999999996</c:v>
                </c:pt>
                <c:pt idx="12">
                  <c:v>9.608153800000002</c:v>
                </c:pt>
              </c:numCache>
            </c:numRef>
          </c:yVal>
          <c:smooth val="0"/>
        </c:ser>
        <c:ser>
          <c:idx val="1"/>
          <c:order val="1"/>
          <c:tx>
            <c:v>1,6·10²⁶мˉ²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'450'!$H$4:$H$16</c:f>
              <c:numCache>
                <c:formatCode>General</c:formatCode>
                <c:ptCount val="13"/>
                <c:pt idx="0">
                  <c:v>25.2</c:v>
                </c:pt>
                <c:pt idx="1">
                  <c:v>100.3</c:v>
                </c:pt>
                <c:pt idx="2">
                  <c:v>200.4</c:v>
                </c:pt>
                <c:pt idx="3">
                  <c:v>300.39999999999998</c:v>
                </c:pt>
                <c:pt idx="4">
                  <c:v>400.5</c:v>
                </c:pt>
                <c:pt idx="5">
                  <c:v>500.5</c:v>
                </c:pt>
                <c:pt idx="6">
                  <c:v>600.5</c:v>
                </c:pt>
                <c:pt idx="7">
                  <c:v>700.5</c:v>
                </c:pt>
                <c:pt idx="8">
                  <c:v>800.4</c:v>
                </c:pt>
                <c:pt idx="9">
                  <c:v>900.5</c:v>
                </c:pt>
                <c:pt idx="10">
                  <c:v>1000.1</c:v>
                </c:pt>
                <c:pt idx="11">
                  <c:v>1100.5999999999999</c:v>
                </c:pt>
                <c:pt idx="12">
                  <c:v>1200.2</c:v>
                </c:pt>
              </c:numCache>
            </c:numRef>
          </c:xVal>
          <c:yVal>
            <c:numRef>
              <c:f>'450'!$L$4:$L$16</c:f>
              <c:numCache>
                <c:formatCode>General</c:formatCode>
                <c:ptCount val="13"/>
                <c:pt idx="0">
                  <c:v>23.802977519999999</c:v>
                </c:pt>
                <c:pt idx="1">
                  <c:v>26.782499025000003</c:v>
                </c:pt>
                <c:pt idx="2">
                  <c:v>29.187962325000001</c:v>
                </c:pt>
                <c:pt idx="3">
                  <c:v>30.441577680000005</c:v>
                </c:pt>
                <c:pt idx="4">
                  <c:v>30.242666925000005</c:v>
                </c:pt>
                <c:pt idx="5">
                  <c:v>31.237790400000002</c:v>
                </c:pt>
                <c:pt idx="6">
                  <c:v>31.054574880000001</c:v>
                </c:pt>
                <c:pt idx="7">
                  <c:v>31.061126429999995</c:v>
                </c:pt>
                <c:pt idx="8">
                  <c:v>29.599029360000003</c:v>
                </c:pt>
                <c:pt idx="9">
                  <c:v>33.202856609999998</c:v>
                </c:pt>
                <c:pt idx="10">
                  <c:v>33.196276574999999</c:v>
                </c:pt>
                <c:pt idx="11">
                  <c:v>37.834061849999998</c:v>
                </c:pt>
                <c:pt idx="12">
                  <c:v>38.292860250000004</c:v>
                </c:pt>
              </c:numCache>
            </c:numRef>
          </c:yVal>
          <c:smooth val="0"/>
        </c:ser>
        <c:ser>
          <c:idx val="3"/>
          <c:order val="2"/>
          <c:tx>
            <c:v>0,5·10²⁶мˉ²</c:v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'450'!$T$4:$T$16</c:f>
              <c:numCache>
                <c:formatCode>General</c:formatCode>
                <c:ptCount val="13"/>
                <c:pt idx="0">
                  <c:v>25.7</c:v>
                </c:pt>
                <c:pt idx="1">
                  <c:v>100.5</c:v>
                </c:pt>
                <c:pt idx="2">
                  <c:v>200.2</c:v>
                </c:pt>
                <c:pt idx="3">
                  <c:v>300.3</c:v>
                </c:pt>
                <c:pt idx="4">
                  <c:v>400.8</c:v>
                </c:pt>
                <c:pt idx="5">
                  <c:v>500.9</c:v>
                </c:pt>
                <c:pt idx="6">
                  <c:v>600.79999999999995</c:v>
                </c:pt>
                <c:pt idx="7">
                  <c:v>701</c:v>
                </c:pt>
                <c:pt idx="8">
                  <c:v>801.2</c:v>
                </c:pt>
                <c:pt idx="9">
                  <c:v>901.2</c:v>
                </c:pt>
                <c:pt idx="10">
                  <c:v>1001.2</c:v>
                </c:pt>
                <c:pt idx="11">
                  <c:v>1101.3</c:v>
                </c:pt>
                <c:pt idx="12">
                  <c:v>1201</c:v>
                </c:pt>
              </c:numCache>
            </c:numRef>
          </c:xVal>
          <c:yVal>
            <c:numRef>
              <c:f>'450'!$X$4:$X$16</c:f>
              <c:numCache>
                <c:formatCode>General</c:formatCode>
                <c:ptCount val="13"/>
                <c:pt idx="0">
                  <c:v>28.031397119999998</c:v>
                </c:pt>
                <c:pt idx="1">
                  <c:v>30.988530450000003</c:v>
                </c:pt>
                <c:pt idx="2">
                  <c:v>33.358724700000003</c:v>
                </c:pt>
                <c:pt idx="3">
                  <c:v>34.267155680000002</c:v>
                </c:pt>
                <c:pt idx="4">
                  <c:v>33.453377600000003</c:v>
                </c:pt>
                <c:pt idx="5">
                  <c:v>33.463580800000003</c:v>
                </c:pt>
                <c:pt idx="6">
                  <c:v>34.233776639999995</c:v>
                </c:pt>
                <c:pt idx="7">
                  <c:v>33.500676720000001</c:v>
                </c:pt>
                <c:pt idx="8">
                  <c:v>34.802094879999999</c:v>
                </c:pt>
                <c:pt idx="9">
                  <c:v>34.831811699999996</c:v>
                </c:pt>
                <c:pt idx="10">
                  <c:v>34.9823089</c:v>
                </c:pt>
                <c:pt idx="11">
                  <c:v>42.201346200000003</c:v>
                </c:pt>
                <c:pt idx="12">
                  <c:v>41.410962599999998</c:v>
                </c:pt>
              </c:numCache>
            </c:numRef>
          </c:yVal>
          <c:smooth val="0"/>
        </c:ser>
        <c:ser>
          <c:idx val="5"/>
          <c:order val="3"/>
          <c:tx>
            <c:v>исх.</c:v>
          </c:tx>
          <c:spPr>
            <a:ln w="28575">
              <a:noFill/>
            </a:ln>
          </c:spPr>
          <c:marker>
            <c:symbol val="x"/>
            <c:size val="6"/>
            <c:spPr>
              <a:ln w="1270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'450'!$AF$4:$AF$16</c:f>
              <c:numCache>
                <c:formatCode>General</c:formatCode>
                <c:ptCount val="13"/>
                <c:pt idx="0">
                  <c:v>25.3</c:v>
                </c:pt>
                <c:pt idx="1">
                  <c:v>100.3</c:v>
                </c:pt>
                <c:pt idx="2">
                  <c:v>200.5</c:v>
                </c:pt>
                <c:pt idx="3">
                  <c:v>300.89999999999998</c:v>
                </c:pt>
                <c:pt idx="4">
                  <c:v>401</c:v>
                </c:pt>
                <c:pt idx="5">
                  <c:v>501</c:v>
                </c:pt>
                <c:pt idx="6">
                  <c:v>601.1</c:v>
                </c:pt>
                <c:pt idx="7">
                  <c:v>701.1</c:v>
                </c:pt>
                <c:pt idx="8">
                  <c:v>801.2</c:v>
                </c:pt>
                <c:pt idx="9">
                  <c:v>901.1</c:v>
                </c:pt>
                <c:pt idx="10">
                  <c:v>1001</c:v>
                </c:pt>
                <c:pt idx="11">
                  <c:v>1100.9000000000001</c:v>
                </c:pt>
                <c:pt idx="12">
                  <c:v>1201.0999999999999</c:v>
                </c:pt>
              </c:numCache>
            </c:numRef>
          </c:xVal>
          <c:yVal>
            <c:numRef>
              <c:f>'450'!$AJ$4:$AJ$16</c:f>
              <c:numCache>
                <c:formatCode>General</c:formatCode>
                <c:ptCount val="13"/>
                <c:pt idx="0">
                  <c:v>124.83780192</c:v>
                </c:pt>
                <c:pt idx="1">
                  <c:v>115.07226347500001</c:v>
                </c:pt>
                <c:pt idx="2">
                  <c:v>101.149812725</c:v>
                </c:pt>
                <c:pt idx="3">
                  <c:v>89.08570112000001</c:v>
                </c:pt>
                <c:pt idx="4">
                  <c:v>78.565478225000007</c:v>
                </c:pt>
                <c:pt idx="5">
                  <c:v>72.256246400000009</c:v>
                </c:pt>
                <c:pt idx="6">
                  <c:v>66.235937039999996</c:v>
                </c:pt>
                <c:pt idx="7">
                  <c:v>62.402245620000009</c:v>
                </c:pt>
                <c:pt idx="8">
                  <c:v>58.756633520000008</c:v>
                </c:pt>
                <c:pt idx="9">
                  <c:v>55.290313260000005</c:v>
                </c:pt>
                <c:pt idx="10">
                  <c:v>52.081954925000005</c:v>
                </c:pt>
                <c:pt idx="11">
                  <c:v>48.424634700000006</c:v>
                </c:pt>
                <c:pt idx="12">
                  <c:v>46.674248725000012</c:v>
                </c:pt>
              </c:numCache>
            </c:numRef>
          </c:yVal>
          <c:smooth val="0"/>
        </c:ser>
        <c:ser>
          <c:idx val="0"/>
          <c:order val="4"/>
          <c:spPr>
            <a:ln w="285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3"/>
          </c:errBars>
          <c:errBars>
            <c:errDir val="x"/>
            <c:errBarType val="both"/>
            <c:errValType val="fixedVal"/>
            <c:noEndCap val="0"/>
            <c:val val="2"/>
          </c:errBars>
          <c:xVal>
            <c:numRef>
              <c:f>'450'!$P$24</c:f>
              <c:numCache>
                <c:formatCode>General</c:formatCode>
                <c:ptCount val="1"/>
                <c:pt idx="0">
                  <c:v>1150</c:v>
                </c:pt>
              </c:numCache>
            </c:numRef>
          </c:xVal>
          <c:yVal>
            <c:numRef>
              <c:f>'450'!$Q$24</c:f>
              <c:numCache>
                <c:formatCode>General</c:formatCode>
                <c:ptCount val="1"/>
                <c:pt idx="0">
                  <c:v>110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353824"/>
        <c:axId val="266339088"/>
      </c:scatterChart>
      <c:valAx>
        <c:axId val="265353824"/>
        <c:scaling>
          <c:orientation val="minMax"/>
          <c:max val="1300"/>
          <c:min val="0"/>
        </c:scaling>
        <c:delete val="0"/>
        <c:axPos val="b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Measurement temperature</a:t>
                </a:r>
                <a:r>
                  <a:rPr lang="ru-RU" dirty="0" smtClean="0"/>
                  <a:t>, </a:t>
                </a:r>
                <a:r>
                  <a:rPr lang="ru-RU" dirty="0"/>
                  <a:t>°С</a:t>
                </a:r>
              </a:p>
            </c:rich>
          </c:tx>
          <c:layout>
            <c:manualLayout>
              <c:xMode val="edge"/>
              <c:yMode val="edge"/>
              <c:x val="0.32220495875515565"/>
              <c:y val="0.915214098237720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66339088"/>
        <c:crossesAt val="0"/>
        <c:crossBetween val="midCat"/>
        <c:majorUnit val="200"/>
      </c:valAx>
      <c:valAx>
        <c:axId val="266339088"/>
        <c:scaling>
          <c:orientation val="minMax"/>
          <c:max val="140"/>
          <c:min val="0"/>
        </c:scaling>
        <c:delete val="0"/>
        <c:axPos val="l"/>
        <c:majorGridlines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dirty="0"/>
                  <a:t>λ</a:t>
                </a:r>
                <a:r>
                  <a:rPr lang="ru-RU" dirty="0"/>
                  <a:t>, </a:t>
                </a:r>
                <a:r>
                  <a:rPr lang="en-US" dirty="0" smtClean="0"/>
                  <a:t>W</a:t>
                </a:r>
                <a:r>
                  <a:rPr lang="ru-RU" dirty="0" smtClean="0"/>
                  <a:t>/(</a:t>
                </a:r>
                <a:r>
                  <a:rPr lang="en-US" dirty="0" smtClean="0"/>
                  <a:t>m</a:t>
                </a:r>
                <a:r>
                  <a:rPr lang="ru-RU" dirty="0" smtClean="0"/>
                  <a:t>·</a:t>
                </a:r>
                <a:r>
                  <a:rPr lang="en-US" dirty="0" smtClean="0"/>
                  <a:t>K</a:t>
                </a:r>
                <a:r>
                  <a:rPr lang="ru-RU" dirty="0" smtClean="0"/>
                  <a:t>)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crossAx val="265353824"/>
        <c:crosses val="autoZero"/>
        <c:crossBetween val="midCat"/>
        <c:majorUnit val="20"/>
      </c:valAx>
      <c:spPr>
        <a:solidFill>
          <a:sysClr val="window" lastClr="FFFFFF">
            <a:lumMod val="95000"/>
          </a:sys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8000966025080196"/>
          <c:y val="5.8007499062617172E-2"/>
          <c:w val="0.22802347623213765"/>
          <c:h val="0.1849299020549260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300" baseline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3729712357384"/>
          <c:y val="5.3912219305920085E-2"/>
          <c:w val="0.70332562825251244"/>
          <c:h val="0.7538358310049952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'ExpDat_7Г 100-2 повтор-2'!$F$28:$F$54</c:f>
              <c:numCache>
                <c:formatCode>General</c:formatCode>
                <c:ptCount val="27"/>
                <c:pt idx="0">
                  <c:v>2346.0756000000001</c:v>
                </c:pt>
                <c:pt idx="1">
                  <c:v>2361.0756000000001</c:v>
                </c:pt>
                <c:pt idx="2">
                  <c:v>2376.0756000000001</c:v>
                </c:pt>
                <c:pt idx="3">
                  <c:v>2391.0756000000001</c:v>
                </c:pt>
                <c:pt idx="4">
                  <c:v>2406.0756000000001</c:v>
                </c:pt>
                <c:pt idx="5">
                  <c:v>2421.0756000000001</c:v>
                </c:pt>
                <c:pt idx="6">
                  <c:v>2436.0756000000001</c:v>
                </c:pt>
                <c:pt idx="7">
                  <c:v>2451.0756000000001</c:v>
                </c:pt>
                <c:pt idx="8">
                  <c:v>2466.0756000000001</c:v>
                </c:pt>
                <c:pt idx="9">
                  <c:v>2481.0756000000001</c:v>
                </c:pt>
                <c:pt idx="10">
                  <c:v>2496.0756000000001</c:v>
                </c:pt>
                <c:pt idx="11">
                  <c:v>2511.0756000000001</c:v>
                </c:pt>
                <c:pt idx="12">
                  <c:v>2526.0756000000001</c:v>
                </c:pt>
                <c:pt idx="13">
                  <c:v>2541.0756000000001</c:v>
                </c:pt>
                <c:pt idx="14">
                  <c:v>2556.0756000000001</c:v>
                </c:pt>
                <c:pt idx="15">
                  <c:v>2571.0756000000001</c:v>
                </c:pt>
                <c:pt idx="16">
                  <c:v>2586.0756000000001</c:v>
                </c:pt>
                <c:pt idx="17">
                  <c:v>2601.0756000000001</c:v>
                </c:pt>
                <c:pt idx="18">
                  <c:v>2616.0756000000001</c:v>
                </c:pt>
                <c:pt idx="19">
                  <c:v>2631.0756000000001</c:v>
                </c:pt>
                <c:pt idx="20">
                  <c:v>2646.0756000000001</c:v>
                </c:pt>
                <c:pt idx="21">
                  <c:v>2661.0756000000001</c:v>
                </c:pt>
                <c:pt idx="22">
                  <c:v>2676.0756000000001</c:v>
                </c:pt>
                <c:pt idx="23">
                  <c:v>2691.0756000000001</c:v>
                </c:pt>
                <c:pt idx="24">
                  <c:v>2706.0756000000001</c:v>
                </c:pt>
                <c:pt idx="25">
                  <c:v>2721.0756000000001</c:v>
                </c:pt>
                <c:pt idx="26">
                  <c:v>2736.0756000000001</c:v>
                </c:pt>
              </c:numCache>
            </c:numRef>
          </c:xVal>
          <c:yVal>
            <c:numRef>
              <c:f>'ExpDat_7Г 100-2 повтор-2'!$G$28:$G$54</c:f>
              <c:numCache>
                <c:formatCode>General</c:formatCode>
                <c:ptCount val="27"/>
                <c:pt idx="0">
                  <c:v>5.145999999999995E-2</c:v>
                </c:pt>
                <c:pt idx="1">
                  <c:v>5.6829999999999992E-2</c:v>
                </c:pt>
                <c:pt idx="2">
                  <c:v>5.0379000000000007E-2</c:v>
                </c:pt>
                <c:pt idx="3">
                  <c:v>3.8619999999999988E-2</c:v>
                </c:pt>
                <c:pt idx="4">
                  <c:v>3.5810000000000008E-2</c:v>
                </c:pt>
                <c:pt idx="5">
                  <c:v>3.4930000000000017E-2</c:v>
                </c:pt>
                <c:pt idx="6">
                  <c:v>3.3569999999999989E-2</c:v>
                </c:pt>
                <c:pt idx="7">
                  <c:v>3.2270000000000021E-2</c:v>
                </c:pt>
                <c:pt idx="8">
                  <c:v>2.9969999999999997E-2</c:v>
                </c:pt>
                <c:pt idx="9">
                  <c:v>2.7349999999999985E-2</c:v>
                </c:pt>
                <c:pt idx="10">
                  <c:v>2.4769999999999986E-2</c:v>
                </c:pt>
                <c:pt idx="11">
                  <c:v>2.3279999999999995E-2</c:v>
                </c:pt>
                <c:pt idx="12">
                  <c:v>1.8500000000000016E-2</c:v>
                </c:pt>
                <c:pt idx="13">
                  <c:v>1.4100000000000001E-2</c:v>
                </c:pt>
                <c:pt idx="14">
                  <c:v>1.1780000000000013E-2</c:v>
                </c:pt>
                <c:pt idx="15">
                  <c:v>9.0399999999999925E-3</c:v>
                </c:pt>
                <c:pt idx="16">
                  <c:v>7.4299999999999922E-3</c:v>
                </c:pt>
                <c:pt idx="17">
                  <c:v>6.3399999999999845E-3</c:v>
                </c:pt>
                <c:pt idx="18">
                  <c:v>6.8300000000000027E-3</c:v>
                </c:pt>
                <c:pt idx="19">
                  <c:v>6.0000000000000053E-3</c:v>
                </c:pt>
                <c:pt idx="20">
                  <c:v>5.3799999999999959E-3</c:v>
                </c:pt>
                <c:pt idx="21">
                  <c:v>3.1700000000000061E-3</c:v>
                </c:pt>
                <c:pt idx="22">
                  <c:v>2.0599999999999785E-3</c:v>
                </c:pt>
                <c:pt idx="23">
                  <c:v>5.3000000000000269E-4</c:v>
                </c:pt>
                <c:pt idx="24">
                  <c:v>3.1000000000000472E-4</c:v>
                </c:pt>
                <c:pt idx="25">
                  <c:v>8.799999999999919E-4</c:v>
                </c:pt>
                <c:pt idx="26">
                  <c:v>1.0100000000000109E-3</c:v>
                </c:pt>
              </c:numCache>
            </c:numRef>
          </c:yVal>
          <c:smooth val="0"/>
        </c:ser>
        <c:ser>
          <c:idx val="1"/>
          <c:order val="1"/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'ExpDat_7Г 100-2 повтор-2'!$V$28:$V$1601</c:f>
              <c:numCache>
                <c:formatCode>General</c:formatCode>
                <c:ptCount val="1574"/>
                <c:pt idx="0">
                  <c:v>0</c:v>
                </c:pt>
                <c:pt idx="1">
                  <c:v>1.4286000000000598</c:v>
                </c:pt>
                <c:pt idx="2">
                  <c:v>2.8578000000000969</c:v>
                </c:pt>
                <c:pt idx="3">
                  <c:v>4.2912000000001882</c:v>
                </c:pt>
                <c:pt idx="4">
                  <c:v>5.7263999999999982</c:v>
                </c:pt>
                <c:pt idx="5">
                  <c:v>7.1634000000001663</c:v>
                </c:pt>
                <c:pt idx="6">
                  <c:v>8.6022000000000531</c:v>
                </c:pt>
                <c:pt idx="7">
                  <c:v>10.041000000000153</c:v>
                </c:pt>
                <c:pt idx="8">
                  <c:v>11.478000000000108</c:v>
                </c:pt>
                <c:pt idx="9">
                  <c:v>12.91560000000004</c:v>
                </c:pt>
                <c:pt idx="10">
                  <c:v>14.352000000000018</c:v>
                </c:pt>
                <c:pt idx="11">
                  <c:v>15.790200000000141</c:v>
                </c:pt>
                <c:pt idx="12">
                  <c:v>17.229000000000028</c:v>
                </c:pt>
                <c:pt idx="13">
                  <c:v>18.668400000000105</c:v>
                </c:pt>
                <c:pt idx="14">
                  <c:v>20.107800000000182</c:v>
                </c:pt>
                <c:pt idx="15">
                  <c:v>21.546000000000092</c:v>
                </c:pt>
                <c:pt idx="16">
                  <c:v>22.984200000000001</c:v>
                </c:pt>
                <c:pt idx="17">
                  <c:v>24.422400000000124</c:v>
                </c:pt>
                <c:pt idx="18">
                  <c:v>25.861200000000011</c:v>
                </c:pt>
                <c:pt idx="19">
                  <c:v>27.299400000000134</c:v>
                </c:pt>
                <c:pt idx="20">
                  <c:v>28.735800000000111</c:v>
                </c:pt>
                <c:pt idx="21">
                  <c:v>30.170400000000157</c:v>
                </c:pt>
                <c:pt idx="22">
                  <c:v>31.604400000000012</c:v>
                </c:pt>
                <c:pt idx="23">
                  <c:v>33.038400000000081</c:v>
                </c:pt>
                <c:pt idx="24">
                  <c:v>34.475400000000036</c:v>
                </c:pt>
                <c:pt idx="25">
                  <c:v>35.914800000000113</c:v>
                </c:pt>
                <c:pt idx="26">
                  <c:v>37.357200000000077</c:v>
                </c:pt>
                <c:pt idx="27">
                  <c:v>38.800799999999995</c:v>
                </c:pt>
                <c:pt idx="28">
                  <c:v>40.245000000000104</c:v>
                </c:pt>
                <c:pt idx="29">
                  <c:v>41.6892</c:v>
                </c:pt>
                <c:pt idx="30">
                  <c:v>43.13520000000004</c:v>
                </c:pt>
                <c:pt idx="31">
                  <c:v>44.581200000000081</c:v>
                </c:pt>
                <c:pt idx="32">
                  <c:v>46.027800000000099</c:v>
                </c:pt>
                <c:pt idx="33">
                  <c:v>47.474400000000117</c:v>
                </c:pt>
                <c:pt idx="34">
                  <c:v>48.919199999999989</c:v>
                </c:pt>
                <c:pt idx="35">
                  <c:v>50.362800000000121</c:v>
                </c:pt>
                <c:pt idx="36">
                  <c:v>51.805200000000085</c:v>
                </c:pt>
                <c:pt idx="37">
                  <c:v>53.247000000000071</c:v>
                </c:pt>
                <c:pt idx="38">
                  <c:v>54.687000000000126</c:v>
                </c:pt>
                <c:pt idx="39">
                  <c:v>56.128200000000135</c:v>
                </c:pt>
                <c:pt idx="40">
                  <c:v>57.569400000000144</c:v>
                </c:pt>
                <c:pt idx="41">
                  <c:v>59.011800000000108</c:v>
                </c:pt>
                <c:pt idx="42">
                  <c:v>60.454800000000048</c:v>
                </c:pt>
                <c:pt idx="43">
                  <c:v>61.897799999999989</c:v>
                </c:pt>
                <c:pt idx="44">
                  <c:v>63.340200000000166</c:v>
                </c:pt>
                <c:pt idx="45">
                  <c:v>64.783200000000107</c:v>
                </c:pt>
                <c:pt idx="46">
                  <c:v>66.226200000000048</c:v>
                </c:pt>
                <c:pt idx="47">
                  <c:v>67.66980000000018</c:v>
                </c:pt>
                <c:pt idx="48">
                  <c:v>69.114600000000053</c:v>
                </c:pt>
                <c:pt idx="49">
                  <c:v>70.560000000000116</c:v>
                </c:pt>
                <c:pt idx="50">
                  <c:v>72.003600000000034</c:v>
                </c:pt>
                <c:pt idx="51">
                  <c:v>73.447200000000166</c:v>
                </c:pt>
                <c:pt idx="52">
                  <c:v>74.889600000000129</c:v>
                </c:pt>
                <c:pt idx="53">
                  <c:v>76.33260000000007</c:v>
                </c:pt>
                <c:pt idx="54">
                  <c:v>77.776199999999989</c:v>
                </c:pt>
                <c:pt idx="55">
                  <c:v>79.219200000000143</c:v>
                </c:pt>
                <c:pt idx="56">
                  <c:v>80.662800000000061</c:v>
                </c:pt>
                <c:pt idx="57">
                  <c:v>82.10700000000017</c:v>
                </c:pt>
                <c:pt idx="58">
                  <c:v>83.550600000000088</c:v>
                </c:pt>
                <c:pt idx="59">
                  <c:v>84.994799999999984</c:v>
                </c:pt>
                <c:pt idx="60">
                  <c:v>86.440200000000047</c:v>
                </c:pt>
                <c:pt idx="61">
                  <c:v>87.886200000000088</c:v>
                </c:pt>
                <c:pt idx="62">
                  <c:v>89.332800000000105</c:v>
                </c:pt>
                <c:pt idx="63">
                  <c:v>90.780600000000078</c:v>
                </c:pt>
                <c:pt idx="64">
                  <c:v>92.227200000000096</c:v>
                </c:pt>
                <c:pt idx="65">
                  <c:v>93.673200000000136</c:v>
                </c:pt>
                <c:pt idx="66">
                  <c:v>95.119200000000177</c:v>
                </c:pt>
                <c:pt idx="67">
                  <c:v>96.56400000000005</c:v>
                </c:pt>
                <c:pt idx="68">
                  <c:v>98.009400000000113</c:v>
                </c:pt>
                <c:pt idx="69">
                  <c:v>99.455400000000154</c:v>
                </c:pt>
                <c:pt idx="70">
                  <c:v>100.90260000000015</c:v>
                </c:pt>
                <c:pt idx="71">
                  <c:v>102.34920000000017</c:v>
                </c:pt>
                <c:pt idx="72">
                  <c:v>103.79519999999999</c:v>
                </c:pt>
                <c:pt idx="73">
                  <c:v>105.24060000000006</c:v>
                </c:pt>
                <c:pt idx="74">
                  <c:v>106.68480000000017</c:v>
                </c:pt>
                <c:pt idx="75">
                  <c:v>108.13020000000002</c:v>
                </c:pt>
                <c:pt idx="76">
                  <c:v>109.57680000000003</c:v>
                </c:pt>
                <c:pt idx="77">
                  <c:v>111.02400000000003</c:v>
                </c:pt>
                <c:pt idx="78">
                  <c:v>112.47300000000017</c:v>
                </c:pt>
                <c:pt idx="79">
                  <c:v>113.9220000000001</c:v>
                </c:pt>
                <c:pt idx="80">
                  <c:v>115.3716</c:v>
                </c:pt>
                <c:pt idx="81">
                  <c:v>116.82120000000012</c:v>
                </c:pt>
                <c:pt idx="82">
                  <c:v>118.27080000000002</c:v>
                </c:pt>
                <c:pt idx="83">
                  <c:v>119.71980000000016</c:v>
                </c:pt>
                <c:pt idx="84">
                  <c:v>121.16880000000009</c:v>
                </c:pt>
                <c:pt idx="85">
                  <c:v>122.61660000000006</c:v>
                </c:pt>
                <c:pt idx="86">
                  <c:v>124.06500000000001</c:v>
                </c:pt>
                <c:pt idx="87">
                  <c:v>125.51460000000013</c:v>
                </c:pt>
                <c:pt idx="88">
                  <c:v>126.96420000000003</c:v>
                </c:pt>
                <c:pt idx="89">
                  <c:v>128.41500000000011</c:v>
                </c:pt>
                <c:pt idx="90">
                  <c:v>129.86519999999999</c:v>
                </c:pt>
                <c:pt idx="91">
                  <c:v>131.3148000000001</c:v>
                </c:pt>
                <c:pt idx="92">
                  <c:v>132.76380000000003</c:v>
                </c:pt>
                <c:pt idx="93">
                  <c:v>134.21340000000015</c:v>
                </c:pt>
                <c:pt idx="94">
                  <c:v>135.66180000000008</c:v>
                </c:pt>
                <c:pt idx="95">
                  <c:v>137.1114</c:v>
                </c:pt>
                <c:pt idx="96">
                  <c:v>138.56100000000012</c:v>
                </c:pt>
                <c:pt idx="97">
                  <c:v>140.01060000000001</c:v>
                </c:pt>
                <c:pt idx="98">
                  <c:v>141.46140000000008</c:v>
                </c:pt>
                <c:pt idx="99">
                  <c:v>142.91160000000019</c:v>
                </c:pt>
                <c:pt idx="100">
                  <c:v>144.36360000000002</c:v>
                </c:pt>
                <c:pt idx="101">
                  <c:v>145.81560000000002</c:v>
                </c:pt>
                <c:pt idx="102">
                  <c:v>147.26820000000004</c:v>
                </c:pt>
                <c:pt idx="103">
                  <c:v>148.72140000000002</c:v>
                </c:pt>
                <c:pt idx="104">
                  <c:v>150.1746</c:v>
                </c:pt>
                <c:pt idx="105">
                  <c:v>151.62720000000002</c:v>
                </c:pt>
                <c:pt idx="106">
                  <c:v>153.07860000000005</c:v>
                </c:pt>
                <c:pt idx="107">
                  <c:v>154.53060000000008</c:v>
                </c:pt>
                <c:pt idx="108">
                  <c:v>155.98200000000014</c:v>
                </c:pt>
                <c:pt idx="109">
                  <c:v>157.43340000000018</c:v>
                </c:pt>
                <c:pt idx="110">
                  <c:v>158.88600000000019</c:v>
                </c:pt>
                <c:pt idx="111">
                  <c:v>160.33980000000014</c:v>
                </c:pt>
                <c:pt idx="112">
                  <c:v>161.79240000000016</c:v>
                </c:pt>
                <c:pt idx="113">
                  <c:v>163.24440000000016</c:v>
                </c:pt>
                <c:pt idx="114">
                  <c:v>164.69520000000003</c:v>
                </c:pt>
                <c:pt idx="115">
                  <c:v>166.14420000000018</c:v>
                </c:pt>
                <c:pt idx="116">
                  <c:v>167.59440000000006</c:v>
                </c:pt>
                <c:pt idx="117">
                  <c:v>169.04400000000015</c:v>
                </c:pt>
                <c:pt idx="118">
                  <c:v>170.49420000000003</c:v>
                </c:pt>
                <c:pt idx="119">
                  <c:v>171.94440000000014</c:v>
                </c:pt>
                <c:pt idx="120">
                  <c:v>173.39460000000003</c:v>
                </c:pt>
                <c:pt idx="121">
                  <c:v>174.84480000000013</c:v>
                </c:pt>
                <c:pt idx="122">
                  <c:v>176.29440000000002</c:v>
                </c:pt>
                <c:pt idx="123">
                  <c:v>177.7452000000001</c:v>
                </c:pt>
                <c:pt idx="124">
                  <c:v>179.19660000000016</c:v>
                </c:pt>
                <c:pt idx="125">
                  <c:v>180.64920000000015</c:v>
                </c:pt>
                <c:pt idx="126">
                  <c:v>182.10300000000012</c:v>
                </c:pt>
                <c:pt idx="127">
                  <c:v>183.5562000000001</c:v>
                </c:pt>
                <c:pt idx="128">
                  <c:v>185.0082000000001</c:v>
                </c:pt>
                <c:pt idx="129">
                  <c:v>186.46020000000016</c:v>
                </c:pt>
                <c:pt idx="130">
                  <c:v>187.91220000000015</c:v>
                </c:pt>
                <c:pt idx="131">
                  <c:v>189.36480000000017</c:v>
                </c:pt>
                <c:pt idx="132">
                  <c:v>190.81920000000011</c:v>
                </c:pt>
                <c:pt idx="133">
                  <c:v>192.27540000000019</c:v>
                </c:pt>
                <c:pt idx="134">
                  <c:v>193.73160000000007</c:v>
                </c:pt>
                <c:pt idx="135">
                  <c:v>195.18720000000016</c:v>
                </c:pt>
                <c:pt idx="136">
                  <c:v>196.6416000000001</c:v>
                </c:pt>
                <c:pt idx="137">
                  <c:v>198.09480000000008</c:v>
                </c:pt>
                <c:pt idx="138">
                  <c:v>199.5474000000001</c:v>
                </c:pt>
                <c:pt idx="139">
                  <c:v>201.00060000000008</c:v>
                </c:pt>
                <c:pt idx="140">
                  <c:v>202.45499999999998</c:v>
                </c:pt>
                <c:pt idx="141">
                  <c:v>203.91120000000006</c:v>
                </c:pt>
                <c:pt idx="142">
                  <c:v>205.36800000000014</c:v>
                </c:pt>
                <c:pt idx="143">
                  <c:v>206.82720000000012</c:v>
                </c:pt>
                <c:pt idx="144">
                  <c:v>208.28700000000003</c:v>
                </c:pt>
                <c:pt idx="145">
                  <c:v>209.74680000000001</c:v>
                </c:pt>
                <c:pt idx="146">
                  <c:v>211.2054</c:v>
                </c:pt>
                <c:pt idx="147">
                  <c:v>212.66400000000019</c:v>
                </c:pt>
                <c:pt idx="148">
                  <c:v>214.12080000000003</c:v>
                </c:pt>
                <c:pt idx="149">
                  <c:v>215.57880000000006</c:v>
                </c:pt>
                <c:pt idx="150">
                  <c:v>217.03800000000001</c:v>
                </c:pt>
                <c:pt idx="151">
                  <c:v>218.49840000000015</c:v>
                </c:pt>
                <c:pt idx="152">
                  <c:v>219.95880000000005</c:v>
                </c:pt>
                <c:pt idx="153">
                  <c:v>221.41919999999999</c:v>
                </c:pt>
                <c:pt idx="154">
                  <c:v>222.87900000000013</c:v>
                </c:pt>
                <c:pt idx="155">
                  <c:v>224.33820000000011</c:v>
                </c:pt>
                <c:pt idx="156">
                  <c:v>225.7968000000001</c:v>
                </c:pt>
                <c:pt idx="157">
                  <c:v>227.25720000000001</c:v>
                </c:pt>
                <c:pt idx="158">
                  <c:v>228.71700000000018</c:v>
                </c:pt>
                <c:pt idx="159">
                  <c:v>230.17680000000013</c:v>
                </c:pt>
                <c:pt idx="160">
                  <c:v>231.63720000000006</c:v>
                </c:pt>
                <c:pt idx="161">
                  <c:v>233.09699999999998</c:v>
                </c:pt>
                <c:pt idx="162">
                  <c:v>234.55559999999997</c:v>
                </c:pt>
                <c:pt idx="163">
                  <c:v>236.01600000000013</c:v>
                </c:pt>
                <c:pt idx="164">
                  <c:v>237.4776</c:v>
                </c:pt>
                <c:pt idx="165">
                  <c:v>238.93860000000012</c:v>
                </c:pt>
                <c:pt idx="166">
                  <c:v>240.40260000000012</c:v>
                </c:pt>
                <c:pt idx="167">
                  <c:v>241.86600000000013</c:v>
                </c:pt>
                <c:pt idx="168">
                  <c:v>243.32940000000013</c:v>
                </c:pt>
                <c:pt idx="169">
                  <c:v>244.79280000000017</c:v>
                </c:pt>
                <c:pt idx="170">
                  <c:v>246.25560000000002</c:v>
                </c:pt>
                <c:pt idx="171">
                  <c:v>247.71780000000007</c:v>
                </c:pt>
                <c:pt idx="172">
                  <c:v>249.17940000000016</c:v>
                </c:pt>
                <c:pt idx="173">
                  <c:v>250.64160000000001</c:v>
                </c:pt>
                <c:pt idx="174">
                  <c:v>252.10500000000002</c:v>
                </c:pt>
                <c:pt idx="175">
                  <c:v>253.5672000000001</c:v>
                </c:pt>
                <c:pt idx="176">
                  <c:v>255.02940000000018</c:v>
                </c:pt>
                <c:pt idx="177">
                  <c:v>256.49040000000008</c:v>
                </c:pt>
                <c:pt idx="178">
                  <c:v>257.95079999999996</c:v>
                </c:pt>
                <c:pt idx="179">
                  <c:v>259.41120000000012</c:v>
                </c:pt>
                <c:pt idx="180">
                  <c:v>260.87220000000002</c:v>
                </c:pt>
                <c:pt idx="181">
                  <c:v>262.33380000000011</c:v>
                </c:pt>
                <c:pt idx="182">
                  <c:v>263.79539999999997</c:v>
                </c:pt>
                <c:pt idx="183">
                  <c:v>265.25760000000002</c:v>
                </c:pt>
                <c:pt idx="184">
                  <c:v>266.72100000000006</c:v>
                </c:pt>
                <c:pt idx="185">
                  <c:v>268.1844000000001</c:v>
                </c:pt>
                <c:pt idx="186">
                  <c:v>269.64780000000013</c:v>
                </c:pt>
                <c:pt idx="187">
                  <c:v>271.11120000000017</c:v>
                </c:pt>
                <c:pt idx="188">
                  <c:v>272.57400000000018</c:v>
                </c:pt>
                <c:pt idx="189">
                  <c:v>274.03620000000001</c:v>
                </c:pt>
                <c:pt idx="190">
                  <c:v>275.49840000000012</c:v>
                </c:pt>
                <c:pt idx="191">
                  <c:v>276.96060000000017</c:v>
                </c:pt>
                <c:pt idx="192">
                  <c:v>278.42220000000003</c:v>
                </c:pt>
                <c:pt idx="193">
                  <c:v>279.88440000000014</c:v>
                </c:pt>
                <c:pt idx="194">
                  <c:v>281.34660000000019</c:v>
                </c:pt>
                <c:pt idx="195">
                  <c:v>282.80939999999998</c:v>
                </c:pt>
                <c:pt idx="196">
                  <c:v>284.27280000000002</c:v>
                </c:pt>
                <c:pt idx="197">
                  <c:v>285.73739999999998</c:v>
                </c:pt>
                <c:pt idx="198">
                  <c:v>287.20380000000011</c:v>
                </c:pt>
                <c:pt idx="199">
                  <c:v>288.66960000000006</c:v>
                </c:pt>
                <c:pt idx="200">
                  <c:v>290.13660000000016</c:v>
                </c:pt>
                <c:pt idx="201">
                  <c:v>291.6024000000001</c:v>
                </c:pt>
                <c:pt idx="202">
                  <c:v>293.06700000000006</c:v>
                </c:pt>
                <c:pt idx="203">
                  <c:v>294.53100000000006</c:v>
                </c:pt>
                <c:pt idx="204">
                  <c:v>295.99500000000006</c:v>
                </c:pt>
                <c:pt idx="205">
                  <c:v>297.45900000000006</c:v>
                </c:pt>
                <c:pt idx="206">
                  <c:v>298.92420000000004</c:v>
                </c:pt>
                <c:pt idx="207">
                  <c:v>300.39060000000012</c:v>
                </c:pt>
                <c:pt idx="208">
                  <c:v>301.85700000000003</c:v>
                </c:pt>
                <c:pt idx="209">
                  <c:v>303.32340000000016</c:v>
                </c:pt>
                <c:pt idx="210">
                  <c:v>304.78920000000011</c:v>
                </c:pt>
                <c:pt idx="211">
                  <c:v>306.25380000000007</c:v>
                </c:pt>
                <c:pt idx="212">
                  <c:v>307.7172000000001</c:v>
                </c:pt>
                <c:pt idx="213">
                  <c:v>309.18060000000014</c:v>
                </c:pt>
                <c:pt idx="214">
                  <c:v>310.64460000000008</c:v>
                </c:pt>
                <c:pt idx="215">
                  <c:v>312.10860000000014</c:v>
                </c:pt>
                <c:pt idx="216">
                  <c:v>313.57260000000008</c:v>
                </c:pt>
                <c:pt idx="217">
                  <c:v>315.0372000000001</c:v>
                </c:pt>
                <c:pt idx="218">
                  <c:v>316.5012000000001</c:v>
                </c:pt>
                <c:pt idx="219">
                  <c:v>317.9652000000001</c:v>
                </c:pt>
                <c:pt idx="220">
                  <c:v>319.42980000000006</c:v>
                </c:pt>
                <c:pt idx="221">
                  <c:v>320.89440000000002</c:v>
                </c:pt>
                <c:pt idx="222">
                  <c:v>322.3596</c:v>
                </c:pt>
                <c:pt idx="223">
                  <c:v>323.82540000000012</c:v>
                </c:pt>
                <c:pt idx="224">
                  <c:v>325.29180000000002</c:v>
                </c:pt>
                <c:pt idx="225">
                  <c:v>326.75940000000014</c:v>
                </c:pt>
                <c:pt idx="226">
                  <c:v>328.2270000000002</c:v>
                </c:pt>
                <c:pt idx="227">
                  <c:v>329.69400000000007</c:v>
                </c:pt>
                <c:pt idx="228">
                  <c:v>331.16100000000017</c:v>
                </c:pt>
                <c:pt idx="229">
                  <c:v>332.62740000000008</c:v>
                </c:pt>
                <c:pt idx="230">
                  <c:v>334.09200000000004</c:v>
                </c:pt>
                <c:pt idx="231">
                  <c:v>335.55720000000002</c:v>
                </c:pt>
                <c:pt idx="232">
                  <c:v>337.02120000000002</c:v>
                </c:pt>
                <c:pt idx="233">
                  <c:v>338.48579999999998</c:v>
                </c:pt>
                <c:pt idx="234">
                  <c:v>339.95040000000017</c:v>
                </c:pt>
                <c:pt idx="235">
                  <c:v>341.41620000000012</c:v>
                </c:pt>
                <c:pt idx="236">
                  <c:v>342.88140000000004</c:v>
                </c:pt>
                <c:pt idx="237">
                  <c:v>344.34719999999999</c:v>
                </c:pt>
                <c:pt idx="238">
                  <c:v>345.81360000000012</c:v>
                </c:pt>
                <c:pt idx="239">
                  <c:v>347.28000000000003</c:v>
                </c:pt>
                <c:pt idx="240">
                  <c:v>348.74700000000013</c:v>
                </c:pt>
                <c:pt idx="241">
                  <c:v>350.21520000000015</c:v>
                </c:pt>
                <c:pt idx="242">
                  <c:v>351.68399999999997</c:v>
                </c:pt>
                <c:pt idx="243">
                  <c:v>353.15220000000005</c:v>
                </c:pt>
                <c:pt idx="244">
                  <c:v>354.62040000000007</c:v>
                </c:pt>
                <c:pt idx="245">
                  <c:v>356.08800000000019</c:v>
                </c:pt>
                <c:pt idx="246">
                  <c:v>357.55679999999995</c:v>
                </c:pt>
                <c:pt idx="247">
                  <c:v>359.02620000000002</c:v>
                </c:pt>
                <c:pt idx="248">
                  <c:v>360.49680000000018</c:v>
                </c:pt>
                <c:pt idx="249">
                  <c:v>361.96800000000007</c:v>
                </c:pt>
                <c:pt idx="250">
                  <c:v>363.43860000000006</c:v>
                </c:pt>
                <c:pt idx="251">
                  <c:v>364.90800000000007</c:v>
                </c:pt>
                <c:pt idx="252">
                  <c:v>366.37680000000012</c:v>
                </c:pt>
                <c:pt idx="253">
                  <c:v>367.84440000000018</c:v>
                </c:pt>
                <c:pt idx="254">
                  <c:v>369.31319999999999</c:v>
                </c:pt>
                <c:pt idx="255">
                  <c:v>370.78200000000004</c:v>
                </c:pt>
                <c:pt idx="256">
                  <c:v>372.25259999999997</c:v>
                </c:pt>
                <c:pt idx="257">
                  <c:v>373.72440000000012</c:v>
                </c:pt>
                <c:pt idx="258">
                  <c:v>375.19500000000005</c:v>
                </c:pt>
                <c:pt idx="259">
                  <c:v>376.66560000000004</c:v>
                </c:pt>
                <c:pt idx="260">
                  <c:v>378.13440000000008</c:v>
                </c:pt>
                <c:pt idx="261">
                  <c:v>379.60260000000011</c:v>
                </c:pt>
                <c:pt idx="262">
                  <c:v>381.07260000000008</c:v>
                </c:pt>
                <c:pt idx="263">
                  <c:v>382.5444</c:v>
                </c:pt>
                <c:pt idx="264">
                  <c:v>384.01560000000018</c:v>
                </c:pt>
                <c:pt idx="265">
                  <c:v>385.48680000000013</c:v>
                </c:pt>
                <c:pt idx="266">
                  <c:v>386.95740000000006</c:v>
                </c:pt>
                <c:pt idx="267">
                  <c:v>388.42560000000014</c:v>
                </c:pt>
                <c:pt idx="268">
                  <c:v>389.89440000000013</c:v>
                </c:pt>
                <c:pt idx="269">
                  <c:v>391.3638000000002</c:v>
                </c:pt>
                <c:pt idx="270">
                  <c:v>392.83259999999996</c:v>
                </c:pt>
                <c:pt idx="271">
                  <c:v>394.30200000000002</c:v>
                </c:pt>
                <c:pt idx="272">
                  <c:v>395.77139999999997</c:v>
                </c:pt>
                <c:pt idx="273">
                  <c:v>397.23960000000005</c:v>
                </c:pt>
                <c:pt idx="274">
                  <c:v>398.70900000000006</c:v>
                </c:pt>
                <c:pt idx="275">
                  <c:v>400.1778000000001</c:v>
                </c:pt>
                <c:pt idx="276">
                  <c:v>401.64780000000007</c:v>
                </c:pt>
                <c:pt idx="277">
                  <c:v>403.11780000000005</c:v>
                </c:pt>
                <c:pt idx="278">
                  <c:v>404.58840000000004</c:v>
                </c:pt>
                <c:pt idx="279">
                  <c:v>406.05840000000001</c:v>
                </c:pt>
                <c:pt idx="280">
                  <c:v>407.52720000000005</c:v>
                </c:pt>
                <c:pt idx="281">
                  <c:v>408.99600000000009</c:v>
                </c:pt>
                <c:pt idx="282">
                  <c:v>410.46480000000008</c:v>
                </c:pt>
                <c:pt idx="283">
                  <c:v>411.93420000000009</c:v>
                </c:pt>
                <c:pt idx="284">
                  <c:v>413.4036000000001</c:v>
                </c:pt>
                <c:pt idx="285">
                  <c:v>414.87420000000009</c:v>
                </c:pt>
                <c:pt idx="286">
                  <c:v>416.34420000000006</c:v>
                </c:pt>
                <c:pt idx="287">
                  <c:v>417.81479999999999</c:v>
                </c:pt>
                <c:pt idx="288">
                  <c:v>419.28539999999998</c:v>
                </c:pt>
                <c:pt idx="289">
                  <c:v>420.75660000000016</c:v>
                </c:pt>
                <c:pt idx="290">
                  <c:v>422.22780000000006</c:v>
                </c:pt>
                <c:pt idx="291">
                  <c:v>423.69900000000001</c:v>
                </c:pt>
                <c:pt idx="292">
                  <c:v>425.17020000000014</c:v>
                </c:pt>
                <c:pt idx="293">
                  <c:v>426.64200000000005</c:v>
                </c:pt>
                <c:pt idx="294">
                  <c:v>428.11379999999997</c:v>
                </c:pt>
                <c:pt idx="295">
                  <c:v>429.58740000000006</c:v>
                </c:pt>
                <c:pt idx="296">
                  <c:v>431.06160000000011</c:v>
                </c:pt>
                <c:pt idx="297">
                  <c:v>432.53520000000015</c:v>
                </c:pt>
                <c:pt idx="298">
                  <c:v>434.00939999999997</c:v>
                </c:pt>
                <c:pt idx="299">
                  <c:v>435.48180000000008</c:v>
                </c:pt>
                <c:pt idx="300">
                  <c:v>436.95359999999999</c:v>
                </c:pt>
                <c:pt idx="301">
                  <c:v>438.42480000000018</c:v>
                </c:pt>
                <c:pt idx="302">
                  <c:v>439.89540000000011</c:v>
                </c:pt>
                <c:pt idx="303">
                  <c:v>441.36540000000014</c:v>
                </c:pt>
                <c:pt idx="304">
                  <c:v>442.83600000000007</c:v>
                </c:pt>
                <c:pt idx="305">
                  <c:v>444.3066</c:v>
                </c:pt>
                <c:pt idx="306">
                  <c:v>445.77719999999999</c:v>
                </c:pt>
                <c:pt idx="307">
                  <c:v>447.2496000000001</c:v>
                </c:pt>
                <c:pt idx="308">
                  <c:v>448.72140000000002</c:v>
                </c:pt>
                <c:pt idx="309">
                  <c:v>450.19440000000009</c:v>
                </c:pt>
                <c:pt idx="310">
                  <c:v>451.66860000000014</c:v>
                </c:pt>
                <c:pt idx="311">
                  <c:v>453.14340000000016</c:v>
                </c:pt>
                <c:pt idx="312">
                  <c:v>454.61759999999998</c:v>
                </c:pt>
                <c:pt idx="313">
                  <c:v>456.0924</c:v>
                </c:pt>
                <c:pt idx="314">
                  <c:v>457.56600000000003</c:v>
                </c:pt>
                <c:pt idx="315">
                  <c:v>459.04020000000008</c:v>
                </c:pt>
                <c:pt idx="316">
                  <c:v>460.51440000000014</c:v>
                </c:pt>
                <c:pt idx="317">
                  <c:v>461.98680000000002</c:v>
                </c:pt>
                <c:pt idx="318">
                  <c:v>463.46160000000003</c:v>
                </c:pt>
                <c:pt idx="319">
                  <c:v>464.93700000000001</c:v>
                </c:pt>
                <c:pt idx="320">
                  <c:v>466.41480000000013</c:v>
                </c:pt>
                <c:pt idx="321">
                  <c:v>467.8938</c:v>
                </c:pt>
                <c:pt idx="322">
                  <c:v>469.37160000000011</c:v>
                </c:pt>
                <c:pt idx="323">
                  <c:v>470.84820000000008</c:v>
                </c:pt>
                <c:pt idx="324">
                  <c:v>472.32300000000009</c:v>
                </c:pt>
                <c:pt idx="325">
                  <c:v>473.79660000000013</c:v>
                </c:pt>
                <c:pt idx="326">
                  <c:v>475.2714000000002</c:v>
                </c:pt>
                <c:pt idx="327">
                  <c:v>476.74680000000018</c:v>
                </c:pt>
                <c:pt idx="328">
                  <c:v>478.2240000000001</c:v>
                </c:pt>
                <c:pt idx="329">
                  <c:v>479.70120000000003</c:v>
                </c:pt>
                <c:pt idx="330">
                  <c:v>481.17719999999997</c:v>
                </c:pt>
                <c:pt idx="331">
                  <c:v>482.6532000000002</c:v>
                </c:pt>
                <c:pt idx="332">
                  <c:v>484.12800000000016</c:v>
                </c:pt>
                <c:pt idx="333">
                  <c:v>485.60340000000019</c:v>
                </c:pt>
                <c:pt idx="334">
                  <c:v>487.08000000000015</c:v>
                </c:pt>
                <c:pt idx="335">
                  <c:v>488.55780000000004</c:v>
                </c:pt>
                <c:pt idx="336">
                  <c:v>490.03680000000008</c:v>
                </c:pt>
                <c:pt idx="337">
                  <c:v>491.51640000000015</c:v>
                </c:pt>
                <c:pt idx="338">
                  <c:v>492.99480000000005</c:v>
                </c:pt>
                <c:pt idx="339">
                  <c:v>494.47200000000015</c:v>
                </c:pt>
                <c:pt idx="340">
                  <c:v>495.94860000000011</c:v>
                </c:pt>
                <c:pt idx="341">
                  <c:v>497.42580000000004</c:v>
                </c:pt>
                <c:pt idx="342">
                  <c:v>498.90300000000019</c:v>
                </c:pt>
                <c:pt idx="343">
                  <c:v>500.38080000000008</c:v>
                </c:pt>
                <c:pt idx="344">
                  <c:v>501.858</c:v>
                </c:pt>
                <c:pt idx="345">
                  <c:v>503.33580000000012</c:v>
                </c:pt>
                <c:pt idx="346">
                  <c:v>504.81240000000008</c:v>
                </c:pt>
                <c:pt idx="347">
                  <c:v>506.28840000000002</c:v>
                </c:pt>
                <c:pt idx="348">
                  <c:v>507.76560000000018</c:v>
                </c:pt>
                <c:pt idx="349">
                  <c:v>509.24160000000018</c:v>
                </c:pt>
                <c:pt idx="350">
                  <c:v>510.71820000000008</c:v>
                </c:pt>
                <c:pt idx="351">
                  <c:v>512.19660000000022</c:v>
                </c:pt>
                <c:pt idx="352">
                  <c:v>513.67560000000003</c:v>
                </c:pt>
                <c:pt idx="353">
                  <c:v>515.15520000000015</c:v>
                </c:pt>
                <c:pt idx="354">
                  <c:v>516.63480000000015</c:v>
                </c:pt>
                <c:pt idx="355">
                  <c:v>518.11379999999997</c:v>
                </c:pt>
                <c:pt idx="356">
                  <c:v>519.59160000000008</c:v>
                </c:pt>
                <c:pt idx="357">
                  <c:v>521.06999999999994</c:v>
                </c:pt>
                <c:pt idx="358">
                  <c:v>522.54900000000009</c:v>
                </c:pt>
                <c:pt idx="359">
                  <c:v>524.02800000000013</c:v>
                </c:pt>
                <c:pt idx="360">
                  <c:v>525.50820000000022</c:v>
                </c:pt>
                <c:pt idx="361">
                  <c:v>526.98779999999999</c:v>
                </c:pt>
                <c:pt idx="362">
                  <c:v>528.46800000000007</c:v>
                </c:pt>
                <c:pt idx="363">
                  <c:v>529.94880000000001</c:v>
                </c:pt>
                <c:pt idx="364">
                  <c:v>531.42960000000005</c:v>
                </c:pt>
                <c:pt idx="365">
                  <c:v>532.91100000000006</c:v>
                </c:pt>
                <c:pt idx="366">
                  <c:v>534.39179999999999</c:v>
                </c:pt>
                <c:pt idx="367">
                  <c:v>535.87139999999999</c:v>
                </c:pt>
                <c:pt idx="368">
                  <c:v>537.34980000000019</c:v>
                </c:pt>
                <c:pt idx="369">
                  <c:v>538.82820000000004</c:v>
                </c:pt>
                <c:pt idx="370">
                  <c:v>540.30720000000008</c:v>
                </c:pt>
                <c:pt idx="371">
                  <c:v>541.78740000000016</c:v>
                </c:pt>
                <c:pt idx="372">
                  <c:v>543.26880000000006</c:v>
                </c:pt>
                <c:pt idx="373">
                  <c:v>544.75260000000003</c:v>
                </c:pt>
                <c:pt idx="374">
                  <c:v>546.23640000000012</c:v>
                </c:pt>
                <c:pt idx="375">
                  <c:v>547.7202000000002</c:v>
                </c:pt>
                <c:pt idx="376">
                  <c:v>549.20280000000014</c:v>
                </c:pt>
                <c:pt idx="377">
                  <c:v>550.68480000000011</c:v>
                </c:pt>
                <c:pt idx="378">
                  <c:v>552.16620000000012</c:v>
                </c:pt>
                <c:pt idx="379">
                  <c:v>553.64879999999994</c:v>
                </c:pt>
                <c:pt idx="380">
                  <c:v>555.13260000000014</c:v>
                </c:pt>
                <c:pt idx="381">
                  <c:v>556.61760000000015</c:v>
                </c:pt>
                <c:pt idx="382">
                  <c:v>558.10259999999994</c:v>
                </c:pt>
                <c:pt idx="383">
                  <c:v>559.5870000000001</c:v>
                </c:pt>
                <c:pt idx="384">
                  <c:v>561.07200000000012</c:v>
                </c:pt>
                <c:pt idx="385">
                  <c:v>562.55700000000024</c:v>
                </c:pt>
                <c:pt idx="386">
                  <c:v>564.04140000000007</c:v>
                </c:pt>
                <c:pt idx="387">
                  <c:v>565.52640000000008</c:v>
                </c:pt>
                <c:pt idx="388">
                  <c:v>567.01080000000024</c:v>
                </c:pt>
                <c:pt idx="389">
                  <c:v>568.49580000000003</c:v>
                </c:pt>
                <c:pt idx="390">
                  <c:v>569.98140000000012</c:v>
                </c:pt>
                <c:pt idx="391">
                  <c:v>571.4670000000001</c:v>
                </c:pt>
                <c:pt idx="392">
                  <c:v>572.95380000000011</c:v>
                </c:pt>
                <c:pt idx="393">
                  <c:v>574.44120000000009</c:v>
                </c:pt>
                <c:pt idx="394">
                  <c:v>575.92980000000023</c:v>
                </c:pt>
                <c:pt idx="395">
                  <c:v>577.4190000000001</c:v>
                </c:pt>
                <c:pt idx="396">
                  <c:v>578.90940000000012</c:v>
                </c:pt>
                <c:pt idx="397">
                  <c:v>580.39920000000006</c:v>
                </c:pt>
                <c:pt idx="398">
                  <c:v>581.88840000000016</c:v>
                </c:pt>
                <c:pt idx="399">
                  <c:v>583.37580000000014</c:v>
                </c:pt>
                <c:pt idx="400">
                  <c:v>584.86140000000012</c:v>
                </c:pt>
                <c:pt idx="401">
                  <c:v>586.34700000000021</c:v>
                </c:pt>
                <c:pt idx="402">
                  <c:v>587.83259999999996</c:v>
                </c:pt>
                <c:pt idx="403">
                  <c:v>589.31880000000001</c:v>
                </c:pt>
                <c:pt idx="404">
                  <c:v>590.80680000000018</c:v>
                </c:pt>
                <c:pt idx="405">
                  <c:v>592.29540000000009</c:v>
                </c:pt>
                <c:pt idx="406">
                  <c:v>593.78460000000018</c:v>
                </c:pt>
                <c:pt idx="407">
                  <c:v>595.27320000000009</c:v>
                </c:pt>
                <c:pt idx="408">
                  <c:v>596.76120000000003</c:v>
                </c:pt>
                <c:pt idx="409">
                  <c:v>598.24860000000001</c:v>
                </c:pt>
                <c:pt idx="410">
                  <c:v>599.73480000000006</c:v>
                </c:pt>
                <c:pt idx="411">
                  <c:v>601.221</c:v>
                </c:pt>
                <c:pt idx="412">
                  <c:v>602.70720000000006</c:v>
                </c:pt>
                <c:pt idx="413">
                  <c:v>604.19340000000011</c:v>
                </c:pt>
                <c:pt idx="414">
                  <c:v>605.67900000000009</c:v>
                </c:pt>
                <c:pt idx="415">
                  <c:v>607.16460000000006</c:v>
                </c:pt>
                <c:pt idx="416">
                  <c:v>608.65080000000012</c:v>
                </c:pt>
                <c:pt idx="417">
                  <c:v>610.1382000000001</c:v>
                </c:pt>
                <c:pt idx="418">
                  <c:v>611.62620000000004</c:v>
                </c:pt>
                <c:pt idx="419">
                  <c:v>613.11300000000006</c:v>
                </c:pt>
                <c:pt idx="420">
                  <c:v>614.5992</c:v>
                </c:pt>
                <c:pt idx="421">
                  <c:v>616.08360000000016</c:v>
                </c:pt>
                <c:pt idx="422">
                  <c:v>617.56740000000002</c:v>
                </c:pt>
                <c:pt idx="423">
                  <c:v>619.05180000000007</c:v>
                </c:pt>
                <c:pt idx="424">
                  <c:v>620.53860000000009</c:v>
                </c:pt>
                <c:pt idx="425">
                  <c:v>622.02660000000003</c:v>
                </c:pt>
                <c:pt idx="426">
                  <c:v>623.51580000000013</c:v>
                </c:pt>
                <c:pt idx="427">
                  <c:v>625.00620000000015</c:v>
                </c:pt>
                <c:pt idx="428">
                  <c:v>626.49660000000006</c:v>
                </c:pt>
                <c:pt idx="429">
                  <c:v>627.98760000000004</c:v>
                </c:pt>
                <c:pt idx="430">
                  <c:v>629.47920000000011</c:v>
                </c:pt>
                <c:pt idx="431">
                  <c:v>630.96900000000016</c:v>
                </c:pt>
                <c:pt idx="432">
                  <c:v>632.45880000000011</c:v>
                </c:pt>
                <c:pt idx="433">
                  <c:v>633.94920000000013</c:v>
                </c:pt>
                <c:pt idx="434">
                  <c:v>635.43959999999993</c:v>
                </c:pt>
                <c:pt idx="435">
                  <c:v>636.93119999999999</c:v>
                </c:pt>
                <c:pt idx="436">
                  <c:v>638.42280000000005</c:v>
                </c:pt>
                <c:pt idx="437">
                  <c:v>639.9144</c:v>
                </c:pt>
                <c:pt idx="438">
                  <c:v>641.4054000000001</c:v>
                </c:pt>
                <c:pt idx="439">
                  <c:v>642.89580000000012</c:v>
                </c:pt>
                <c:pt idx="440">
                  <c:v>644.38620000000003</c:v>
                </c:pt>
                <c:pt idx="441">
                  <c:v>645.87660000000005</c:v>
                </c:pt>
                <c:pt idx="442">
                  <c:v>647.36700000000019</c:v>
                </c:pt>
                <c:pt idx="443">
                  <c:v>648.85860000000014</c:v>
                </c:pt>
                <c:pt idx="444">
                  <c:v>650.34960000000001</c:v>
                </c:pt>
                <c:pt idx="445">
                  <c:v>651.84</c:v>
                </c:pt>
                <c:pt idx="446">
                  <c:v>653.32980000000009</c:v>
                </c:pt>
                <c:pt idx="447">
                  <c:v>654.81840000000011</c:v>
                </c:pt>
                <c:pt idx="448">
                  <c:v>656.30579999999998</c:v>
                </c:pt>
                <c:pt idx="449">
                  <c:v>657.79440000000011</c:v>
                </c:pt>
                <c:pt idx="450">
                  <c:v>659.28420000000006</c:v>
                </c:pt>
                <c:pt idx="451">
                  <c:v>660.77460000000008</c:v>
                </c:pt>
                <c:pt idx="452">
                  <c:v>662.2668000000001</c:v>
                </c:pt>
                <c:pt idx="453">
                  <c:v>663.75780000000009</c:v>
                </c:pt>
                <c:pt idx="454">
                  <c:v>665.24760000000003</c:v>
                </c:pt>
                <c:pt idx="455">
                  <c:v>666.73800000000006</c:v>
                </c:pt>
                <c:pt idx="456">
                  <c:v>668.22900000000016</c:v>
                </c:pt>
                <c:pt idx="457">
                  <c:v>669.72120000000007</c:v>
                </c:pt>
                <c:pt idx="458">
                  <c:v>671.2152000000001</c:v>
                </c:pt>
                <c:pt idx="459">
                  <c:v>672.70920000000024</c:v>
                </c:pt>
                <c:pt idx="460">
                  <c:v>674.20260000000007</c:v>
                </c:pt>
                <c:pt idx="461">
                  <c:v>675.69600000000014</c:v>
                </c:pt>
                <c:pt idx="462">
                  <c:v>677.18820000000005</c:v>
                </c:pt>
                <c:pt idx="463">
                  <c:v>678.68100000000004</c:v>
                </c:pt>
                <c:pt idx="464">
                  <c:v>680.17499999999995</c:v>
                </c:pt>
                <c:pt idx="465">
                  <c:v>681.66840000000013</c:v>
                </c:pt>
                <c:pt idx="466">
                  <c:v>683.16300000000001</c:v>
                </c:pt>
                <c:pt idx="467">
                  <c:v>684.65760000000023</c:v>
                </c:pt>
                <c:pt idx="468">
                  <c:v>686.15220000000011</c:v>
                </c:pt>
                <c:pt idx="469">
                  <c:v>687.64740000000018</c:v>
                </c:pt>
                <c:pt idx="470">
                  <c:v>689.14319999999998</c:v>
                </c:pt>
                <c:pt idx="471">
                  <c:v>690.63960000000009</c:v>
                </c:pt>
                <c:pt idx="472">
                  <c:v>692.13660000000016</c:v>
                </c:pt>
                <c:pt idx="473">
                  <c:v>693.63420000000008</c:v>
                </c:pt>
                <c:pt idx="474">
                  <c:v>695.13300000000004</c:v>
                </c:pt>
                <c:pt idx="475">
                  <c:v>696.63300000000004</c:v>
                </c:pt>
                <c:pt idx="476">
                  <c:v>698.13360000000011</c:v>
                </c:pt>
                <c:pt idx="477">
                  <c:v>699.63480000000015</c:v>
                </c:pt>
                <c:pt idx="478">
                  <c:v>701.13480000000004</c:v>
                </c:pt>
                <c:pt idx="479">
                  <c:v>702.63600000000019</c:v>
                </c:pt>
                <c:pt idx="480">
                  <c:v>704.13660000000004</c:v>
                </c:pt>
                <c:pt idx="481">
                  <c:v>705.6378000000002</c:v>
                </c:pt>
                <c:pt idx="482">
                  <c:v>707.13840000000005</c:v>
                </c:pt>
                <c:pt idx="483">
                  <c:v>708.63900000000012</c:v>
                </c:pt>
                <c:pt idx="484">
                  <c:v>710.13960000000009</c:v>
                </c:pt>
                <c:pt idx="485">
                  <c:v>711.64020000000016</c:v>
                </c:pt>
                <c:pt idx="486">
                  <c:v>713.14020000000005</c:v>
                </c:pt>
                <c:pt idx="487">
                  <c:v>714.64020000000016</c:v>
                </c:pt>
                <c:pt idx="488">
                  <c:v>716.13900000000012</c:v>
                </c:pt>
                <c:pt idx="489">
                  <c:v>717.63840000000005</c:v>
                </c:pt>
                <c:pt idx="490">
                  <c:v>719.13660000000004</c:v>
                </c:pt>
                <c:pt idx="491">
                  <c:v>720.63599999999997</c:v>
                </c:pt>
                <c:pt idx="492">
                  <c:v>722.13600000000019</c:v>
                </c:pt>
                <c:pt idx="493">
                  <c:v>723.63660000000004</c:v>
                </c:pt>
                <c:pt idx="494">
                  <c:v>725.13840000000005</c:v>
                </c:pt>
                <c:pt idx="495">
                  <c:v>726.64080000000013</c:v>
                </c:pt>
                <c:pt idx="496">
                  <c:v>728.14440000000013</c:v>
                </c:pt>
                <c:pt idx="497">
                  <c:v>729.6486000000001</c:v>
                </c:pt>
                <c:pt idx="498">
                  <c:v>731.15280000000007</c:v>
                </c:pt>
                <c:pt idx="499">
                  <c:v>732.65640000000008</c:v>
                </c:pt>
                <c:pt idx="500">
                  <c:v>734.15940000000001</c:v>
                </c:pt>
                <c:pt idx="501">
                  <c:v>735.66300000000001</c:v>
                </c:pt>
                <c:pt idx="502">
                  <c:v>737.16540000000009</c:v>
                </c:pt>
                <c:pt idx="503">
                  <c:v>738.66840000000013</c:v>
                </c:pt>
                <c:pt idx="504">
                  <c:v>740.17020000000014</c:v>
                </c:pt>
                <c:pt idx="505">
                  <c:v>741.67140000000006</c:v>
                </c:pt>
                <c:pt idx="506">
                  <c:v>743.1726000000001</c:v>
                </c:pt>
                <c:pt idx="507">
                  <c:v>744.67259999999999</c:v>
                </c:pt>
                <c:pt idx="508">
                  <c:v>746.1726000000001</c:v>
                </c:pt>
                <c:pt idx="509">
                  <c:v>747.67200000000014</c:v>
                </c:pt>
                <c:pt idx="510">
                  <c:v>749.17140000000006</c:v>
                </c:pt>
                <c:pt idx="511">
                  <c:v>750.67020000000002</c:v>
                </c:pt>
                <c:pt idx="512">
                  <c:v>752.16960000000017</c:v>
                </c:pt>
                <c:pt idx="513">
                  <c:v>753.66780000000017</c:v>
                </c:pt>
                <c:pt idx="514">
                  <c:v>755.16600000000017</c:v>
                </c:pt>
                <c:pt idx="515">
                  <c:v>756.66420000000005</c:v>
                </c:pt>
                <c:pt idx="516">
                  <c:v>758.16240000000005</c:v>
                </c:pt>
                <c:pt idx="517">
                  <c:v>759.66060000000004</c:v>
                </c:pt>
                <c:pt idx="518">
                  <c:v>761.15820000000008</c:v>
                </c:pt>
                <c:pt idx="519">
                  <c:v>762.65460000000007</c:v>
                </c:pt>
                <c:pt idx="520">
                  <c:v>764.15040000000022</c:v>
                </c:pt>
                <c:pt idx="521">
                  <c:v>765.64679999999998</c:v>
                </c:pt>
                <c:pt idx="522">
                  <c:v>767.14380000000006</c:v>
                </c:pt>
                <c:pt idx="523">
                  <c:v>768.64140000000009</c:v>
                </c:pt>
                <c:pt idx="524">
                  <c:v>770.14080000000001</c:v>
                </c:pt>
                <c:pt idx="525">
                  <c:v>771.64020000000016</c:v>
                </c:pt>
                <c:pt idx="526">
                  <c:v>773.13960000000009</c:v>
                </c:pt>
                <c:pt idx="527">
                  <c:v>774.63900000000001</c:v>
                </c:pt>
                <c:pt idx="528">
                  <c:v>776.13960000000009</c:v>
                </c:pt>
                <c:pt idx="529">
                  <c:v>777.63960000000009</c:v>
                </c:pt>
                <c:pt idx="530">
                  <c:v>779.14080000000013</c:v>
                </c:pt>
                <c:pt idx="531">
                  <c:v>780.64200000000005</c:v>
                </c:pt>
                <c:pt idx="532">
                  <c:v>782.14200000000017</c:v>
                </c:pt>
                <c:pt idx="533">
                  <c:v>783.64140000000009</c:v>
                </c:pt>
                <c:pt idx="534">
                  <c:v>785.14020000000005</c:v>
                </c:pt>
                <c:pt idx="535">
                  <c:v>786.6396000000002</c:v>
                </c:pt>
                <c:pt idx="536">
                  <c:v>788.13840000000016</c:v>
                </c:pt>
                <c:pt idx="537">
                  <c:v>789.63780000000008</c:v>
                </c:pt>
                <c:pt idx="538">
                  <c:v>791.13840000000016</c:v>
                </c:pt>
                <c:pt idx="539">
                  <c:v>792.63900000000012</c:v>
                </c:pt>
                <c:pt idx="540">
                  <c:v>794.13900000000001</c:v>
                </c:pt>
                <c:pt idx="541">
                  <c:v>795.64020000000005</c:v>
                </c:pt>
                <c:pt idx="542">
                  <c:v>797.1414000000002</c:v>
                </c:pt>
                <c:pt idx="543">
                  <c:v>798.64380000000017</c:v>
                </c:pt>
                <c:pt idx="544">
                  <c:v>800.14800000000014</c:v>
                </c:pt>
                <c:pt idx="545">
                  <c:v>801.65280000000007</c:v>
                </c:pt>
                <c:pt idx="546">
                  <c:v>803.15519999999992</c:v>
                </c:pt>
                <c:pt idx="547">
                  <c:v>804.65640000000019</c:v>
                </c:pt>
                <c:pt idx="548">
                  <c:v>806.15520000000015</c:v>
                </c:pt>
                <c:pt idx="549">
                  <c:v>807.65339999999992</c:v>
                </c:pt>
                <c:pt idx="550">
                  <c:v>809.15340000000026</c:v>
                </c:pt>
                <c:pt idx="551">
                  <c:v>810.65519999999992</c:v>
                </c:pt>
                <c:pt idx="552">
                  <c:v>812.16000000000008</c:v>
                </c:pt>
                <c:pt idx="553">
                  <c:v>813.66840000000013</c:v>
                </c:pt>
                <c:pt idx="554">
                  <c:v>815.17800000000011</c:v>
                </c:pt>
                <c:pt idx="555">
                  <c:v>816.68820000000028</c:v>
                </c:pt>
                <c:pt idx="556">
                  <c:v>818.19839999999999</c:v>
                </c:pt>
                <c:pt idx="557">
                  <c:v>819.70500000000027</c:v>
                </c:pt>
                <c:pt idx="558">
                  <c:v>821.21100000000001</c:v>
                </c:pt>
                <c:pt idx="559">
                  <c:v>822.7170000000001</c:v>
                </c:pt>
                <c:pt idx="560">
                  <c:v>824.22180000000026</c:v>
                </c:pt>
                <c:pt idx="561">
                  <c:v>825.72840000000019</c:v>
                </c:pt>
                <c:pt idx="562">
                  <c:v>827.2356000000002</c:v>
                </c:pt>
                <c:pt idx="563">
                  <c:v>828.74280000000022</c:v>
                </c:pt>
                <c:pt idx="564">
                  <c:v>830.24999999999989</c:v>
                </c:pt>
                <c:pt idx="565">
                  <c:v>831.75900000000013</c:v>
                </c:pt>
                <c:pt idx="566">
                  <c:v>833.26799999999992</c:v>
                </c:pt>
                <c:pt idx="567">
                  <c:v>834.77700000000016</c:v>
                </c:pt>
                <c:pt idx="568">
                  <c:v>836.28720000000033</c:v>
                </c:pt>
                <c:pt idx="569">
                  <c:v>837.79559999999992</c:v>
                </c:pt>
                <c:pt idx="570">
                  <c:v>839.30340000000012</c:v>
                </c:pt>
                <c:pt idx="571">
                  <c:v>840.81119999999999</c:v>
                </c:pt>
                <c:pt idx="572">
                  <c:v>842.31840000000011</c:v>
                </c:pt>
                <c:pt idx="573">
                  <c:v>843.82380000000001</c:v>
                </c:pt>
                <c:pt idx="574">
                  <c:v>845.32980000000009</c:v>
                </c:pt>
                <c:pt idx="575">
                  <c:v>846.83519999999999</c:v>
                </c:pt>
                <c:pt idx="576">
                  <c:v>848.34000000000015</c:v>
                </c:pt>
                <c:pt idx="577">
                  <c:v>849.84780000000001</c:v>
                </c:pt>
                <c:pt idx="578">
                  <c:v>851.35620000000006</c:v>
                </c:pt>
                <c:pt idx="579">
                  <c:v>852.86520000000019</c:v>
                </c:pt>
                <c:pt idx="580">
                  <c:v>854.37419999999997</c:v>
                </c:pt>
                <c:pt idx="581">
                  <c:v>855.8814000000001</c:v>
                </c:pt>
                <c:pt idx="582">
                  <c:v>857.38620000000026</c:v>
                </c:pt>
                <c:pt idx="583">
                  <c:v>858.88980000000004</c:v>
                </c:pt>
                <c:pt idx="584">
                  <c:v>860.39280000000008</c:v>
                </c:pt>
                <c:pt idx="585">
                  <c:v>861.89640000000031</c:v>
                </c:pt>
                <c:pt idx="586">
                  <c:v>863.40060000000017</c:v>
                </c:pt>
                <c:pt idx="587">
                  <c:v>864.9072000000001</c:v>
                </c:pt>
                <c:pt idx="588">
                  <c:v>866.41440000000011</c:v>
                </c:pt>
                <c:pt idx="589">
                  <c:v>867.92280000000017</c:v>
                </c:pt>
                <c:pt idx="590">
                  <c:v>869.43179999999995</c:v>
                </c:pt>
                <c:pt idx="591">
                  <c:v>870.93960000000027</c:v>
                </c:pt>
                <c:pt idx="592">
                  <c:v>872.44740000000002</c:v>
                </c:pt>
                <c:pt idx="593">
                  <c:v>873.95399999999995</c:v>
                </c:pt>
                <c:pt idx="594">
                  <c:v>875.45939999999985</c:v>
                </c:pt>
                <c:pt idx="595">
                  <c:v>876.96600000000012</c:v>
                </c:pt>
                <c:pt idx="596">
                  <c:v>878.47140000000013</c:v>
                </c:pt>
                <c:pt idx="597">
                  <c:v>879.97680000000003</c:v>
                </c:pt>
                <c:pt idx="598">
                  <c:v>881.48339999999985</c:v>
                </c:pt>
                <c:pt idx="599">
                  <c:v>882.98880000000031</c:v>
                </c:pt>
                <c:pt idx="600">
                  <c:v>884.49599999999987</c:v>
                </c:pt>
                <c:pt idx="601">
                  <c:v>886.0056000000003</c:v>
                </c:pt>
                <c:pt idx="602">
                  <c:v>887.51520000000028</c:v>
                </c:pt>
                <c:pt idx="603">
                  <c:v>889.02420000000006</c:v>
                </c:pt>
                <c:pt idx="604">
                  <c:v>890.53260000000012</c:v>
                </c:pt>
                <c:pt idx="605">
                  <c:v>892.0386000000002</c:v>
                </c:pt>
                <c:pt idx="606">
                  <c:v>893.54219999999998</c:v>
                </c:pt>
                <c:pt idx="607">
                  <c:v>895.04639999999995</c:v>
                </c:pt>
                <c:pt idx="608">
                  <c:v>896.55120000000011</c:v>
                </c:pt>
                <c:pt idx="609">
                  <c:v>898.05540000000008</c:v>
                </c:pt>
                <c:pt idx="610">
                  <c:v>899.56140000000016</c:v>
                </c:pt>
                <c:pt idx="611">
                  <c:v>901.06739999999991</c:v>
                </c:pt>
                <c:pt idx="612">
                  <c:v>902.57280000000026</c:v>
                </c:pt>
                <c:pt idx="613">
                  <c:v>904.07879999999989</c:v>
                </c:pt>
                <c:pt idx="614">
                  <c:v>905.58480000000009</c:v>
                </c:pt>
                <c:pt idx="615">
                  <c:v>907.08960000000025</c:v>
                </c:pt>
                <c:pt idx="616">
                  <c:v>908.59500000000014</c:v>
                </c:pt>
                <c:pt idx="617">
                  <c:v>910.10100000000023</c:v>
                </c:pt>
                <c:pt idx="618">
                  <c:v>911.60699999999997</c:v>
                </c:pt>
                <c:pt idx="619">
                  <c:v>913.11360000000025</c:v>
                </c:pt>
                <c:pt idx="620">
                  <c:v>914.62020000000007</c:v>
                </c:pt>
                <c:pt idx="621">
                  <c:v>916.12560000000008</c:v>
                </c:pt>
                <c:pt idx="622">
                  <c:v>917.63040000000024</c:v>
                </c:pt>
                <c:pt idx="623">
                  <c:v>919.13340000000017</c:v>
                </c:pt>
                <c:pt idx="624">
                  <c:v>920.63460000000009</c:v>
                </c:pt>
                <c:pt idx="625">
                  <c:v>922.13400000000024</c:v>
                </c:pt>
                <c:pt idx="626">
                  <c:v>923.6328000000002</c:v>
                </c:pt>
                <c:pt idx="627">
                  <c:v>925.1321999999999</c:v>
                </c:pt>
                <c:pt idx="628">
                  <c:v>926.63279999999997</c:v>
                </c:pt>
                <c:pt idx="629">
                  <c:v>928.13460000000009</c:v>
                </c:pt>
                <c:pt idx="630">
                  <c:v>929.63699999999994</c:v>
                </c:pt>
                <c:pt idx="631">
                  <c:v>931.13879999999995</c:v>
                </c:pt>
                <c:pt idx="632">
                  <c:v>932.63940000000002</c:v>
                </c:pt>
                <c:pt idx="633">
                  <c:v>934.13940000000002</c:v>
                </c:pt>
                <c:pt idx="634">
                  <c:v>935.63760000000013</c:v>
                </c:pt>
                <c:pt idx="635">
                  <c:v>937.13520000000017</c:v>
                </c:pt>
                <c:pt idx="636">
                  <c:v>938.63220000000001</c:v>
                </c:pt>
                <c:pt idx="637">
                  <c:v>940.12800000000027</c:v>
                </c:pt>
                <c:pt idx="638">
                  <c:v>941.6232</c:v>
                </c:pt>
                <c:pt idx="639">
                  <c:v>943.11720000000014</c:v>
                </c:pt>
                <c:pt idx="640">
                  <c:v>944.61120000000028</c:v>
                </c:pt>
                <c:pt idx="641">
                  <c:v>946.10519999999997</c:v>
                </c:pt>
                <c:pt idx="642">
                  <c:v>947.60040000000004</c:v>
                </c:pt>
                <c:pt idx="643">
                  <c:v>949.09680000000003</c:v>
                </c:pt>
                <c:pt idx="644">
                  <c:v>950.59259999999995</c:v>
                </c:pt>
                <c:pt idx="645">
                  <c:v>952.08840000000021</c:v>
                </c:pt>
                <c:pt idx="646">
                  <c:v>953.58420000000012</c:v>
                </c:pt>
                <c:pt idx="647">
                  <c:v>955.07940000000019</c:v>
                </c:pt>
                <c:pt idx="648">
                  <c:v>956.57400000000007</c:v>
                </c:pt>
                <c:pt idx="649">
                  <c:v>958.06740000000002</c:v>
                </c:pt>
                <c:pt idx="650">
                  <c:v>959.56079999999997</c:v>
                </c:pt>
                <c:pt idx="651">
                  <c:v>961.05360000000019</c:v>
                </c:pt>
                <c:pt idx="652">
                  <c:v>962.54580000000021</c:v>
                </c:pt>
                <c:pt idx="653">
                  <c:v>964.03920000000016</c:v>
                </c:pt>
                <c:pt idx="654">
                  <c:v>965.53320000000031</c:v>
                </c:pt>
                <c:pt idx="655">
                  <c:v>967.02780000000018</c:v>
                </c:pt>
                <c:pt idx="656">
                  <c:v>968.52240000000006</c:v>
                </c:pt>
                <c:pt idx="657">
                  <c:v>970.01700000000005</c:v>
                </c:pt>
                <c:pt idx="658">
                  <c:v>971.51220000000012</c:v>
                </c:pt>
                <c:pt idx="659">
                  <c:v>973.00740000000019</c:v>
                </c:pt>
                <c:pt idx="660">
                  <c:v>974.50380000000018</c:v>
                </c:pt>
                <c:pt idx="661">
                  <c:v>976.00140000000022</c:v>
                </c:pt>
                <c:pt idx="662">
                  <c:v>977.49959999999999</c:v>
                </c:pt>
                <c:pt idx="663">
                  <c:v>978.99780000000021</c:v>
                </c:pt>
                <c:pt idx="664">
                  <c:v>980.49420000000032</c:v>
                </c:pt>
                <c:pt idx="665">
                  <c:v>981.99059999999986</c:v>
                </c:pt>
                <c:pt idx="666">
                  <c:v>983.48640000000023</c:v>
                </c:pt>
                <c:pt idx="667">
                  <c:v>984.98339999999996</c:v>
                </c:pt>
                <c:pt idx="668">
                  <c:v>986.48040000000026</c:v>
                </c:pt>
                <c:pt idx="669">
                  <c:v>987.97739999999999</c:v>
                </c:pt>
                <c:pt idx="670">
                  <c:v>989.4738000000001</c:v>
                </c:pt>
                <c:pt idx="671">
                  <c:v>990.9702000000002</c:v>
                </c:pt>
                <c:pt idx="672">
                  <c:v>992.4666000000002</c:v>
                </c:pt>
                <c:pt idx="673">
                  <c:v>993.96240000000012</c:v>
                </c:pt>
                <c:pt idx="674">
                  <c:v>995.45760000000018</c:v>
                </c:pt>
                <c:pt idx="675">
                  <c:v>996.95280000000025</c:v>
                </c:pt>
                <c:pt idx="676">
                  <c:v>998.4498000000001</c:v>
                </c:pt>
                <c:pt idx="677">
                  <c:v>999.94979999999998</c:v>
                </c:pt>
                <c:pt idx="678">
                  <c:v>1001.4516000000001</c:v>
                </c:pt>
                <c:pt idx="679">
                  <c:v>1002.9546</c:v>
                </c:pt>
                <c:pt idx="680">
                  <c:v>1004.4558</c:v>
                </c:pt>
                <c:pt idx="681">
                  <c:v>1005.9540000000002</c:v>
                </c:pt>
                <c:pt idx="682">
                  <c:v>1007.4504000000002</c:v>
                </c:pt>
                <c:pt idx="683">
                  <c:v>1008.9462000000001</c:v>
                </c:pt>
                <c:pt idx="684">
                  <c:v>1010.4402000000002</c:v>
                </c:pt>
                <c:pt idx="685">
                  <c:v>1011.9354000000003</c:v>
                </c:pt>
                <c:pt idx="686">
                  <c:v>1013.4312000000001</c:v>
                </c:pt>
                <c:pt idx="687">
                  <c:v>1014.9276000000002</c:v>
                </c:pt>
                <c:pt idx="688">
                  <c:v>1016.4252000000001</c:v>
                </c:pt>
                <c:pt idx="689">
                  <c:v>1017.9222</c:v>
                </c:pt>
                <c:pt idx="690">
                  <c:v>1019.4186000000001</c:v>
                </c:pt>
                <c:pt idx="691">
                  <c:v>1020.9143999999999</c:v>
                </c:pt>
                <c:pt idx="692">
                  <c:v>1022.4102000000003</c:v>
                </c:pt>
                <c:pt idx="693">
                  <c:v>1023.9072</c:v>
                </c:pt>
                <c:pt idx="694">
                  <c:v>1025.4029999999998</c:v>
                </c:pt>
                <c:pt idx="695">
                  <c:v>1026.8994</c:v>
                </c:pt>
                <c:pt idx="696">
                  <c:v>1028.3952000000002</c:v>
                </c:pt>
                <c:pt idx="697">
                  <c:v>1029.8898000000002</c:v>
                </c:pt>
                <c:pt idx="698">
                  <c:v>1031.3843999999999</c:v>
                </c:pt>
                <c:pt idx="699">
                  <c:v>1032.8784000000001</c:v>
                </c:pt>
                <c:pt idx="700">
                  <c:v>1034.3712</c:v>
                </c:pt>
                <c:pt idx="701">
                  <c:v>1035.8652000000002</c:v>
                </c:pt>
                <c:pt idx="702">
                  <c:v>1037.3580000000002</c:v>
                </c:pt>
                <c:pt idx="703">
                  <c:v>1038.8519999999999</c:v>
                </c:pt>
                <c:pt idx="704">
                  <c:v>1040.3453999999999</c:v>
                </c:pt>
                <c:pt idx="705">
                  <c:v>1041.8388</c:v>
                </c:pt>
                <c:pt idx="706">
                  <c:v>1043.3328000000001</c:v>
                </c:pt>
                <c:pt idx="707">
                  <c:v>1044.8262</c:v>
                </c:pt>
                <c:pt idx="708">
                  <c:v>1046.3214</c:v>
                </c:pt>
                <c:pt idx="709">
                  <c:v>1047.8178</c:v>
                </c:pt>
                <c:pt idx="710">
                  <c:v>1049.3142000000003</c:v>
                </c:pt>
                <c:pt idx="711">
                  <c:v>1050.8112000000001</c:v>
                </c:pt>
                <c:pt idx="712">
                  <c:v>1052.3082000000002</c:v>
                </c:pt>
                <c:pt idx="713">
                  <c:v>1053.8058000000003</c:v>
                </c:pt>
                <c:pt idx="714">
                  <c:v>1055.3046000000002</c:v>
                </c:pt>
                <c:pt idx="715">
                  <c:v>1056.8027999999999</c:v>
                </c:pt>
                <c:pt idx="716">
                  <c:v>1058.3004000000001</c:v>
                </c:pt>
                <c:pt idx="717">
                  <c:v>1059.7962000000002</c:v>
                </c:pt>
                <c:pt idx="718">
                  <c:v>1061.2913999999998</c:v>
                </c:pt>
                <c:pt idx="719">
                  <c:v>1062.7854</c:v>
                </c:pt>
                <c:pt idx="720">
                  <c:v>1064.2794000000001</c:v>
                </c:pt>
                <c:pt idx="721">
                  <c:v>1065.7752</c:v>
                </c:pt>
                <c:pt idx="722">
                  <c:v>1067.2721999999999</c:v>
                </c:pt>
                <c:pt idx="723">
                  <c:v>1068.7710000000002</c:v>
                </c:pt>
                <c:pt idx="724">
                  <c:v>1070.2692</c:v>
                </c:pt>
                <c:pt idx="725">
                  <c:v>1071.7674000000002</c:v>
                </c:pt>
                <c:pt idx="726">
                  <c:v>1073.2650000000003</c:v>
                </c:pt>
                <c:pt idx="727">
                  <c:v>1074.7632000000001</c:v>
                </c:pt>
                <c:pt idx="728">
                  <c:v>1076.2614000000003</c:v>
                </c:pt>
                <c:pt idx="729">
                  <c:v>1077.7602000000002</c:v>
                </c:pt>
                <c:pt idx="730">
                  <c:v>1079.2595999999999</c:v>
                </c:pt>
                <c:pt idx="731">
                  <c:v>1080.7584000000002</c:v>
                </c:pt>
                <c:pt idx="732">
                  <c:v>1082.2560000000003</c:v>
                </c:pt>
                <c:pt idx="733">
                  <c:v>1083.7530000000002</c:v>
                </c:pt>
                <c:pt idx="734">
                  <c:v>1085.2494000000002</c:v>
                </c:pt>
                <c:pt idx="735">
                  <c:v>1086.7458000000001</c:v>
                </c:pt>
                <c:pt idx="736">
                  <c:v>1088.2428</c:v>
                </c:pt>
                <c:pt idx="737">
                  <c:v>1089.7392</c:v>
                </c:pt>
                <c:pt idx="738">
                  <c:v>1091.2361999999998</c:v>
                </c:pt>
                <c:pt idx="739">
                  <c:v>1092.7325999999998</c:v>
                </c:pt>
                <c:pt idx="740">
                  <c:v>1094.2296000000001</c:v>
                </c:pt>
                <c:pt idx="741">
                  <c:v>1095.7266</c:v>
                </c:pt>
                <c:pt idx="742">
                  <c:v>1097.2224000000003</c:v>
                </c:pt>
                <c:pt idx="743">
                  <c:v>1098.7187999999999</c:v>
                </c:pt>
                <c:pt idx="744">
                  <c:v>1100.2139999999999</c:v>
                </c:pt>
                <c:pt idx="745">
                  <c:v>1101.7098000000003</c:v>
                </c:pt>
                <c:pt idx="746">
                  <c:v>1103.2074000000002</c:v>
                </c:pt>
                <c:pt idx="747">
                  <c:v>1104.7044000000001</c:v>
                </c:pt>
                <c:pt idx="748">
                  <c:v>1106.2013999999999</c:v>
                </c:pt>
                <c:pt idx="749">
                  <c:v>1107.6989999999998</c:v>
                </c:pt>
                <c:pt idx="750">
                  <c:v>1109.1948000000002</c:v>
                </c:pt>
                <c:pt idx="751">
                  <c:v>1110.6899999999998</c:v>
                </c:pt>
                <c:pt idx="752">
                  <c:v>1112.1858000000002</c:v>
                </c:pt>
                <c:pt idx="753">
                  <c:v>1113.6810000000003</c:v>
                </c:pt>
                <c:pt idx="754">
                  <c:v>1115.1768000000002</c:v>
                </c:pt>
                <c:pt idx="755">
                  <c:v>1116.6732000000002</c:v>
                </c:pt>
                <c:pt idx="756">
                  <c:v>1118.1702</c:v>
                </c:pt>
                <c:pt idx="757">
                  <c:v>1119.6677999999999</c:v>
                </c:pt>
                <c:pt idx="758">
                  <c:v>1121.1648000000002</c:v>
                </c:pt>
                <c:pt idx="759">
                  <c:v>1122.6618000000001</c:v>
                </c:pt>
                <c:pt idx="760">
                  <c:v>1124.1582000000001</c:v>
                </c:pt>
                <c:pt idx="761">
                  <c:v>1125.654</c:v>
                </c:pt>
                <c:pt idx="762">
                  <c:v>1127.1504</c:v>
                </c:pt>
                <c:pt idx="763">
                  <c:v>1128.6480000000001</c:v>
                </c:pt>
                <c:pt idx="764">
                  <c:v>1130.1450000000002</c:v>
                </c:pt>
                <c:pt idx="765">
                  <c:v>1131.6420000000001</c:v>
                </c:pt>
                <c:pt idx="766">
                  <c:v>1133.1396</c:v>
                </c:pt>
                <c:pt idx="767">
                  <c:v>1134.6372000000001</c:v>
                </c:pt>
                <c:pt idx="768">
                  <c:v>1136.136</c:v>
                </c:pt>
                <c:pt idx="769">
                  <c:v>1137.6366000000003</c:v>
                </c:pt>
                <c:pt idx="770">
                  <c:v>1139.1378</c:v>
                </c:pt>
                <c:pt idx="771">
                  <c:v>1140.6408000000001</c:v>
                </c:pt>
                <c:pt idx="772">
                  <c:v>1142.1432000000002</c:v>
                </c:pt>
                <c:pt idx="773">
                  <c:v>1143.6456000000001</c:v>
                </c:pt>
                <c:pt idx="774">
                  <c:v>1145.1468</c:v>
                </c:pt>
                <c:pt idx="775">
                  <c:v>1146.6474000000001</c:v>
                </c:pt>
                <c:pt idx="776">
                  <c:v>1148.1497999999999</c:v>
                </c:pt>
                <c:pt idx="777">
                  <c:v>1149.654</c:v>
                </c:pt>
                <c:pt idx="778">
                  <c:v>1151.1600000000001</c:v>
                </c:pt>
                <c:pt idx="779">
                  <c:v>1152.6684</c:v>
                </c:pt>
                <c:pt idx="780">
                  <c:v>1154.1762000000003</c:v>
                </c:pt>
                <c:pt idx="781">
                  <c:v>1155.6833999999999</c:v>
                </c:pt>
                <c:pt idx="782">
                  <c:v>1157.1888000000004</c:v>
                </c:pt>
                <c:pt idx="783">
                  <c:v>1158.6936000000001</c:v>
                </c:pt>
                <c:pt idx="784">
                  <c:v>1160.1977999999999</c:v>
                </c:pt>
                <c:pt idx="785">
                  <c:v>1161.7014000000001</c:v>
                </c:pt>
                <c:pt idx="786">
                  <c:v>1163.2068000000002</c:v>
                </c:pt>
                <c:pt idx="787">
                  <c:v>1164.7116000000003</c:v>
                </c:pt>
                <c:pt idx="788">
                  <c:v>1166.2170000000001</c:v>
                </c:pt>
                <c:pt idx="789">
                  <c:v>1167.7230000000004</c:v>
                </c:pt>
                <c:pt idx="790">
                  <c:v>1169.2272000000003</c:v>
                </c:pt>
                <c:pt idx="791">
                  <c:v>1170.7308</c:v>
                </c:pt>
                <c:pt idx="792">
                  <c:v>1172.232</c:v>
                </c:pt>
                <c:pt idx="793">
                  <c:v>1173.7320000000002</c:v>
                </c:pt>
                <c:pt idx="794">
                  <c:v>1175.2308000000003</c:v>
                </c:pt>
                <c:pt idx="795">
                  <c:v>1176.7284000000002</c:v>
                </c:pt>
                <c:pt idx="796">
                  <c:v>1178.2260000000001</c:v>
                </c:pt>
                <c:pt idx="797">
                  <c:v>1179.7242000000001</c:v>
                </c:pt>
                <c:pt idx="798">
                  <c:v>1181.2224000000001</c:v>
                </c:pt>
                <c:pt idx="799">
                  <c:v>1182.7205999999999</c:v>
                </c:pt>
                <c:pt idx="800">
                  <c:v>1184.2170000000001</c:v>
                </c:pt>
                <c:pt idx="801">
                  <c:v>1185.7128000000002</c:v>
                </c:pt>
                <c:pt idx="802">
                  <c:v>1187.2086000000002</c:v>
                </c:pt>
                <c:pt idx="803">
                  <c:v>1188.7050000000002</c:v>
                </c:pt>
                <c:pt idx="804">
                  <c:v>1190.2031999999999</c:v>
                </c:pt>
                <c:pt idx="805">
                  <c:v>1191.7008000000001</c:v>
                </c:pt>
                <c:pt idx="806">
                  <c:v>1193.1984</c:v>
                </c:pt>
                <c:pt idx="807">
                  <c:v>1194.6948</c:v>
                </c:pt>
                <c:pt idx="808">
                  <c:v>1196.1888000000001</c:v>
                </c:pt>
                <c:pt idx="809">
                  <c:v>1197.6827999999998</c:v>
                </c:pt>
                <c:pt idx="810">
                  <c:v>1199.1774000000003</c:v>
                </c:pt>
                <c:pt idx="811">
                  <c:v>1200.6725999999999</c:v>
                </c:pt>
                <c:pt idx="812">
                  <c:v>1202.1702</c:v>
                </c:pt>
                <c:pt idx="813">
                  <c:v>1203.6677999999999</c:v>
                </c:pt>
                <c:pt idx="814">
                  <c:v>1205.1648000000002</c:v>
                </c:pt>
                <c:pt idx="815">
                  <c:v>1206.6612000000002</c:v>
                </c:pt>
                <c:pt idx="816">
                  <c:v>1208.1570000000002</c:v>
                </c:pt>
                <c:pt idx="817">
                  <c:v>1209.6510000000003</c:v>
                </c:pt>
                <c:pt idx="818">
                  <c:v>1211.1468</c:v>
                </c:pt>
                <c:pt idx="819">
                  <c:v>1212.6432000000002</c:v>
                </c:pt>
                <c:pt idx="820">
                  <c:v>1214.1396000000002</c:v>
                </c:pt>
                <c:pt idx="821">
                  <c:v>1215.6378</c:v>
                </c:pt>
                <c:pt idx="822">
                  <c:v>1217.1360000000002</c:v>
                </c:pt>
                <c:pt idx="823">
                  <c:v>1218.6348</c:v>
                </c:pt>
                <c:pt idx="824">
                  <c:v>1220.1342000000002</c:v>
                </c:pt>
                <c:pt idx="825">
                  <c:v>1221.6342000000002</c:v>
                </c:pt>
                <c:pt idx="826">
                  <c:v>1223.1348000000003</c:v>
                </c:pt>
                <c:pt idx="827">
                  <c:v>1224.6353999999999</c:v>
                </c:pt>
                <c:pt idx="828">
                  <c:v>1226.136</c:v>
                </c:pt>
                <c:pt idx="829">
                  <c:v>1227.636</c:v>
                </c:pt>
                <c:pt idx="830">
                  <c:v>1229.1342000000002</c:v>
                </c:pt>
                <c:pt idx="831">
                  <c:v>1230.6312</c:v>
                </c:pt>
                <c:pt idx="832">
                  <c:v>1232.1294000000003</c:v>
                </c:pt>
                <c:pt idx="833">
                  <c:v>1233.6270000000002</c:v>
                </c:pt>
                <c:pt idx="834">
                  <c:v>1235.1270000000002</c:v>
                </c:pt>
                <c:pt idx="835">
                  <c:v>1236.6276000000003</c:v>
                </c:pt>
                <c:pt idx="836">
                  <c:v>1238.1288</c:v>
                </c:pt>
                <c:pt idx="837">
                  <c:v>1239.6306000000002</c:v>
                </c:pt>
                <c:pt idx="838">
                  <c:v>1241.133</c:v>
                </c:pt>
                <c:pt idx="839">
                  <c:v>1242.6366000000003</c:v>
                </c:pt>
                <c:pt idx="840">
                  <c:v>1244.1401999999998</c:v>
                </c:pt>
                <c:pt idx="841">
                  <c:v>1245.6443999999999</c:v>
                </c:pt>
                <c:pt idx="842">
                  <c:v>1247.1480000000001</c:v>
                </c:pt>
                <c:pt idx="843">
                  <c:v>1248.6528000000003</c:v>
                </c:pt>
                <c:pt idx="844">
                  <c:v>1250.1576</c:v>
                </c:pt>
                <c:pt idx="845">
                  <c:v>1251.6617999999999</c:v>
                </c:pt>
                <c:pt idx="846">
                  <c:v>1253.1666</c:v>
                </c:pt>
                <c:pt idx="847">
                  <c:v>1254.6702</c:v>
                </c:pt>
                <c:pt idx="848">
                  <c:v>1256.1732</c:v>
                </c:pt>
                <c:pt idx="849">
                  <c:v>1257.6768000000002</c:v>
                </c:pt>
                <c:pt idx="850">
                  <c:v>1259.1804</c:v>
                </c:pt>
                <c:pt idx="851">
                  <c:v>1260.6858000000002</c:v>
                </c:pt>
                <c:pt idx="852">
                  <c:v>1262.1918000000001</c:v>
                </c:pt>
                <c:pt idx="853">
                  <c:v>1263.6984000000002</c:v>
                </c:pt>
                <c:pt idx="854">
                  <c:v>1265.2062000000001</c:v>
                </c:pt>
                <c:pt idx="855">
                  <c:v>1266.7134000000001</c:v>
                </c:pt>
                <c:pt idx="856">
                  <c:v>1268.22</c:v>
                </c:pt>
                <c:pt idx="857">
                  <c:v>1269.7248000000002</c:v>
                </c:pt>
                <c:pt idx="858">
                  <c:v>1271.2290000000003</c:v>
                </c:pt>
                <c:pt idx="859">
                  <c:v>1272.7320000000002</c:v>
                </c:pt>
                <c:pt idx="860">
                  <c:v>1274.2338000000002</c:v>
                </c:pt>
                <c:pt idx="861">
                  <c:v>1275.7350000000001</c:v>
                </c:pt>
                <c:pt idx="862">
                  <c:v>1277.2350000000001</c:v>
                </c:pt>
                <c:pt idx="863">
                  <c:v>1278.7356000000002</c:v>
                </c:pt>
                <c:pt idx="864">
                  <c:v>1280.2374000000002</c:v>
                </c:pt>
                <c:pt idx="865">
                  <c:v>1281.7392000000002</c:v>
                </c:pt>
                <c:pt idx="866">
                  <c:v>1283.2410000000002</c:v>
                </c:pt>
                <c:pt idx="867">
                  <c:v>1284.7428</c:v>
                </c:pt>
                <c:pt idx="868">
                  <c:v>1286.2428000000002</c:v>
                </c:pt>
                <c:pt idx="869">
                  <c:v>1287.7433999999998</c:v>
                </c:pt>
                <c:pt idx="870">
                  <c:v>1289.2428</c:v>
                </c:pt>
                <c:pt idx="871">
                  <c:v>1290.7428</c:v>
                </c:pt>
                <c:pt idx="872">
                  <c:v>1292.2422000000001</c:v>
                </c:pt>
                <c:pt idx="873">
                  <c:v>1293.7403999999999</c:v>
                </c:pt>
                <c:pt idx="874">
                  <c:v>1295.2386000000001</c:v>
                </c:pt>
                <c:pt idx="875">
                  <c:v>1296.7380000000003</c:v>
                </c:pt>
                <c:pt idx="876">
                  <c:v>1298.2385999999999</c:v>
                </c:pt>
                <c:pt idx="877">
                  <c:v>1299.7398000000003</c:v>
                </c:pt>
                <c:pt idx="878">
                  <c:v>1301.2428000000002</c:v>
                </c:pt>
                <c:pt idx="879">
                  <c:v>1302.7440000000001</c:v>
                </c:pt>
                <c:pt idx="880">
                  <c:v>1304.2446000000002</c:v>
                </c:pt>
                <c:pt idx="881">
                  <c:v>1305.7451999999998</c:v>
                </c:pt>
                <c:pt idx="882">
                  <c:v>1307.2439999999999</c:v>
                </c:pt>
                <c:pt idx="883">
                  <c:v>1308.7415999999998</c:v>
                </c:pt>
                <c:pt idx="884">
                  <c:v>1310.2392</c:v>
                </c:pt>
                <c:pt idx="885">
                  <c:v>1311.7356</c:v>
                </c:pt>
                <c:pt idx="886">
                  <c:v>1313.2314000000001</c:v>
                </c:pt>
                <c:pt idx="887">
                  <c:v>1314.7266</c:v>
                </c:pt>
                <c:pt idx="888">
                  <c:v>1316.223</c:v>
                </c:pt>
                <c:pt idx="889">
                  <c:v>1317.7188000000003</c:v>
                </c:pt>
                <c:pt idx="890">
                  <c:v>1319.2152000000003</c:v>
                </c:pt>
                <c:pt idx="891">
                  <c:v>1320.7115999999999</c:v>
                </c:pt>
                <c:pt idx="892">
                  <c:v>1322.2074000000002</c:v>
                </c:pt>
                <c:pt idx="893">
                  <c:v>1323.7032000000002</c:v>
                </c:pt>
                <c:pt idx="894">
                  <c:v>1325.1977999999999</c:v>
                </c:pt>
                <c:pt idx="895">
                  <c:v>1326.693</c:v>
                </c:pt>
                <c:pt idx="896">
                  <c:v>1328.1876</c:v>
                </c:pt>
                <c:pt idx="897">
                  <c:v>1329.6822</c:v>
                </c:pt>
                <c:pt idx="898">
                  <c:v>1331.1780000000001</c:v>
                </c:pt>
                <c:pt idx="899">
                  <c:v>1332.6726000000001</c:v>
                </c:pt>
                <c:pt idx="900">
                  <c:v>1334.1678000000002</c:v>
                </c:pt>
                <c:pt idx="901">
                  <c:v>1335.6630000000002</c:v>
                </c:pt>
                <c:pt idx="902">
                  <c:v>1337.1569999999999</c:v>
                </c:pt>
                <c:pt idx="903">
                  <c:v>1338.6504</c:v>
                </c:pt>
                <c:pt idx="904">
                  <c:v>1340.1420000000003</c:v>
                </c:pt>
                <c:pt idx="905">
                  <c:v>1341.6330000000003</c:v>
                </c:pt>
                <c:pt idx="906">
                  <c:v>1343.1246000000001</c:v>
                </c:pt>
                <c:pt idx="907">
                  <c:v>1344.6156000000001</c:v>
                </c:pt>
                <c:pt idx="908">
                  <c:v>1346.1084000000003</c:v>
                </c:pt>
                <c:pt idx="909">
                  <c:v>1347.6018000000001</c:v>
                </c:pt>
                <c:pt idx="910">
                  <c:v>1349.0934</c:v>
                </c:pt>
                <c:pt idx="911">
                  <c:v>1350.5855999999999</c:v>
                </c:pt>
                <c:pt idx="912">
                  <c:v>1352.0778</c:v>
                </c:pt>
                <c:pt idx="913">
                  <c:v>1353.5711999999999</c:v>
                </c:pt>
                <c:pt idx="914">
                  <c:v>1355.0652</c:v>
                </c:pt>
                <c:pt idx="915">
                  <c:v>1356.5604000000003</c:v>
                </c:pt>
                <c:pt idx="916">
                  <c:v>1358.0556000000004</c:v>
                </c:pt>
                <c:pt idx="917">
                  <c:v>1359.5514000000001</c:v>
                </c:pt>
                <c:pt idx="918">
                  <c:v>1361.0483999999999</c:v>
                </c:pt>
                <c:pt idx="919">
                  <c:v>1362.5466000000001</c:v>
                </c:pt>
                <c:pt idx="920">
                  <c:v>1364.0447999999999</c:v>
                </c:pt>
                <c:pt idx="921">
                  <c:v>1365.5430000000001</c:v>
                </c:pt>
                <c:pt idx="922">
                  <c:v>1367.0406</c:v>
                </c:pt>
                <c:pt idx="923">
                  <c:v>1368.5370000000003</c:v>
                </c:pt>
                <c:pt idx="924">
                  <c:v>1370.0334000000003</c:v>
                </c:pt>
                <c:pt idx="925">
                  <c:v>1371.5304000000001</c:v>
                </c:pt>
                <c:pt idx="926">
                  <c:v>1373.0286000000003</c:v>
                </c:pt>
                <c:pt idx="927">
                  <c:v>1374.528</c:v>
                </c:pt>
                <c:pt idx="928">
                  <c:v>1376.0279999999998</c:v>
                </c:pt>
                <c:pt idx="929">
                  <c:v>1377.5286000000001</c:v>
                </c:pt>
                <c:pt idx="930">
                  <c:v>1379.0273999999999</c:v>
                </c:pt>
                <c:pt idx="931">
                  <c:v>1380.5261999999998</c:v>
                </c:pt>
                <c:pt idx="932">
                  <c:v>1382.0244</c:v>
                </c:pt>
                <c:pt idx="933">
                  <c:v>1383.5220000000002</c:v>
                </c:pt>
                <c:pt idx="934">
                  <c:v>1385.0226000000002</c:v>
                </c:pt>
                <c:pt idx="935">
                  <c:v>1386.5238000000002</c:v>
                </c:pt>
                <c:pt idx="936">
                  <c:v>1388.0261999999998</c:v>
                </c:pt>
                <c:pt idx="937">
                  <c:v>1389.5298</c:v>
                </c:pt>
                <c:pt idx="938">
                  <c:v>1391.0321999999999</c:v>
                </c:pt>
                <c:pt idx="939">
                  <c:v>1392.5334000000003</c:v>
                </c:pt>
                <c:pt idx="940">
                  <c:v>1394.0334000000003</c:v>
                </c:pt>
                <c:pt idx="941">
                  <c:v>1395.5322000000001</c:v>
                </c:pt>
                <c:pt idx="942">
                  <c:v>1397.0309999999999</c:v>
                </c:pt>
                <c:pt idx="943">
                  <c:v>1398.5292000000002</c:v>
                </c:pt>
                <c:pt idx="944">
                  <c:v>1400.0273999999999</c:v>
                </c:pt>
                <c:pt idx="945">
                  <c:v>1401.5238000000002</c:v>
                </c:pt>
                <c:pt idx="946">
                  <c:v>1403.0195999999999</c:v>
                </c:pt>
                <c:pt idx="947">
                  <c:v>1404.5142000000003</c:v>
                </c:pt>
                <c:pt idx="948">
                  <c:v>1406.0082</c:v>
                </c:pt>
                <c:pt idx="949">
                  <c:v>1407.5028</c:v>
                </c:pt>
                <c:pt idx="950">
                  <c:v>1408.9986000000001</c:v>
                </c:pt>
                <c:pt idx="951">
                  <c:v>1410.4944</c:v>
                </c:pt>
                <c:pt idx="952">
                  <c:v>1411.9902</c:v>
                </c:pt>
                <c:pt idx="953">
                  <c:v>1413.4848000000002</c:v>
                </c:pt>
                <c:pt idx="954">
                  <c:v>1414.9787999999999</c:v>
                </c:pt>
                <c:pt idx="955">
                  <c:v>1416.4728</c:v>
                </c:pt>
                <c:pt idx="956">
                  <c:v>1417.9685999999999</c:v>
                </c:pt>
                <c:pt idx="957">
                  <c:v>1419.4661999999998</c:v>
                </c:pt>
                <c:pt idx="958">
                  <c:v>1420.9656</c:v>
                </c:pt>
                <c:pt idx="959">
                  <c:v>1422.4656</c:v>
                </c:pt>
                <c:pt idx="960">
                  <c:v>1423.9656</c:v>
                </c:pt>
                <c:pt idx="961">
                  <c:v>1425.4656000000002</c:v>
                </c:pt>
                <c:pt idx="962">
                  <c:v>1426.9649999999999</c:v>
                </c:pt>
                <c:pt idx="963">
                  <c:v>1428.4626000000001</c:v>
                </c:pt>
                <c:pt idx="964">
                  <c:v>1429.9625999999998</c:v>
                </c:pt>
                <c:pt idx="965">
                  <c:v>1431.462</c:v>
                </c:pt>
                <c:pt idx="966">
                  <c:v>1432.9631999999999</c:v>
                </c:pt>
                <c:pt idx="967">
                  <c:v>1434.4656000000002</c:v>
                </c:pt>
                <c:pt idx="968">
                  <c:v>1435.9692</c:v>
                </c:pt>
                <c:pt idx="969">
                  <c:v>1437.4728000000002</c:v>
                </c:pt>
                <c:pt idx="970">
                  <c:v>1438.9770000000001</c:v>
                </c:pt>
                <c:pt idx="971">
                  <c:v>1440.4824000000001</c:v>
                </c:pt>
                <c:pt idx="972">
                  <c:v>1441.989</c:v>
                </c:pt>
                <c:pt idx="973">
                  <c:v>1443.4962</c:v>
                </c:pt>
                <c:pt idx="974">
                  <c:v>1445.0040000000004</c:v>
                </c:pt>
                <c:pt idx="975">
                  <c:v>1446.5106000000001</c:v>
                </c:pt>
                <c:pt idx="976">
                  <c:v>1448.0178000000003</c:v>
                </c:pt>
                <c:pt idx="977">
                  <c:v>1449.5237999999999</c:v>
                </c:pt>
                <c:pt idx="978">
                  <c:v>1451.0309999999999</c:v>
                </c:pt>
                <c:pt idx="979">
                  <c:v>1452.5394000000001</c:v>
                </c:pt>
                <c:pt idx="980">
                  <c:v>1454.0472000000002</c:v>
                </c:pt>
                <c:pt idx="981">
                  <c:v>1455.5550000000001</c:v>
                </c:pt>
                <c:pt idx="982">
                  <c:v>1457.0634</c:v>
                </c:pt>
                <c:pt idx="983">
                  <c:v>1458.5706000000002</c:v>
                </c:pt>
                <c:pt idx="984">
                  <c:v>1460.0796</c:v>
                </c:pt>
                <c:pt idx="985">
                  <c:v>1461.5898000000002</c:v>
                </c:pt>
                <c:pt idx="986">
                  <c:v>1463.1006</c:v>
                </c:pt>
                <c:pt idx="987">
                  <c:v>1464.6137999999999</c:v>
                </c:pt>
                <c:pt idx="988">
                  <c:v>1466.1258000000003</c:v>
                </c:pt>
                <c:pt idx="989">
                  <c:v>1467.6383999999998</c:v>
                </c:pt>
                <c:pt idx="990">
                  <c:v>1469.1504000000002</c:v>
                </c:pt>
                <c:pt idx="991">
                  <c:v>1470.6617999999999</c:v>
                </c:pt>
                <c:pt idx="992">
                  <c:v>1472.1726000000003</c:v>
                </c:pt>
                <c:pt idx="993">
                  <c:v>1473.6834000000001</c:v>
                </c:pt>
                <c:pt idx="994">
                  <c:v>1475.1930000000002</c:v>
                </c:pt>
                <c:pt idx="995">
                  <c:v>1476.702</c:v>
                </c:pt>
                <c:pt idx="996">
                  <c:v>1478.2103999999999</c:v>
                </c:pt>
                <c:pt idx="997">
                  <c:v>1479.7175999999999</c:v>
                </c:pt>
                <c:pt idx="998">
                  <c:v>1481.2248000000002</c:v>
                </c:pt>
                <c:pt idx="999">
                  <c:v>1482.7308000000003</c:v>
                </c:pt>
                <c:pt idx="1000">
                  <c:v>1484.2350000000001</c:v>
                </c:pt>
                <c:pt idx="1001">
                  <c:v>1485.7368000000001</c:v>
                </c:pt>
                <c:pt idx="1002">
                  <c:v>1487.2374</c:v>
                </c:pt>
                <c:pt idx="1003">
                  <c:v>1488.7361999999998</c:v>
                </c:pt>
                <c:pt idx="1004">
                  <c:v>1490.2356</c:v>
                </c:pt>
                <c:pt idx="1005">
                  <c:v>1491.7356</c:v>
                </c:pt>
                <c:pt idx="1006">
                  <c:v>1493.2368000000001</c:v>
                </c:pt>
                <c:pt idx="1007">
                  <c:v>1494.7392</c:v>
                </c:pt>
                <c:pt idx="1008">
                  <c:v>1496.2415999999998</c:v>
                </c:pt>
                <c:pt idx="1009">
                  <c:v>1497.7452000000001</c:v>
                </c:pt>
                <c:pt idx="1010">
                  <c:v>1499.2487999999998</c:v>
                </c:pt>
                <c:pt idx="1011">
                  <c:v>1500.7518</c:v>
                </c:pt>
                <c:pt idx="1012">
                  <c:v>1502.2554</c:v>
                </c:pt>
                <c:pt idx="1013">
                  <c:v>1503.7602000000002</c:v>
                </c:pt>
                <c:pt idx="1014">
                  <c:v>1505.2644000000003</c:v>
                </c:pt>
                <c:pt idx="1015">
                  <c:v>1506.7703999999999</c:v>
                </c:pt>
                <c:pt idx="1016">
                  <c:v>1508.2770000000003</c:v>
                </c:pt>
                <c:pt idx="1017">
                  <c:v>1509.7842000000003</c:v>
                </c:pt>
                <c:pt idx="1018">
                  <c:v>1511.2920000000001</c:v>
                </c:pt>
                <c:pt idx="1019">
                  <c:v>1512.7998</c:v>
                </c:pt>
                <c:pt idx="1020">
                  <c:v>1514.3064000000002</c:v>
                </c:pt>
                <c:pt idx="1021">
                  <c:v>1515.8118000000002</c:v>
                </c:pt>
                <c:pt idx="1022">
                  <c:v>1517.3172000000002</c:v>
                </c:pt>
                <c:pt idx="1023">
                  <c:v>1518.8220000000003</c:v>
                </c:pt>
                <c:pt idx="1024">
                  <c:v>1520.3268</c:v>
                </c:pt>
                <c:pt idx="1025">
                  <c:v>1521.8309999999999</c:v>
                </c:pt>
                <c:pt idx="1026">
                  <c:v>1523.3352</c:v>
                </c:pt>
                <c:pt idx="1027">
                  <c:v>1524.8388000000002</c:v>
                </c:pt>
                <c:pt idx="1028">
                  <c:v>1526.3430000000001</c:v>
                </c:pt>
                <c:pt idx="1029">
                  <c:v>1527.8472000000002</c:v>
                </c:pt>
                <c:pt idx="1030">
                  <c:v>1529.3525999999999</c:v>
                </c:pt>
                <c:pt idx="1031">
                  <c:v>1530.8586</c:v>
                </c:pt>
                <c:pt idx="1032">
                  <c:v>1532.364</c:v>
                </c:pt>
                <c:pt idx="1033">
                  <c:v>1533.8688000000002</c:v>
                </c:pt>
                <c:pt idx="1034">
                  <c:v>1535.3724</c:v>
                </c:pt>
                <c:pt idx="1035">
                  <c:v>1536.8748000000003</c:v>
                </c:pt>
                <c:pt idx="1036">
                  <c:v>1538.3772000000001</c:v>
                </c:pt>
                <c:pt idx="1037">
                  <c:v>1539.8796000000002</c:v>
                </c:pt>
                <c:pt idx="1038">
                  <c:v>1541.3825999999999</c:v>
                </c:pt>
                <c:pt idx="1039">
                  <c:v>1542.8855999999998</c:v>
                </c:pt>
                <c:pt idx="1040">
                  <c:v>1544.3892000000001</c:v>
                </c:pt>
                <c:pt idx="1041">
                  <c:v>1545.8934000000002</c:v>
                </c:pt>
                <c:pt idx="1042">
                  <c:v>1547.3964000000001</c:v>
                </c:pt>
                <c:pt idx="1043">
                  <c:v>1548.8987999999999</c:v>
                </c:pt>
                <c:pt idx="1044">
                  <c:v>1550.3988000000002</c:v>
                </c:pt>
                <c:pt idx="1045">
                  <c:v>1551.8976000000002</c:v>
                </c:pt>
                <c:pt idx="1046">
                  <c:v>1553.3969999999999</c:v>
                </c:pt>
                <c:pt idx="1047">
                  <c:v>1554.8957999999998</c:v>
                </c:pt>
                <c:pt idx="1048">
                  <c:v>1556.3958000000002</c:v>
                </c:pt>
                <c:pt idx="1049">
                  <c:v>1557.8963999999999</c:v>
                </c:pt>
                <c:pt idx="1050">
                  <c:v>1559.3964000000003</c:v>
                </c:pt>
                <c:pt idx="1051">
                  <c:v>1560.8976000000002</c:v>
                </c:pt>
                <c:pt idx="1052">
                  <c:v>1562.3982000000003</c:v>
                </c:pt>
                <c:pt idx="1053">
                  <c:v>1563.8994</c:v>
                </c:pt>
                <c:pt idx="1054">
                  <c:v>1565.4005999999999</c:v>
                </c:pt>
                <c:pt idx="1055">
                  <c:v>1566.9023999999999</c:v>
                </c:pt>
                <c:pt idx="1056">
                  <c:v>1568.4042000000002</c:v>
                </c:pt>
                <c:pt idx="1057">
                  <c:v>1569.9078000000004</c:v>
                </c:pt>
                <c:pt idx="1058">
                  <c:v>1571.4120000000003</c:v>
                </c:pt>
                <c:pt idx="1059">
                  <c:v>1572.9156</c:v>
                </c:pt>
                <c:pt idx="1060">
                  <c:v>1574.4204000000002</c:v>
                </c:pt>
                <c:pt idx="1061">
                  <c:v>1575.9263999999998</c:v>
                </c:pt>
                <c:pt idx="1062">
                  <c:v>1577.4330000000002</c:v>
                </c:pt>
                <c:pt idx="1063">
                  <c:v>1578.9408000000001</c:v>
                </c:pt>
                <c:pt idx="1064">
                  <c:v>1580.4492</c:v>
                </c:pt>
                <c:pt idx="1065">
                  <c:v>1581.9564</c:v>
                </c:pt>
                <c:pt idx="1066">
                  <c:v>1583.463</c:v>
                </c:pt>
                <c:pt idx="1067">
                  <c:v>1584.9713999999999</c:v>
                </c:pt>
                <c:pt idx="1068">
                  <c:v>1586.4798000000001</c:v>
                </c:pt>
                <c:pt idx="1069">
                  <c:v>1587.9906000000001</c:v>
                </c:pt>
                <c:pt idx="1070">
                  <c:v>1589.5038000000002</c:v>
                </c:pt>
                <c:pt idx="1071">
                  <c:v>1591.0188000000003</c:v>
                </c:pt>
                <c:pt idx="1072">
                  <c:v>1592.5350000000001</c:v>
                </c:pt>
                <c:pt idx="1073">
                  <c:v>1594.0512000000001</c:v>
                </c:pt>
                <c:pt idx="1074">
                  <c:v>1595.5680000000002</c:v>
                </c:pt>
                <c:pt idx="1075">
                  <c:v>1597.0866000000001</c:v>
                </c:pt>
                <c:pt idx="1076">
                  <c:v>1598.6058</c:v>
                </c:pt>
                <c:pt idx="1077">
                  <c:v>1600.1262000000002</c:v>
                </c:pt>
                <c:pt idx="1078">
                  <c:v>1601.6478000000002</c:v>
                </c:pt>
                <c:pt idx="1079">
                  <c:v>1603.1688000000004</c:v>
                </c:pt>
                <c:pt idx="1080">
                  <c:v>1604.6904000000002</c:v>
                </c:pt>
                <c:pt idx="1081">
                  <c:v>1606.2120000000002</c:v>
                </c:pt>
                <c:pt idx="1082">
                  <c:v>1607.7348000000002</c:v>
                </c:pt>
                <c:pt idx="1083">
                  <c:v>1609.2582000000002</c:v>
                </c:pt>
                <c:pt idx="1084">
                  <c:v>1610.7822000000001</c:v>
                </c:pt>
                <c:pt idx="1085">
                  <c:v>1612.3062</c:v>
                </c:pt>
                <c:pt idx="1086">
                  <c:v>1613.8290000000002</c:v>
                </c:pt>
                <c:pt idx="1087">
                  <c:v>1615.3511999999998</c:v>
                </c:pt>
                <c:pt idx="1088">
                  <c:v>1616.8740000000003</c:v>
                </c:pt>
                <c:pt idx="1089">
                  <c:v>1618.3973999999998</c:v>
                </c:pt>
                <c:pt idx="1090">
                  <c:v>1619.9226000000001</c:v>
                </c:pt>
                <c:pt idx="1091">
                  <c:v>1621.4496000000001</c:v>
                </c:pt>
                <c:pt idx="1092">
                  <c:v>1622.9772000000003</c:v>
                </c:pt>
                <c:pt idx="1093">
                  <c:v>1624.5047999999999</c:v>
                </c:pt>
                <c:pt idx="1094">
                  <c:v>1626.0318</c:v>
                </c:pt>
                <c:pt idx="1095">
                  <c:v>1627.5575999999999</c:v>
                </c:pt>
                <c:pt idx="1096">
                  <c:v>1629.0822000000001</c:v>
                </c:pt>
                <c:pt idx="1097">
                  <c:v>1630.6062000000002</c:v>
                </c:pt>
                <c:pt idx="1098">
                  <c:v>1632.1284000000001</c:v>
                </c:pt>
                <c:pt idx="1099">
                  <c:v>1633.6506000000002</c:v>
                </c:pt>
                <c:pt idx="1100">
                  <c:v>1635.1722</c:v>
                </c:pt>
                <c:pt idx="1101">
                  <c:v>1636.6944000000003</c:v>
                </c:pt>
                <c:pt idx="1102">
                  <c:v>1638.2160000000001</c:v>
                </c:pt>
                <c:pt idx="1103">
                  <c:v>1639.7357999999999</c:v>
                </c:pt>
                <c:pt idx="1104">
                  <c:v>1641.2544000000003</c:v>
                </c:pt>
                <c:pt idx="1105">
                  <c:v>1642.7718000000002</c:v>
                </c:pt>
                <c:pt idx="1106">
                  <c:v>1644.288</c:v>
                </c:pt>
                <c:pt idx="1107">
                  <c:v>1645.8018000000002</c:v>
                </c:pt>
                <c:pt idx="1108">
                  <c:v>1647.3144000000002</c:v>
                </c:pt>
                <c:pt idx="1109">
                  <c:v>1648.8257999999998</c:v>
                </c:pt>
                <c:pt idx="1110">
                  <c:v>1650.336</c:v>
                </c:pt>
                <c:pt idx="1111">
                  <c:v>1651.8444000000002</c:v>
                </c:pt>
                <c:pt idx="1112">
                  <c:v>1653.3534</c:v>
                </c:pt>
                <c:pt idx="1113">
                  <c:v>1654.8624</c:v>
                </c:pt>
                <c:pt idx="1114">
                  <c:v>1656.3726000000001</c:v>
                </c:pt>
                <c:pt idx="1115">
                  <c:v>1657.884</c:v>
                </c:pt>
                <c:pt idx="1116">
                  <c:v>1659.3942000000002</c:v>
                </c:pt>
                <c:pt idx="1117">
                  <c:v>1660.9038</c:v>
                </c:pt>
                <c:pt idx="1118">
                  <c:v>1662.4110000000001</c:v>
                </c:pt>
                <c:pt idx="1119">
                  <c:v>1663.9182000000003</c:v>
                </c:pt>
                <c:pt idx="1120">
                  <c:v>1665.4260000000002</c:v>
                </c:pt>
                <c:pt idx="1121">
                  <c:v>1666.9344000000001</c:v>
                </c:pt>
                <c:pt idx="1122">
                  <c:v>1668.4433999999999</c:v>
                </c:pt>
                <c:pt idx="1123">
                  <c:v>1669.9512000000002</c:v>
                </c:pt>
                <c:pt idx="1124">
                  <c:v>1671.4572000000003</c:v>
                </c:pt>
                <c:pt idx="1125">
                  <c:v>1672.9631999999999</c:v>
                </c:pt>
                <c:pt idx="1126">
                  <c:v>1674.4674</c:v>
                </c:pt>
                <c:pt idx="1127">
                  <c:v>1675.9734000000001</c:v>
                </c:pt>
                <c:pt idx="1128">
                  <c:v>1677.48</c:v>
                </c:pt>
                <c:pt idx="1129">
                  <c:v>1678.9866000000002</c:v>
                </c:pt>
                <c:pt idx="1130">
                  <c:v>1680.4938000000002</c:v>
                </c:pt>
                <c:pt idx="1131">
                  <c:v>1682.0004000000001</c:v>
                </c:pt>
                <c:pt idx="1132">
                  <c:v>1683.5076000000001</c:v>
                </c:pt>
                <c:pt idx="1133">
                  <c:v>1685.0154</c:v>
                </c:pt>
                <c:pt idx="1134">
                  <c:v>1686.5238000000002</c:v>
                </c:pt>
                <c:pt idx="1135">
                  <c:v>1688.0328000000004</c:v>
                </c:pt>
                <c:pt idx="1136">
                  <c:v>1689.54</c:v>
                </c:pt>
                <c:pt idx="1137">
                  <c:v>1691.0454000000002</c:v>
                </c:pt>
                <c:pt idx="1138">
                  <c:v>1692.5508000000002</c:v>
                </c:pt>
                <c:pt idx="1139">
                  <c:v>1694.0555999999999</c:v>
                </c:pt>
                <c:pt idx="1140">
                  <c:v>1695.5622000000003</c:v>
                </c:pt>
                <c:pt idx="1141">
                  <c:v>1697.0706000000002</c:v>
                </c:pt>
                <c:pt idx="1142">
                  <c:v>1698.5808</c:v>
                </c:pt>
                <c:pt idx="1143">
                  <c:v>1700.0910000000001</c:v>
                </c:pt>
                <c:pt idx="1144">
                  <c:v>1701.6011999999998</c:v>
                </c:pt>
                <c:pt idx="1145">
                  <c:v>1703.1102000000001</c:v>
                </c:pt>
                <c:pt idx="1146">
                  <c:v>1704.6174000000001</c:v>
                </c:pt>
                <c:pt idx="1147">
                  <c:v>1706.1233999999999</c:v>
                </c:pt>
                <c:pt idx="1148">
                  <c:v>1707.6282000000001</c:v>
                </c:pt>
                <c:pt idx="1149">
                  <c:v>1709.1312</c:v>
                </c:pt>
                <c:pt idx="1150">
                  <c:v>1710.6348000000003</c:v>
                </c:pt>
                <c:pt idx="1151">
                  <c:v>1712.1378000000002</c:v>
                </c:pt>
                <c:pt idx="1152">
                  <c:v>1713.6408000000004</c:v>
                </c:pt>
                <c:pt idx="1153">
                  <c:v>1715.1444000000001</c:v>
                </c:pt>
                <c:pt idx="1154">
                  <c:v>1716.6480000000004</c:v>
                </c:pt>
                <c:pt idx="1155">
                  <c:v>1718.1522000000002</c:v>
                </c:pt>
                <c:pt idx="1156">
                  <c:v>1719.6558</c:v>
                </c:pt>
                <c:pt idx="1157">
                  <c:v>1721.16</c:v>
                </c:pt>
                <c:pt idx="1158">
                  <c:v>1722.6660000000002</c:v>
                </c:pt>
                <c:pt idx="1159">
                  <c:v>1724.1725999999999</c:v>
                </c:pt>
                <c:pt idx="1160">
                  <c:v>1725.6816000000001</c:v>
                </c:pt>
                <c:pt idx="1161">
                  <c:v>1727.1918000000001</c:v>
                </c:pt>
                <c:pt idx="1162">
                  <c:v>1728.7025999999998</c:v>
                </c:pt>
                <c:pt idx="1163">
                  <c:v>1730.2139999999999</c:v>
                </c:pt>
                <c:pt idx="1164">
                  <c:v>1731.7248</c:v>
                </c:pt>
                <c:pt idx="1165">
                  <c:v>1733.2362000000001</c:v>
                </c:pt>
                <c:pt idx="1166">
                  <c:v>1734.7470000000001</c:v>
                </c:pt>
                <c:pt idx="1167">
                  <c:v>1736.2584000000002</c:v>
                </c:pt>
                <c:pt idx="1168">
                  <c:v>1737.7686000000003</c:v>
                </c:pt>
                <c:pt idx="1169">
                  <c:v>1739.2776000000001</c:v>
                </c:pt>
                <c:pt idx="1170">
                  <c:v>1740.7836000000002</c:v>
                </c:pt>
                <c:pt idx="1171">
                  <c:v>1742.2878000000001</c:v>
                </c:pt>
                <c:pt idx="1172">
                  <c:v>1743.7913999999998</c:v>
                </c:pt>
                <c:pt idx="1173">
                  <c:v>1745.2938000000001</c:v>
                </c:pt>
                <c:pt idx="1174">
                  <c:v>1746.7980000000002</c:v>
                </c:pt>
                <c:pt idx="1175">
                  <c:v>1748.3034</c:v>
                </c:pt>
                <c:pt idx="1176">
                  <c:v>1749.8082000000002</c:v>
                </c:pt>
                <c:pt idx="1177">
                  <c:v>1751.3112000000003</c:v>
                </c:pt>
                <c:pt idx="1178">
                  <c:v>1752.8124</c:v>
                </c:pt>
                <c:pt idx="1179">
                  <c:v>1754.3105999999998</c:v>
                </c:pt>
                <c:pt idx="1180">
                  <c:v>1755.8088</c:v>
                </c:pt>
                <c:pt idx="1181">
                  <c:v>1757.3082000000002</c:v>
                </c:pt>
                <c:pt idx="1182">
                  <c:v>1758.8082000000002</c:v>
                </c:pt>
                <c:pt idx="1183">
                  <c:v>1760.3088000000002</c:v>
                </c:pt>
                <c:pt idx="1184">
                  <c:v>1761.8100000000002</c:v>
                </c:pt>
                <c:pt idx="1185">
                  <c:v>1763.3094000000003</c:v>
                </c:pt>
                <c:pt idx="1186">
                  <c:v>1764.8088</c:v>
                </c:pt>
                <c:pt idx="1187">
                  <c:v>1766.3094000000001</c:v>
                </c:pt>
                <c:pt idx="1188">
                  <c:v>1767.8106</c:v>
                </c:pt>
                <c:pt idx="1189">
                  <c:v>1769.3130000000001</c:v>
                </c:pt>
                <c:pt idx="1190">
                  <c:v>1770.8148000000003</c:v>
                </c:pt>
                <c:pt idx="1191">
                  <c:v>1772.3165999999999</c:v>
                </c:pt>
                <c:pt idx="1192">
                  <c:v>1773.8172</c:v>
                </c:pt>
                <c:pt idx="1193">
                  <c:v>1775.3178</c:v>
                </c:pt>
                <c:pt idx="1194">
                  <c:v>1776.819</c:v>
                </c:pt>
                <c:pt idx="1195">
                  <c:v>1778.3196</c:v>
                </c:pt>
                <c:pt idx="1196">
                  <c:v>1779.8184000000001</c:v>
                </c:pt>
                <c:pt idx="1197">
                  <c:v>1781.3154000000004</c:v>
                </c:pt>
                <c:pt idx="1198">
                  <c:v>1782.8112000000001</c:v>
                </c:pt>
                <c:pt idx="1199">
                  <c:v>1784.3058000000001</c:v>
                </c:pt>
                <c:pt idx="1200">
                  <c:v>1785.8022000000001</c:v>
                </c:pt>
                <c:pt idx="1201">
                  <c:v>1787.2974000000002</c:v>
                </c:pt>
                <c:pt idx="1202">
                  <c:v>1788.7925999999998</c:v>
                </c:pt>
                <c:pt idx="1203">
                  <c:v>1790.2860000000003</c:v>
                </c:pt>
                <c:pt idx="1204">
                  <c:v>1791.7788</c:v>
                </c:pt>
                <c:pt idx="1205">
                  <c:v>1793.2716000000003</c:v>
                </c:pt>
                <c:pt idx="1206">
                  <c:v>1794.7662</c:v>
                </c:pt>
                <c:pt idx="1207">
                  <c:v>1796.2626000000002</c:v>
                </c:pt>
                <c:pt idx="1208">
                  <c:v>1797.7619999999999</c:v>
                </c:pt>
                <c:pt idx="1209">
                  <c:v>1799.2620000000002</c:v>
                </c:pt>
                <c:pt idx="1210">
                  <c:v>1800.7608000000002</c:v>
                </c:pt>
                <c:pt idx="1211">
                  <c:v>1802.2584000000002</c:v>
                </c:pt>
                <c:pt idx="1212">
                  <c:v>1803.7554</c:v>
                </c:pt>
                <c:pt idx="1213">
                  <c:v>1805.2518</c:v>
                </c:pt>
                <c:pt idx="1214">
                  <c:v>1806.7482</c:v>
                </c:pt>
                <c:pt idx="1215">
                  <c:v>1808.2451999999998</c:v>
                </c:pt>
                <c:pt idx="1216">
                  <c:v>1809.7404000000001</c:v>
                </c:pt>
                <c:pt idx="1217">
                  <c:v>1811.2356000000002</c:v>
                </c:pt>
                <c:pt idx="1218">
                  <c:v>1812.7296000000003</c:v>
                </c:pt>
                <c:pt idx="1219">
                  <c:v>1814.2218000000003</c:v>
                </c:pt>
                <c:pt idx="1220">
                  <c:v>1815.7134000000001</c:v>
                </c:pt>
                <c:pt idx="1221">
                  <c:v>1817.2038</c:v>
                </c:pt>
                <c:pt idx="1222">
                  <c:v>1818.6930000000002</c:v>
                </c:pt>
                <c:pt idx="1223">
                  <c:v>1820.1815999999999</c:v>
                </c:pt>
                <c:pt idx="1224">
                  <c:v>1821.6695999999999</c:v>
                </c:pt>
                <c:pt idx="1225">
                  <c:v>1823.1588000000002</c:v>
                </c:pt>
                <c:pt idx="1226">
                  <c:v>1824.6486000000002</c:v>
                </c:pt>
                <c:pt idx="1227">
                  <c:v>1826.1390000000001</c:v>
                </c:pt>
                <c:pt idx="1228">
                  <c:v>1827.63</c:v>
                </c:pt>
                <c:pt idx="1229">
                  <c:v>1829.1192000000001</c:v>
                </c:pt>
                <c:pt idx="1230">
                  <c:v>1830.6096</c:v>
                </c:pt>
                <c:pt idx="1231">
                  <c:v>1832.0982000000001</c:v>
                </c:pt>
                <c:pt idx="1232">
                  <c:v>1833.5873999999999</c:v>
                </c:pt>
                <c:pt idx="1233">
                  <c:v>1835.0772000000002</c:v>
                </c:pt>
                <c:pt idx="1234">
                  <c:v>1836.5670000000002</c:v>
                </c:pt>
                <c:pt idx="1235">
                  <c:v>1838.0580000000002</c:v>
                </c:pt>
                <c:pt idx="1236">
                  <c:v>1839.5484000000001</c:v>
                </c:pt>
                <c:pt idx="1237">
                  <c:v>1841.0382000000002</c:v>
                </c:pt>
                <c:pt idx="1238">
                  <c:v>1842.5280000000002</c:v>
                </c:pt>
                <c:pt idx="1239">
                  <c:v>1844.0177999999999</c:v>
                </c:pt>
                <c:pt idx="1240">
                  <c:v>1845.5094000000001</c:v>
                </c:pt>
                <c:pt idx="1241">
                  <c:v>1847.001</c:v>
                </c:pt>
                <c:pt idx="1242">
                  <c:v>1848.4931999999999</c:v>
                </c:pt>
                <c:pt idx="1243">
                  <c:v>1849.9860000000001</c:v>
                </c:pt>
                <c:pt idx="1244">
                  <c:v>1851.4788000000003</c:v>
                </c:pt>
                <c:pt idx="1245">
                  <c:v>1852.9734000000003</c:v>
                </c:pt>
                <c:pt idx="1246">
                  <c:v>1854.4703999999999</c:v>
                </c:pt>
                <c:pt idx="1247">
                  <c:v>1855.9686000000002</c:v>
                </c:pt>
                <c:pt idx="1248">
                  <c:v>1857.4692</c:v>
                </c:pt>
                <c:pt idx="1249">
                  <c:v>1858.9698000000001</c:v>
                </c:pt>
                <c:pt idx="1250">
                  <c:v>1860.4704000000002</c:v>
                </c:pt>
                <c:pt idx="1251">
                  <c:v>1861.9722000000002</c:v>
                </c:pt>
                <c:pt idx="1252">
                  <c:v>1863.4740000000002</c:v>
                </c:pt>
                <c:pt idx="1253">
                  <c:v>1864.9758000000002</c:v>
                </c:pt>
                <c:pt idx="1254">
                  <c:v>1866.4752000000001</c:v>
                </c:pt>
                <c:pt idx="1255">
                  <c:v>1867.9734000000003</c:v>
                </c:pt>
                <c:pt idx="1256">
                  <c:v>1869.4686000000004</c:v>
                </c:pt>
                <c:pt idx="1257">
                  <c:v>1870.9626000000001</c:v>
                </c:pt>
                <c:pt idx="1258">
                  <c:v>1872.4578000000001</c:v>
                </c:pt>
                <c:pt idx="1259">
                  <c:v>1873.9536000000001</c:v>
                </c:pt>
                <c:pt idx="1260">
                  <c:v>1875.4512</c:v>
                </c:pt>
                <c:pt idx="1261">
                  <c:v>1876.9506000000001</c:v>
                </c:pt>
                <c:pt idx="1262">
                  <c:v>1878.4506000000001</c:v>
                </c:pt>
                <c:pt idx="1263">
                  <c:v>1879.9512000000002</c:v>
                </c:pt>
                <c:pt idx="1264">
                  <c:v>1881.4536000000001</c:v>
                </c:pt>
                <c:pt idx="1265">
                  <c:v>1882.9560000000001</c:v>
                </c:pt>
                <c:pt idx="1266">
                  <c:v>1884.4584</c:v>
                </c:pt>
                <c:pt idx="1267">
                  <c:v>1885.9614000000001</c:v>
                </c:pt>
                <c:pt idx="1268">
                  <c:v>1887.4644000000001</c:v>
                </c:pt>
                <c:pt idx="1269">
                  <c:v>1888.9667999999999</c:v>
                </c:pt>
                <c:pt idx="1270">
                  <c:v>1890.4704000000002</c:v>
                </c:pt>
                <c:pt idx="1271">
                  <c:v>1891.9764000000002</c:v>
                </c:pt>
                <c:pt idx="1272">
                  <c:v>1893.4842000000001</c:v>
                </c:pt>
                <c:pt idx="1273">
                  <c:v>1894.9956000000002</c:v>
                </c:pt>
                <c:pt idx="1274">
                  <c:v>1896.5111999999999</c:v>
                </c:pt>
                <c:pt idx="1275">
                  <c:v>1898.0310000000002</c:v>
                </c:pt>
                <c:pt idx="1276">
                  <c:v>1899.5556000000001</c:v>
                </c:pt>
                <c:pt idx="1277">
                  <c:v>1901.0832</c:v>
                </c:pt>
                <c:pt idx="1278">
                  <c:v>1902.6108000000002</c:v>
                </c:pt>
                <c:pt idx="1279">
                  <c:v>1904.1378</c:v>
                </c:pt>
                <c:pt idx="1280">
                  <c:v>1905.6648</c:v>
                </c:pt>
                <c:pt idx="1281">
                  <c:v>1907.1905999999999</c:v>
                </c:pt>
                <c:pt idx="1282">
                  <c:v>1908.7158000000002</c:v>
                </c:pt>
                <c:pt idx="1283">
                  <c:v>1910.241</c:v>
                </c:pt>
                <c:pt idx="1284">
                  <c:v>1911.7637999999999</c:v>
                </c:pt>
                <c:pt idx="1285">
                  <c:v>1913.2860000000001</c:v>
                </c:pt>
                <c:pt idx="1286">
                  <c:v>1914.8064000000002</c:v>
                </c:pt>
                <c:pt idx="1287">
                  <c:v>1916.3249999999998</c:v>
                </c:pt>
                <c:pt idx="1288">
                  <c:v>1917.8430000000001</c:v>
                </c:pt>
                <c:pt idx="1289">
                  <c:v>1919.3598000000002</c:v>
                </c:pt>
                <c:pt idx="1290">
                  <c:v>1920.8772000000001</c:v>
                </c:pt>
                <c:pt idx="1291">
                  <c:v>1922.3952000000002</c:v>
                </c:pt>
                <c:pt idx="1292">
                  <c:v>1923.9132000000002</c:v>
                </c:pt>
                <c:pt idx="1293">
                  <c:v>1925.4287999999999</c:v>
                </c:pt>
                <c:pt idx="1294">
                  <c:v>1926.9426000000001</c:v>
                </c:pt>
                <c:pt idx="1295">
                  <c:v>1928.4528000000003</c:v>
                </c:pt>
                <c:pt idx="1296">
                  <c:v>1929.9618</c:v>
                </c:pt>
                <c:pt idx="1297">
                  <c:v>1931.4696000000001</c:v>
                </c:pt>
                <c:pt idx="1298">
                  <c:v>1932.9756</c:v>
                </c:pt>
                <c:pt idx="1299">
                  <c:v>1934.4816000000001</c:v>
                </c:pt>
                <c:pt idx="1300">
                  <c:v>1935.9852000000003</c:v>
                </c:pt>
                <c:pt idx="1301">
                  <c:v>1937.4888000000001</c:v>
                </c:pt>
                <c:pt idx="1302">
                  <c:v>1938.9924000000001</c:v>
                </c:pt>
                <c:pt idx="1303">
                  <c:v>1940.4960000000001</c:v>
                </c:pt>
                <c:pt idx="1304">
                  <c:v>1942.0008000000003</c:v>
                </c:pt>
                <c:pt idx="1305">
                  <c:v>1943.5050000000001</c:v>
                </c:pt>
                <c:pt idx="1306">
                  <c:v>1945.008</c:v>
                </c:pt>
                <c:pt idx="1307">
                  <c:v>1946.5092</c:v>
                </c:pt>
                <c:pt idx="1308">
                  <c:v>1948.008</c:v>
                </c:pt>
                <c:pt idx="1309">
                  <c:v>1949.5056</c:v>
                </c:pt>
                <c:pt idx="1310">
                  <c:v>1951.0026000000003</c:v>
                </c:pt>
                <c:pt idx="1311">
                  <c:v>1952.5002000000002</c:v>
                </c:pt>
                <c:pt idx="1312">
                  <c:v>1953.9983999999999</c:v>
                </c:pt>
                <c:pt idx="1313">
                  <c:v>1955.4972</c:v>
                </c:pt>
                <c:pt idx="1314">
                  <c:v>1956.9984000000002</c:v>
                </c:pt>
                <c:pt idx="1315">
                  <c:v>1958.5008</c:v>
                </c:pt>
                <c:pt idx="1316">
                  <c:v>1960.0044000000003</c:v>
                </c:pt>
                <c:pt idx="1317">
                  <c:v>1961.508</c:v>
                </c:pt>
                <c:pt idx="1318">
                  <c:v>1963.0122000000001</c:v>
                </c:pt>
                <c:pt idx="1319">
                  <c:v>1964.5170000000003</c:v>
                </c:pt>
                <c:pt idx="1320">
                  <c:v>1966.0212000000001</c:v>
                </c:pt>
                <c:pt idx="1321">
                  <c:v>1967.5272000000002</c:v>
                </c:pt>
                <c:pt idx="1322">
                  <c:v>1969.0356000000002</c:v>
                </c:pt>
                <c:pt idx="1323">
                  <c:v>1970.5440000000003</c:v>
                </c:pt>
                <c:pt idx="1324">
                  <c:v>1972.0542</c:v>
                </c:pt>
                <c:pt idx="1325">
                  <c:v>1973.5650000000001</c:v>
                </c:pt>
                <c:pt idx="1326">
                  <c:v>1975.0764000000001</c:v>
                </c:pt>
                <c:pt idx="1327">
                  <c:v>1976.5871999999999</c:v>
                </c:pt>
                <c:pt idx="1328">
                  <c:v>1978.0968</c:v>
                </c:pt>
                <c:pt idx="1329">
                  <c:v>1979.6063999999999</c:v>
                </c:pt>
                <c:pt idx="1330">
                  <c:v>1981.1142000000002</c:v>
                </c:pt>
                <c:pt idx="1331">
                  <c:v>1982.6226000000001</c:v>
                </c:pt>
                <c:pt idx="1332">
                  <c:v>1984.1316000000002</c:v>
                </c:pt>
                <c:pt idx="1333">
                  <c:v>1985.6412</c:v>
                </c:pt>
                <c:pt idx="1334">
                  <c:v>1987.1502000000003</c:v>
                </c:pt>
                <c:pt idx="1335">
                  <c:v>1988.6598000000001</c:v>
                </c:pt>
                <c:pt idx="1336">
                  <c:v>1990.1694000000002</c:v>
                </c:pt>
                <c:pt idx="1337">
                  <c:v>1991.6795999999999</c:v>
                </c:pt>
                <c:pt idx="1338">
                  <c:v>1993.1898000000001</c:v>
                </c:pt>
                <c:pt idx="1339">
                  <c:v>1994.6994</c:v>
                </c:pt>
                <c:pt idx="1340">
                  <c:v>1996.2071999999998</c:v>
                </c:pt>
                <c:pt idx="1341">
                  <c:v>1997.7144000000001</c:v>
                </c:pt>
                <c:pt idx="1342">
                  <c:v>1999.2185999999999</c:v>
                </c:pt>
                <c:pt idx="1343">
                  <c:v>2000.7215999999999</c:v>
                </c:pt>
                <c:pt idx="1344">
                  <c:v>2002.2246</c:v>
                </c:pt>
                <c:pt idx="1345">
                  <c:v>2003.7270000000003</c:v>
                </c:pt>
                <c:pt idx="1346">
                  <c:v>2005.2300000000002</c:v>
                </c:pt>
                <c:pt idx="1347">
                  <c:v>2006.7354000000003</c:v>
                </c:pt>
                <c:pt idx="1348">
                  <c:v>2008.2426000000003</c:v>
                </c:pt>
                <c:pt idx="1349">
                  <c:v>2009.7522000000001</c:v>
                </c:pt>
                <c:pt idx="1350">
                  <c:v>2011.2630000000001</c:v>
                </c:pt>
                <c:pt idx="1351">
                  <c:v>2012.7744000000002</c:v>
                </c:pt>
                <c:pt idx="1352">
                  <c:v>2014.2852000000003</c:v>
                </c:pt>
                <c:pt idx="1353">
                  <c:v>2015.7965999999999</c:v>
                </c:pt>
                <c:pt idx="1354">
                  <c:v>2017.3074000000001</c:v>
                </c:pt>
                <c:pt idx="1355">
                  <c:v>2018.8170000000002</c:v>
                </c:pt>
                <c:pt idx="1356">
                  <c:v>2020.3266000000003</c:v>
                </c:pt>
                <c:pt idx="1357">
                  <c:v>2021.8350000000003</c:v>
                </c:pt>
                <c:pt idx="1358">
                  <c:v>2023.3428000000001</c:v>
                </c:pt>
                <c:pt idx="1359">
                  <c:v>2024.8500000000001</c:v>
                </c:pt>
                <c:pt idx="1360">
                  <c:v>2026.3542000000002</c:v>
                </c:pt>
                <c:pt idx="1361">
                  <c:v>2027.8577999999998</c:v>
                </c:pt>
                <c:pt idx="1362">
                  <c:v>2029.3596</c:v>
                </c:pt>
                <c:pt idx="1363">
                  <c:v>2030.8602000000001</c:v>
                </c:pt>
                <c:pt idx="1364">
                  <c:v>2032.3614</c:v>
                </c:pt>
                <c:pt idx="1365">
                  <c:v>2033.8643999999999</c:v>
                </c:pt>
                <c:pt idx="1366">
                  <c:v>2035.3685999999998</c:v>
                </c:pt>
                <c:pt idx="1367">
                  <c:v>2036.8746000000001</c:v>
                </c:pt>
                <c:pt idx="1368">
                  <c:v>2038.3818000000001</c:v>
                </c:pt>
                <c:pt idx="1369">
                  <c:v>2039.8878000000002</c:v>
                </c:pt>
                <c:pt idx="1370">
                  <c:v>2041.3908000000001</c:v>
                </c:pt>
                <c:pt idx="1371">
                  <c:v>2042.8920000000001</c:v>
                </c:pt>
                <c:pt idx="1372">
                  <c:v>2044.3914000000002</c:v>
                </c:pt>
                <c:pt idx="1373">
                  <c:v>2045.8902000000003</c:v>
                </c:pt>
                <c:pt idx="1374">
                  <c:v>2047.3896</c:v>
                </c:pt>
                <c:pt idx="1375">
                  <c:v>2048.8878</c:v>
                </c:pt>
                <c:pt idx="1376">
                  <c:v>2050.386</c:v>
                </c:pt>
                <c:pt idx="1377">
                  <c:v>2051.8830000000003</c:v>
                </c:pt>
                <c:pt idx="1378">
                  <c:v>2053.38</c:v>
                </c:pt>
                <c:pt idx="1379">
                  <c:v>2054.8764000000001</c:v>
                </c:pt>
                <c:pt idx="1380">
                  <c:v>2056.3739999999998</c:v>
                </c:pt>
                <c:pt idx="1381">
                  <c:v>2057.8710000000001</c:v>
                </c:pt>
                <c:pt idx="1382">
                  <c:v>2059.3679999999999</c:v>
                </c:pt>
                <c:pt idx="1383">
                  <c:v>2060.8656000000001</c:v>
                </c:pt>
                <c:pt idx="1384">
                  <c:v>2062.3638000000001</c:v>
                </c:pt>
                <c:pt idx="1385">
                  <c:v>2063.8638000000001</c:v>
                </c:pt>
                <c:pt idx="1386">
                  <c:v>2065.3644000000004</c:v>
                </c:pt>
                <c:pt idx="1387">
                  <c:v>2066.8656000000001</c:v>
                </c:pt>
                <c:pt idx="1388">
                  <c:v>2068.3686000000002</c:v>
                </c:pt>
                <c:pt idx="1389">
                  <c:v>2069.8716000000004</c:v>
                </c:pt>
                <c:pt idx="1390">
                  <c:v>2071.3751999999999</c:v>
                </c:pt>
                <c:pt idx="1391">
                  <c:v>2072.8806000000004</c:v>
                </c:pt>
                <c:pt idx="1392">
                  <c:v>2074.3848000000003</c:v>
                </c:pt>
                <c:pt idx="1393">
                  <c:v>2075.8896</c:v>
                </c:pt>
                <c:pt idx="1394">
                  <c:v>2077.3937999999998</c:v>
                </c:pt>
                <c:pt idx="1395">
                  <c:v>2078.8955999999998</c:v>
                </c:pt>
                <c:pt idx="1396">
                  <c:v>2080.3986</c:v>
                </c:pt>
                <c:pt idx="1397">
                  <c:v>2081.9016000000001</c:v>
                </c:pt>
                <c:pt idx="1398">
                  <c:v>2083.404</c:v>
                </c:pt>
                <c:pt idx="1399">
                  <c:v>2084.9082000000003</c:v>
                </c:pt>
                <c:pt idx="1400">
                  <c:v>2086.4124000000002</c:v>
                </c:pt>
                <c:pt idx="1401">
                  <c:v>2087.9148</c:v>
                </c:pt>
                <c:pt idx="1402">
                  <c:v>2089.4166</c:v>
                </c:pt>
                <c:pt idx="1403">
                  <c:v>2090.9178000000002</c:v>
                </c:pt>
                <c:pt idx="1404">
                  <c:v>2092.4184</c:v>
                </c:pt>
                <c:pt idx="1405">
                  <c:v>2093.9178000000002</c:v>
                </c:pt>
                <c:pt idx="1406">
                  <c:v>2095.4171999999999</c:v>
                </c:pt>
                <c:pt idx="1407">
                  <c:v>2096.9160000000002</c:v>
                </c:pt>
                <c:pt idx="1408">
                  <c:v>2098.4142000000002</c:v>
                </c:pt>
                <c:pt idx="1409">
                  <c:v>2099.9136000000003</c:v>
                </c:pt>
                <c:pt idx="1410">
                  <c:v>2101.4136000000003</c:v>
                </c:pt>
                <c:pt idx="1411">
                  <c:v>2102.9136000000003</c:v>
                </c:pt>
                <c:pt idx="1412">
                  <c:v>2104.4130000000005</c:v>
                </c:pt>
                <c:pt idx="1413">
                  <c:v>2105.9118000000003</c:v>
                </c:pt>
                <c:pt idx="1414">
                  <c:v>2107.4094000000005</c:v>
                </c:pt>
                <c:pt idx="1415">
                  <c:v>2108.9063999999998</c:v>
                </c:pt>
                <c:pt idx="1416">
                  <c:v>2110.4034000000001</c:v>
                </c:pt>
                <c:pt idx="1417">
                  <c:v>2111.9010000000003</c:v>
                </c:pt>
                <c:pt idx="1418">
                  <c:v>2113.3980000000001</c:v>
                </c:pt>
                <c:pt idx="1419">
                  <c:v>2114.8944000000001</c:v>
                </c:pt>
                <c:pt idx="1420">
                  <c:v>2116.3901999999998</c:v>
                </c:pt>
                <c:pt idx="1421">
                  <c:v>2117.8866000000003</c:v>
                </c:pt>
                <c:pt idx="1422">
                  <c:v>2119.3824</c:v>
                </c:pt>
                <c:pt idx="1423">
                  <c:v>2120.8775999999998</c:v>
                </c:pt>
                <c:pt idx="1424">
                  <c:v>2122.3728000000001</c:v>
                </c:pt>
                <c:pt idx="1425">
                  <c:v>2123.8661999999999</c:v>
                </c:pt>
                <c:pt idx="1426">
                  <c:v>2125.3602000000001</c:v>
                </c:pt>
                <c:pt idx="1427">
                  <c:v>2126.8541999999998</c:v>
                </c:pt>
                <c:pt idx="1428">
                  <c:v>2128.3494000000001</c:v>
                </c:pt>
                <c:pt idx="1429">
                  <c:v>2129.8458000000001</c:v>
                </c:pt>
                <c:pt idx="1430">
                  <c:v>2131.3415999999997</c:v>
                </c:pt>
                <c:pt idx="1431">
                  <c:v>2132.8374000000003</c:v>
                </c:pt>
                <c:pt idx="1432">
                  <c:v>2134.3314</c:v>
                </c:pt>
                <c:pt idx="1433">
                  <c:v>2135.8254000000002</c:v>
                </c:pt>
                <c:pt idx="1434">
                  <c:v>2137.3194000000003</c:v>
                </c:pt>
                <c:pt idx="1435">
                  <c:v>2138.8128000000002</c:v>
                </c:pt>
                <c:pt idx="1436">
                  <c:v>2140.3067999999998</c:v>
                </c:pt>
                <c:pt idx="1437">
                  <c:v>2141.8008</c:v>
                </c:pt>
                <c:pt idx="1438">
                  <c:v>2143.2948000000001</c:v>
                </c:pt>
                <c:pt idx="1439">
                  <c:v>2144.7894000000001</c:v>
                </c:pt>
                <c:pt idx="1440">
                  <c:v>2146.2846</c:v>
                </c:pt>
                <c:pt idx="1441">
                  <c:v>2147.7810000000004</c:v>
                </c:pt>
                <c:pt idx="1442">
                  <c:v>2149.2780000000002</c:v>
                </c:pt>
                <c:pt idx="1443">
                  <c:v>2150.7762000000002</c:v>
                </c:pt>
                <c:pt idx="1444">
                  <c:v>2152.2738000000004</c:v>
                </c:pt>
                <c:pt idx="1445">
                  <c:v>2153.7714000000001</c:v>
                </c:pt>
                <c:pt idx="1446">
                  <c:v>2155.2702000000004</c:v>
                </c:pt>
                <c:pt idx="1447">
                  <c:v>2156.7683999999999</c:v>
                </c:pt>
                <c:pt idx="1448">
                  <c:v>2158.2671999999998</c:v>
                </c:pt>
                <c:pt idx="1449">
                  <c:v>2159.7654000000002</c:v>
                </c:pt>
                <c:pt idx="1450">
                  <c:v>2161.2629999999999</c:v>
                </c:pt>
                <c:pt idx="1451">
                  <c:v>2162.7606000000001</c:v>
                </c:pt>
                <c:pt idx="1452">
                  <c:v>2164.2558000000004</c:v>
                </c:pt>
                <c:pt idx="1453">
                  <c:v>2165.7516000000001</c:v>
                </c:pt>
                <c:pt idx="1454">
                  <c:v>2167.2468000000003</c:v>
                </c:pt>
                <c:pt idx="1455">
                  <c:v>2168.7402000000002</c:v>
                </c:pt>
                <c:pt idx="1456">
                  <c:v>2170.2354000000005</c:v>
                </c:pt>
                <c:pt idx="1457">
                  <c:v>2171.73</c:v>
                </c:pt>
                <c:pt idx="1458">
                  <c:v>2173.2234000000003</c:v>
                </c:pt>
                <c:pt idx="1459">
                  <c:v>2174.7168000000001</c:v>
                </c:pt>
                <c:pt idx="1460">
                  <c:v>2176.2089999999998</c:v>
                </c:pt>
                <c:pt idx="1461">
                  <c:v>2177.7012</c:v>
                </c:pt>
                <c:pt idx="1462">
                  <c:v>2179.1934000000001</c:v>
                </c:pt>
                <c:pt idx="1463">
                  <c:v>2180.6862000000001</c:v>
                </c:pt>
                <c:pt idx="1464">
                  <c:v>2182.1790000000001</c:v>
                </c:pt>
                <c:pt idx="1465">
                  <c:v>2183.6723999999999</c:v>
                </c:pt>
                <c:pt idx="1466">
                  <c:v>2185.1657999999998</c:v>
                </c:pt>
                <c:pt idx="1467">
                  <c:v>2186.6586000000002</c:v>
                </c:pt>
                <c:pt idx="1468">
                  <c:v>2188.1502</c:v>
                </c:pt>
                <c:pt idx="1469">
                  <c:v>2189.6412</c:v>
                </c:pt>
                <c:pt idx="1470">
                  <c:v>2191.1328000000003</c:v>
                </c:pt>
                <c:pt idx="1471">
                  <c:v>2192.625</c:v>
                </c:pt>
                <c:pt idx="1472">
                  <c:v>2194.1184000000003</c:v>
                </c:pt>
                <c:pt idx="1473">
                  <c:v>2195.6118000000001</c:v>
                </c:pt>
                <c:pt idx="1474">
                  <c:v>2197.1052</c:v>
                </c:pt>
                <c:pt idx="1475">
                  <c:v>2198.5992000000001</c:v>
                </c:pt>
                <c:pt idx="1476">
                  <c:v>2200.0925999999999</c:v>
                </c:pt>
                <c:pt idx="1477">
                  <c:v>2201.5871999999999</c:v>
                </c:pt>
                <c:pt idx="1478">
                  <c:v>2203.0830000000001</c:v>
                </c:pt>
                <c:pt idx="1479">
                  <c:v>2204.58</c:v>
                </c:pt>
                <c:pt idx="1480">
                  <c:v>2206.0776000000001</c:v>
                </c:pt>
                <c:pt idx="1481">
                  <c:v>2207.5770000000002</c:v>
                </c:pt>
                <c:pt idx="1482">
                  <c:v>2209.0758000000001</c:v>
                </c:pt>
                <c:pt idx="1483">
                  <c:v>2210.5751999999998</c:v>
                </c:pt>
                <c:pt idx="1484">
                  <c:v>2212.0740000000001</c:v>
                </c:pt>
                <c:pt idx="1485">
                  <c:v>2213.5715999999998</c:v>
                </c:pt>
                <c:pt idx="1486">
                  <c:v>2215.0686000000001</c:v>
                </c:pt>
                <c:pt idx="1487">
                  <c:v>2216.5644000000002</c:v>
                </c:pt>
                <c:pt idx="1488">
                  <c:v>2218.0596</c:v>
                </c:pt>
                <c:pt idx="1489">
                  <c:v>2219.556</c:v>
                </c:pt>
                <c:pt idx="1490">
                  <c:v>2221.0524</c:v>
                </c:pt>
                <c:pt idx="1491">
                  <c:v>2222.5506</c:v>
                </c:pt>
                <c:pt idx="1492">
                  <c:v>2224.0500000000002</c:v>
                </c:pt>
                <c:pt idx="1493">
                  <c:v>2225.5500000000002</c:v>
                </c:pt>
                <c:pt idx="1494">
                  <c:v>2227.0518000000002</c:v>
                </c:pt>
                <c:pt idx="1495">
                  <c:v>2228.5524</c:v>
                </c:pt>
                <c:pt idx="1496">
                  <c:v>2230.0529999999999</c:v>
                </c:pt>
                <c:pt idx="1497">
                  <c:v>2231.5524</c:v>
                </c:pt>
                <c:pt idx="1498">
                  <c:v>2233.0511999999999</c:v>
                </c:pt>
                <c:pt idx="1499">
                  <c:v>2234.5500000000002</c:v>
                </c:pt>
                <c:pt idx="1500">
                  <c:v>2236.0488</c:v>
                </c:pt>
                <c:pt idx="1501">
                  <c:v>2237.5475999999999</c:v>
                </c:pt>
                <c:pt idx="1502">
                  <c:v>2239.0476000000003</c:v>
                </c:pt>
                <c:pt idx="1503">
                  <c:v>2240.5476000000003</c:v>
                </c:pt>
                <c:pt idx="1504">
                  <c:v>2242.0482000000002</c:v>
                </c:pt>
                <c:pt idx="1505">
                  <c:v>2243.5499999999997</c:v>
                </c:pt>
                <c:pt idx="1506">
                  <c:v>2245.0529999999999</c:v>
                </c:pt>
                <c:pt idx="1507">
                  <c:v>2246.5554000000002</c:v>
                </c:pt>
                <c:pt idx="1508">
                  <c:v>2248.0589999999997</c:v>
                </c:pt>
                <c:pt idx="1509">
                  <c:v>2249.5626000000002</c:v>
                </c:pt>
                <c:pt idx="1510">
                  <c:v>2251.0656000000004</c:v>
                </c:pt>
                <c:pt idx="1511">
                  <c:v>2252.5691999999999</c:v>
                </c:pt>
                <c:pt idx="1512">
                  <c:v>2254.0722000000001</c:v>
                </c:pt>
                <c:pt idx="1513">
                  <c:v>2255.5740000000001</c:v>
                </c:pt>
                <c:pt idx="1514">
                  <c:v>2257.0758000000001</c:v>
                </c:pt>
                <c:pt idx="1515">
                  <c:v>2258.5764000000004</c:v>
                </c:pt>
                <c:pt idx="1516">
                  <c:v>2260.0776000000001</c:v>
                </c:pt>
                <c:pt idx="1517">
                  <c:v>2261.5781999999999</c:v>
                </c:pt>
                <c:pt idx="1518">
                  <c:v>2263.0781999999999</c:v>
                </c:pt>
                <c:pt idx="1519">
                  <c:v>2264.5794000000001</c:v>
                </c:pt>
                <c:pt idx="1520">
                  <c:v>2266.0823999999998</c:v>
                </c:pt>
                <c:pt idx="1521">
                  <c:v>2267.5871999999999</c:v>
                </c:pt>
                <c:pt idx="1522">
                  <c:v>2269.0938000000001</c:v>
                </c:pt>
                <c:pt idx="1523">
                  <c:v>2270.6004000000003</c:v>
                </c:pt>
                <c:pt idx="1524">
                  <c:v>2272.1075999999998</c:v>
                </c:pt>
                <c:pt idx="1525">
                  <c:v>2273.6142000000004</c:v>
                </c:pt>
                <c:pt idx="1526">
                  <c:v>2275.1201999999998</c:v>
                </c:pt>
                <c:pt idx="1527">
                  <c:v>2276.6262000000002</c:v>
                </c:pt>
                <c:pt idx="1528">
                  <c:v>2278.1298000000002</c:v>
                </c:pt>
                <c:pt idx="1529">
                  <c:v>2279.634</c:v>
                </c:pt>
                <c:pt idx="1530">
                  <c:v>2281.1370000000002</c:v>
                </c:pt>
                <c:pt idx="1531">
                  <c:v>2282.6394</c:v>
                </c:pt>
                <c:pt idx="1532">
                  <c:v>2284.143</c:v>
                </c:pt>
                <c:pt idx="1533">
                  <c:v>2285.6460000000002</c:v>
                </c:pt>
                <c:pt idx="1534">
                  <c:v>2287.1502</c:v>
                </c:pt>
                <c:pt idx="1535">
                  <c:v>2288.6544000000004</c:v>
                </c:pt>
                <c:pt idx="1536">
                  <c:v>2290.1592000000001</c:v>
                </c:pt>
                <c:pt idx="1537">
                  <c:v>2291.6633999999999</c:v>
                </c:pt>
                <c:pt idx="1538">
                  <c:v>2293.1651999999999</c:v>
                </c:pt>
                <c:pt idx="1539">
                  <c:v>2294.6664000000001</c:v>
                </c:pt>
                <c:pt idx="1540">
                  <c:v>2296.1664000000001</c:v>
                </c:pt>
                <c:pt idx="1541">
                  <c:v>2297.6676000000002</c:v>
                </c:pt>
                <c:pt idx="1542">
                  <c:v>2299.1675999999998</c:v>
                </c:pt>
                <c:pt idx="1543">
                  <c:v>2300.6669999999999</c:v>
                </c:pt>
                <c:pt idx="1544">
                  <c:v>2302.1669999999999</c:v>
                </c:pt>
                <c:pt idx="1545">
                  <c:v>2303.6652000000004</c:v>
                </c:pt>
                <c:pt idx="1546">
                  <c:v>2305.1646000000001</c:v>
                </c:pt>
                <c:pt idx="1547">
                  <c:v>2306.6640000000002</c:v>
                </c:pt>
                <c:pt idx="1548">
                  <c:v>2308.1622000000002</c:v>
                </c:pt>
                <c:pt idx="1549">
                  <c:v>2309.6597999999999</c:v>
                </c:pt>
                <c:pt idx="1550">
                  <c:v>2311.1549999999997</c:v>
                </c:pt>
                <c:pt idx="1551">
                  <c:v>2312.6490000000003</c:v>
                </c:pt>
                <c:pt idx="1552">
                  <c:v>2314.1405999999997</c:v>
                </c:pt>
                <c:pt idx="1553">
                  <c:v>2315.6327999999999</c:v>
                </c:pt>
                <c:pt idx="1554">
                  <c:v>2317.1256000000003</c:v>
                </c:pt>
                <c:pt idx="1555">
                  <c:v>2318.6184000000003</c:v>
                </c:pt>
                <c:pt idx="1556">
                  <c:v>2320.1136000000001</c:v>
                </c:pt>
                <c:pt idx="1557">
                  <c:v>2321.61</c:v>
                </c:pt>
                <c:pt idx="1558">
                  <c:v>2323.1064000000001</c:v>
                </c:pt>
                <c:pt idx="1559">
                  <c:v>2324.6028000000001</c:v>
                </c:pt>
                <c:pt idx="1560">
                  <c:v>2326.0985999999998</c:v>
                </c:pt>
                <c:pt idx="1561">
                  <c:v>2327.5938000000001</c:v>
                </c:pt>
                <c:pt idx="1562">
                  <c:v>2329.0889999999999</c:v>
                </c:pt>
                <c:pt idx="1563">
                  <c:v>2330.5835999999999</c:v>
                </c:pt>
                <c:pt idx="1564">
                  <c:v>2332.0781999999999</c:v>
                </c:pt>
                <c:pt idx="1565">
                  <c:v>2333.5734000000002</c:v>
                </c:pt>
                <c:pt idx="1566">
                  <c:v>2335.0704000000001</c:v>
                </c:pt>
                <c:pt idx="1567">
                  <c:v>2336.5698000000002</c:v>
                </c:pt>
                <c:pt idx="1568">
                  <c:v>2338.0709999999999</c:v>
                </c:pt>
                <c:pt idx="1569">
                  <c:v>2339.5758000000001</c:v>
                </c:pt>
                <c:pt idx="1570">
                  <c:v>2341.0818000000004</c:v>
                </c:pt>
                <c:pt idx="1571">
                  <c:v>2342.5890000000004</c:v>
                </c:pt>
                <c:pt idx="1572">
                  <c:v>2344.0968000000003</c:v>
                </c:pt>
                <c:pt idx="1573">
                  <c:v>2345.6040000000003</c:v>
                </c:pt>
              </c:numCache>
            </c:numRef>
          </c:xVal>
          <c:yVal>
            <c:numRef>
              <c:f>'ExpDat_7Г 100-2 повтор-2'!$W$28:$W$1601</c:f>
              <c:numCache>
                <c:formatCode>General</c:formatCode>
                <c:ptCount val="1574"/>
                <c:pt idx="0">
                  <c:v>1.5399999999999858E-3</c:v>
                </c:pt>
                <c:pt idx="1">
                  <c:v>1.6100000000000003E-3</c:v>
                </c:pt>
                <c:pt idx="2">
                  <c:v>1.6899999999999693E-3</c:v>
                </c:pt>
                <c:pt idx="3">
                  <c:v>1.7800000000000038E-3</c:v>
                </c:pt>
                <c:pt idx="4">
                  <c:v>1.8699999999999273E-3</c:v>
                </c:pt>
                <c:pt idx="5">
                  <c:v>1.9500000000000073E-3</c:v>
                </c:pt>
                <c:pt idx="6">
                  <c:v>2.0400000000000418E-3</c:v>
                </c:pt>
                <c:pt idx="7">
                  <c:v>2.1400000000000308E-3</c:v>
                </c:pt>
                <c:pt idx="8">
                  <c:v>2.2400000000000198E-3</c:v>
                </c:pt>
                <c:pt idx="9">
                  <c:v>2.3400000000000087E-3</c:v>
                </c:pt>
                <c:pt idx="10">
                  <c:v>2.4300000000000432E-3</c:v>
                </c:pt>
                <c:pt idx="11">
                  <c:v>2.5300000000000322E-3</c:v>
                </c:pt>
                <c:pt idx="12">
                  <c:v>2.6300000000000212E-3</c:v>
                </c:pt>
                <c:pt idx="13">
                  <c:v>2.7199999999999447E-3</c:v>
                </c:pt>
                <c:pt idx="14">
                  <c:v>2.8200000000000447E-3</c:v>
                </c:pt>
                <c:pt idx="15">
                  <c:v>2.9200000000000337E-3</c:v>
                </c:pt>
                <c:pt idx="16">
                  <c:v>3.0100000000000682E-3</c:v>
                </c:pt>
                <c:pt idx="17">
                  <c:v>3.1100000000000572E-3</c:v>
                </c:pt>
                <c:pt idx="18">
                  <c:v>3.1999999999999806E-3</c:v>
                </c:pt>
                <c:pt idx="19">
                  <c:v>3.3000000000000806E-3</c:v>
                </c:pt>
                <c:pt idx="20">
                  <c:v>3.3799999999999386E-3</c:v>
                </c:pt>
                <c:pt idx="21">
                  <c:v>3.4699999999999731E-3</c:v>
                </c:pt>
                <c:pt idx="22">
                  <c:v>3.5600000000000076E-3</c:v>
                </c:pt>
                <c:pt idx="23">
                  <c:v>3.6499999999999311E-3</c:v>
                </c:pt>
                <c:pt idx="24">
                  <c:v>3.7399999999999656E-3</c:v>
                </c:pt>
                <c:pt idx="25">
                  <c:v>3.8200000000000456E-3</c:v>
                </c:pt>
                <c:pt idx="26">
                  <c:v>3.9099999999999691E-3</c:v>
                </c:pt>
                <c:pt idx="27">
                  <c:v>3.9900000000000491E-3</c:v>
                </c:pt>
                <c:pt idx="28">
                  <c:v>4.0799999999999725E-3</c:v>
                </c:pt>
                <c:pt idx="29">
                  <c:v>4.1600000000000525E-3</c:v>
                </c:pt>
                <c:pt idx="30">
                  <c:v>4.2400000000000215E-3</c:v>
                </c:pt>
                <c:pt idx="31">
                  <c:v>4.310000000000036E-3</c:v>
                </c:pt>
                <c:pt idx="32">
                  <c:v>4.3800000000000505E-3</c:v>
                </c:pt>
                <c:pt idx="33">
                  <c:v>4.450000000000065E-3</c:v>
                </c:pt>
                <c:pt idx="34">
                  <c:v>4.4999999999999485E-3</c:v>
                </c:pt>
                <c:pt idx="35">
                  <c:v>4.5599999999998975E-3</c:v>
                </c:pt>
                <c:pt idx="36">
                  <c:v>4.610000000000003E-3</c:v>
                </c:pt>
                <c:pt idx="37">
                  <c:v>4.669999999999952E-3</c:v>
                </c:pt>
                <c:pt idx="38">
                  <c:v>4.709999999999992E-3</c:v>
                </c:pt>
                <c:pt idx="39">
                  <c:v>4.7599999999999865E-3</c:v>
                </c:pt>
                <c:pt idx="40">
                  <c:v>4.7999999999999154E-3</c:v>
                </c:pt>
                <c:pt idx="41">
                  <c:v>4.8499999999999099E-3</c:v>
                </c:pt>
                <c:pt idx="42">
                  <c:v>4.8799999999999955E-3</c:v>
                </c:pt>
                <c:pt idx="43">
                  <c:v>4.9200000000000355E-3</c:v>
                </c:pt>
                <c:pt idx="44">
                  <c:v>4.9599999999999644E-3</c:v>
                </c:pt>
                <c:pt idx="45">
                  <c:v>5.0000000000000044E-3</c:v>
                </c:pt>
                <c:pt idx="46">
                  <c:v>5.0400000000000444E-3</c:v>
                </c:pt>
                <c:pt idx="47">
                  <c:v>5.0799999999999734E-3</c:v>
                </c:pt>
                <c:pt idx="48">
                  <c:v>5.1299999999999679E-3</c:v>
                </c:pt>
                <c:pt idx="49">
                  <c:v>5.1700000000000079E-3</c:v>
                </c:pt>
                <c:pt idx="50">
                  <c:v>5.2200000000000024E-3</c:v>
                </c:pt>
                <c:pt idx="51">
                  <c:v>5.2600000000000424E-3</c:v>
                </c:pt>
                <c:pt idx="52">
                  <c:v>5.3100000000000369E-3</c:v>
                </c:pt>
                <c:pt idx="53">
                  <c:v>5.3600000000000314E-3</c:v>
                </c:pt>
                <c:pt idx="54">
                  <c:v>5.4100000000000259E-3</c:v>
                </c:pt>
                <c:pt idx="55">
                  <c:v>5.4600000000000204E-3</c:v>
                </c:pt>
                <c:pt idx="56">
                  <c:v>5.5100000000000149E-3</c:v>
                </c:pt>
                <c:pt idx="57">
                  <c:v>5.5699999999999639E-3</c:v>
                </c:pt>
                <c:pt idx="58">
                  <c:v>5.6300000000000239E-3</c:v>
                </c:pt>
                <c:pt idx="59">
                  <c:v>5.6899999999999729E-3</c:v>
                </c:pt>
                <c:pt idx="60">
                  <c:v>5.7500000000000329E-3</c:v>
                </c:pt>
                <c:pt idx="61">
                  <c:v>5.8099999999999818E-3</c:v>
                </c:pt>
                <c:pt idx="62">
                  <c:v>5.8799999999999963E-3</c:v>
                </c:pt>
                <c:pt idx="63">
                  <c:v>5.9500000000000108E-3</c:v>
                </c:pt>
                <c:pt idx="64">
                  <c:v>6.0200000000000253E-3</c:v>
                </c:pt>
                <c:pt idx="65">
                  <c:v>6.0900000000000398E-3</c:v>
                </c:pt>
                <c:pt idx="66">
                  <c:v>6.1699999999998978E-3</c:v>
                </c:pt>
                <c:pt idx="67">
                  <c:v>6.2399999999999123E-3</c:v>
                </c:pt>
                <c:pt idx="68">
                  <c:v>6.3099999999999268E-3</c:v>
                </c:pt>
                <c:pt idx="69">
                  <c:v>6.3899999999998958E-3</c:v>
                </c:pt>
                <c:pt idx="70">
                  <c:v>6.4599999999999103E-3</c:v>
                </c:pt>
                <c:pt idx="71">
                  <c:v>6.5399999999999903E-3</c:v>
                </c:pt>
                <c:pt idx="72">
                  <c:v>6.6100000000000048E-3</c:v>
                </c:pt>
                <c:pt idx="73">
                  <c:v>6.6800000000000193E-3</c:v>
                </c:pt>
                <c:pt idx="74">
                  <c:v>6.7599999999999882E-3</c:v>
                </c:pt>
                <c:pt idx="75">
                  <c:v>6.8199999999999372E-3</c:v>
                </c:pt>
                <c:pt idx="76">
                  <c:v>6.8899999999999517E-3</c:v>
                </c:pt>
                <c:pt idx="77">
                  <c:v>6.9600000000000772E-3</c:v>
                </c:pt>
                <c:pt idx="78">
                  <c:v>7.0100000000000717E-3</c:v>
                </c:pt>
                <c:pt idx="79">
                  <c:v>7.0799999999999752E-3</c:v>
                </c:pt>
                <c:pt idx="80">
                  <c:v>7.1400000000000352E-3</c:v>
                </c:pt>
                <c:pt idx="81">
                  <c:v>7.2000000000000952E-3</c:v>
                </c:pt>
                <c:pt idx="82">
                  <c:v>7.2600000000000442E-3</c:v>
                </c:pt>
                <c:pt idx="83">
                  <c:v>7.3100000000000387E-3</c:v>
                </c:pt>
                <c:pt idx="84">
                  <c:v>7.3699999999999877E-3</c:v>
                </c:pt>
                <c:pt idx="85">
                  <c:v>7.4199999999999822E-3</c:v>
                </c:pt>
                <c:pt idx="86">
                  <c:v>7.4800000000000422E-3</c:v>
                </c:pt>
                <c:pt idx="87">
                  <c:v>7.5399999999999912E-3</c:v>
                </c:pt>
                <c:pt idx="88">
                  <c:v>7.5899999999999856E-3</c:v>
                </c:pt>
                <c:pt idx="89">
                  <c:v>7.6600000000000001E-3</c:v>
                </c:pt>
                <c:pt idx="90">
                  <c:v>7.7199999999999491E-3</c:v>
                </c:pt>
                <c:pt idx="91">
                  <c:v>7.7899999999999636E-3</c:v>
                </c:pt>
                <c:pt idx="92">
                  <c:v>7.8399999999999581E-3</c:v>
                </c:pt>
                <c:pt idx="93">
                  <c:v>7.9099999999999726E-3</c:v>
                </c:pt>
                <c:pt idx="94">
                  <c:v>7.9799999999999871E-3</c:v>
                </c:pt>
                <c:pt idx="95">
                  <c:v>8.0500000000000016E-3</c:v>
                </c:pt>
                <c:pt idx="96">
                  <c:v>8.1200000000000161E-3</c:v>
                </c:pt>
                <c:pt idx="97">
                  <c:v>8.1900000000000306E-3</c:v>
                </c:pt>
                <c:pt idx="98">
                  <c:v>8.2699999999999996E-3</c:v>
                </c:pt>
                <c:pt idx="99">
                  <c:v>8.3400000000000141E-3</c:v>
                </c:pt>
                <c:pt idx="100">
                  <c:v>8.4100000000000286E-3</c:v>
                </c:pt>
                <c:pt idx="101">
                  <c:v>8.479999999999932E-3</c:v>
                </c:pt>
                <c:pt idx="102">
                  <c:v>8.5500000000000576E-3</c:v>
                </c:pt>
                <c:pt idx="103">
                  <c:v>8.620000000000072E-3</c:v>
                </c:pt>
                <c:pt idx="104">
                  <c:v>8.680000000000021E-3</c:v>
                </c:pt>
                <c:pt idx="105">
                  <c:v>8.7499999999999245E-3</c:v>
                </c:pt>
                <c:pt idx="106">
                  <c:v>8.8099999999999845E-3</c:v>
                </c:pt>
                <c:pt idx="107">
                  <c:v>8.859999999999979E-3</c:v>
                </c:pt>
                <c:pt idx="108">
                  <c:v>8.9099999999999735E-3</c:v>
                </c:pt>
                <c:pt idx="109">
                  <c:v>8.960000000000079E-3</c:v>
                </c:pt>
                <c:pt idx="110">
                  <c:v>8.9900000000000535E-3</c:v>
                </c:pt>
                <c:pt idx="111">
                  <c:v>9.0299999999999825E-3</c:v>
                </c:pt>
                <c:pt idx="112">
                  <c:v>9.0700000000000225E-3</c:v>
                </c:pt>
                <c:pt idx="113">
                  <c:v>9.0900000000000425E-3</c:v>
                </c:pt>
                <c:pt idx="114">
                  <c:v>9.120000000000017E-3</c:v>
                </c:pt>
                <c:pt idx="115">
                  <c:v>9.139999999999926E-3</c:v>
                </c:pt>
                <c:pt idx="116">
                  <c:v>9.159999999999946E-3</c:v>
                </c:pt>
                <c:pt idx="117">
                  <c:v>9.180000000000077E-3</c:v>
                </c:pt>
                <c:pt idx="118">
                  <c:v>9.199999999999986E-3</c:v>
                </c:pt>
                <c:pt idx="119">
                  <c:v>9.220000000000006E-3</c:v>
                </c:pt>
                <c:pt idx="120">
                  <c:v>9.2300000000000715E-3</c:v>
                </c:pt>
                <c:pt idx="121">
                  <c:v>9.2499999999999805E-3</c:v>
                </c:pt>
                <c:pt idx="122">
                  <c:v>9.2700000000000005E-3</c:v>
                </c:pt>
                <c:pt idx="123">
                  <c:v>9.2900000000000205E-3</c:v>
                </c:pt>
                <c:pt idx="124">
                  <c:v>9.3100000000000405E-3</c:v>
                </c:pt>
                <c:pt idx="125">
                  <c:v>9.340000000000015E-3</c:v>
                </c:pt>
                <c:pt idx="126">
                  <c:v>9.3699999999999894E-3</c:v>
                </c:pt>
                <c:pt idx="127">
                  <c:v>9.3999999999999639E-3</c:v>
                </c:pt>
                <c:pt idx="128">
                  <c:v>9.4400000000000039E-3</c:v>
                </c:pt>
                <c:pt idx="129">
                  <c:v>9.4899999999999984E-3</c:v>
                </c:pt>
                <c:pt idx="130">
                  <c:v>9.5399999999999929E-3</c:v>
                </c:pt>
                <c:pt idx="131">
                  <c:v>9.5899999999999874E-3</c:v>
                </c:pt>
                <c:pt idx="132">
                  <c:v>9.6499999999999364E-3</c:v>
                </c:pt>
                <c:pt idx="133">
                  <c:v>9.7099999999999964E-3</c:v>
                </c:pt>
                <c:pt idx="134">
                  <c:v>9.7800000000000109E-3</c:v>
                </c:pt>
                <c:pt idx="135">
                  <c:v>9.8499999999999144E-3</c:v>
                </c:pt>
                <c:pt idx="136">
                  <c:v>9.9299999999999944E-3</c:v>
                </c:pt>
                <c:pt idx="137">
                  <c:v>1.0020000000000029E-2</c:v>
                </c:pt>
                <c:pt idx="138">
                  <c:v>1.0109999999999952E-2</c:v>
                </c:pt>
                <c:pt idx="139">
                  <c:v>1.0199999999999987E-2</c:v>
                </c:pt>
                <c:pt idx="140">
                  <c:v>1.0290000000000021E-2</c:v>
                </c:pt>
                <c:pt idx="141">
                  <c:v>1.039000000000001E-2</c:v>
                </c:pt>
                <c:pt idx="142">
                  <c:v>1.0480000000000045E-2</c:v>
                </c:pt>
                <c:pt idx="143">
                  <c:v>1.0579999999999923E-2</c:v>
                </c:pt>
                <c:pt idx="144">
                  <c:v>1.0689999999999977E-2</c:v>
                </c:pt>
                <c:pt idx="145">
                  <c:v>1.0780000000000012E-2</c:v>
                </c:pt>
                <c:pt idx="146">
                  <c:v>1.0889999999999955E-2</c:v>
                </c:pt>
                <c:pt idx="147">
                  <c:v>1.097999999999999E-2</c:v>
                </c:pt>
                <c:pt idx="148">
                  <c:v>1.108000000000009E-2</c:v>
                </c:pt>
                <c:pt idx="149">
                  <c:v>1.1170000000000013E-2</c:v>
                </c:pt>
                <c:pt idx="150">
                  <c:v>1.1260000000000048E-2</c:v>
                </c:pt>
                <c:pt idx="151">
                  <c:v>1.1359999999999926E-2</c:v>
                </c:pt>
                <c:pt idx="152">
                  <c:v>1.1440000000000006E-2</c:v>
                </c:pt>
                <c:pt idx="153">
                  <c:v>1.153000000000004E-2</c:v>
                </c:pt>
                <c:pt idx="154">
                  <c:v>1.1610000000000009E-2</c:v>
                </c:pt>
                <c:pt idx="155">
                  <c:v>1.1689999999999978E-2</c:v>
                </c:pt>
                <c:pt idx="156">
                  <c:v>1.1769999999999947E-2</c:v>
                </c:pt>
                <c:pt idx="157">
                  <c:v>1.1839999999999962E-2</c:v>
                </c:pt>
                <c:pt idx="158">
                  <c:v>1.1909999999999976E-2</c:v>
                </c:pt>
                <c:pt idx="159">
                  <c:v>1.1979999999999991E-2</c:v>
                </c:pt>
                <c:pt idx="160">
                  <c:v>1.2050000000000005E-2</c:v>
                </c:pt>
                <c:pt idx="161">
                  <c:v>1.2119999999999909E-2</c:v>
                </c:pt>
                <c:pt idx="162">
                  <c:v>1.2179999999999969E-2</c:v>
                </c:pt>
                <c:pt idx="163">
                  <c:v>1.2249999999999983E-2</c:v>
                </c:pt>
                <c:pt idx="164">
                  <c:v>1.2309999999999932E-2</c:v>
                </c:pt>
                <c:pt idx="165">
                  <c:v>1.2369999999999992E-2</c:v>
                </c:pt>
                <c:pt idx="166">
                  <c:v>1.2419999999999987E-2</c:v>
                </c:pt>
                <c:pt idx="167">
                  <c:v>1.2479999999999936E-2</c:v>
                </c:pt>
                <c:pt idx="168">
                  <c:v>1.2539999999999996E-2</c:v>
                </c:pt>
                <c:pt idx="169">
                  <c:v>1.258999999999999E-2</c:v>
                </c:pt>
                <c:pt idx="170">
                  <c:v>1.2639999999999985E-2</c:v>
                </c:pt>
                <c:pt idx="171">
                  <c:v>1.2689999999999979E-2</c:v>
                </c:pt>
                <c:pt idx="172">
                  <c:v>1.2739999999999974E-2</c:v>
                </c:pt>
                <c:pt idx="173">
                  <c:v>1.2790000000000079E-2</c:v>
                </c:pt>
                <c:pt idx="174">
                  <c:v>1.2829999999999897E-2</c:v>
                </c:pt>
                <c:pt idx="175">
                  <c:v>1.2869999999999937E-2</c:v>
                </c:pt>
                <c:pt idx="176">
                  <c:v>1.2910000000000088E-2</c:v>
                </c:pt>
                <c:pt idx="177">
                  <c:v>1.2939999999999952E-2</c:v>
                </c:pt>
                <c:pt idx="178">
                  <c:v>1.2969999999999926E-2</c:v>
                </c:pt>
                <c:pt idx="179">
                  <c:v>1.2999999999999901E-2</c:v>
                </c:pt>
                <c:pt idx="180">
                  <c:v>1.3019999999999921E-2</c:v>
                </c:pt>
                <c:pt idx="181">
                  <c:v>1.3049999999999895E-2</c:v>
                </c:pt>
                <c:pt idx="182">
                  <c:v>1.3070000000000026E-2</c:v>
                </c:pt>
                <c:pt idx="183">
                  <c:v>1.3100000000000001E-2</c:v>
                </c:pt>
                <c:pt idx="184">
                  <c:v>1.3120000000000021E-2</c:v>
                </c:pt>
                <c:pt idx="185">
                  <c:v>1.313999999999993E-2</c:v>
                </c:pt>
                <c:pt idx="186">
                  <c:v>1.3160000000000061E-2</c:v>
                </c:pt>
                <c:pt idx="187">
                  <c:v>1.3170000000000015E-2</c:v>
                </c:pt>
                <c:pt idx="188">
                  <c:v>1.3190000000000035E-2</c:v>
                </c:pt>
                <c:pt idx="189">
                  <c:v>1.3209999999999944E-2</c:v>
                </c:pt>
                <c:pt idx="190">
                  <c:v>1.3229999999999964E-2</c:v>
                </c:pt>
                <c:pt idx="191">
                  <c:v>1.324000000000003E-2</c:v>
                </c:pt>
                <c:pt idx="192">
                  <c:v>1.3249999999999984E-2</c:v>
                </c:pt>
                <c:pt idx="193">
                  <c:v>1.3270000000000004E-2</c:v>
                </c:pt>
                <c:pt idx="194">
                  <c:v>1.3279999999999959E-2</c:v>
                </c:pt>
                <c:pt idx="195">
                  <c:v>1.3299999999999979E-2</c:v>
                </c:pt>
                <c:pt idx="196">
                  <c:v>1.3309999999999933E-2</c:v>
                </c:pt>
                <c:pt idx="197">
                  <c:v>1.3330000000000064E-2</c:v>
                </c:pt>
                <c:pt idx="198">
                  <c:v>1.3329999999999953E-2</c:v>
                </c:pt>
                <c:pt idx="199">
                  <c:v>1.3340000000000019E-2</c:v>
                </c:pt>
                <c:pt idx="200">
                  <c:v>1.3340000000000019E-2</c:v>
                </c:pt>
                <c:pt idx="201">
                  <c:v>1.3360000000000039E-2</c:v>
                </c:pt>
                <c:pt idx="202">
                  <c:v>1.3349999999999973E-2</c:v>
                </c:pt>
                <c:pt idx="203">
                  <c:v>1.3359999999999927E-2</c:v>
                </c:pt>
                <c:pt idx="204">
                  <c:v>1.3350000000000084E-2</c:v>
                </c:pt>
                <c:pt idx="205">
                  <c:v>1.3359999999999927E-2</c:v>
                </c:pt>
                <c:pt idx="206">
                  <c:v>1.3360000000000039E-2</c:v>
                </c:pt>
                <c:pt idx="207">
                  <c:v>1.3349999999999973E-2</c:v>
                </c:pt>
                <c:pt idx="208">
                  <c:v>1.3349999999999973E-2</c:v>
                </c:pt>
                <c:pt idx="209">
                  <c:v>1.3329999999999953E-2</c:v>
                </c:pt>
                <c:pt idx="210">
                  <c:v>1.3330000000000064E-2</c:v>
                </c:pt>
                <c:pt idx="211">
                  <c:v>1.3319999999999999E-2</c:v>
                </c:pt>
                <c:pt idx="212">
                  <c:v>1.330000000000009E-2</c:v>
                </c:pt>
                <c:pt idx="213">
                  <c:v>1.3290000000000024E-2</c:v>
                </c:pt>
                <c:pt idx="214">
                  <c:v>1.3270000000000004E-2</c:v>
                </c:pt>
                <c:pt idx="215">
                  <c:v>1.326000000000005E-2</c:v>
                </c:pt>
                <c:pt idx="216">
                  <c:v>1.324000000000003E-2</c:v>
                </c:pt>
                <c:pt idx="217">
                  <c:v>1.322000000000001E-2</c:v>
                </c:pt>
                <c:pt idx="218">
                  <c:v>1.3210000000000055E-2</c:v>
                </c:pt>
                <c:pt idx="219">
                  <c:v>1.319999999999999E-2</c:v>
                </c:pt>
                <c:pt idx="220">
                  <c:v>1.3189999999999924E-2</c:v>
                </c:pt>
                <c:pt idx="221">
                  <c:v>1.317999999999997E-2</c:v>
                </c:pt>
                <c:pt idx="222">
                  <c:v>1.3170000000000015E-2</c:v>
                </c:pt>
                <c:pt idx="223">
                  <c:v>1.3170000000000015E-2</c:v>
                </c:pt>
                <c:pt idx="224">
                  <c:v>1.3170000000000015E-2</c:v>
                </c:pt>
                <c:pt idx="225">
                  <c:v>1.315999999999995E-2</c:v>
                </c:pt>
                <c:pt idx="226">
                  <c:v>1.3160000000000061E-2</c:v>
                </c:pt>
                <c:pt idx="227">
                  <c:v>1.3169999999999904E-2</c:v>
                </c:pt>
                <c:pt idx="228">
                  <c:v>1.3170000000000015E-2</c:v>
                </c:pt>
                <c:pt idx="229">
                  <c:v>1.3180000000000081E-2</c:v>
                </c:pt>
                <c:pt idx="230">
                  <c:v>1.317999999999997E-2</c:v>
                </c:pt>
                <c:pt idx="231">
                  <c:v>1.3190000000000035E-2</c:v>
                </c:pt>
                <c:pt idx="232">
                  <c:v>1.3190000000000035E-2</c:v>
                </c:pt>
                <c:pt idx="233">
                  <c:v>1.319999999999999E-2</c:v>
                </c:pt>
                <c:pt idx="234">
                  <c:v>1.3210000000000055E-2</c:v>
                </c:pt>
                <c:pt idx="235">
                  <c:v>1.322000000000001E-2</c:v>
                </c:pt>
                <c:pt idx="236">
                  <c:v>1.324000000000003E-2</c:v>
                </c:pt>
                <c:pt idx="237">
                  <c:v>1.326000000000005E-2</c:v>
                </c:pt>
                <c:pt idx="238">
                  <c:v>1.3279999999999959E-2</c:v>
                </c:pt>
                <c:pt idx="239">
                  <c:v>1.3299999999999979E-2</c:v>
                </c:pt>
                <c:pt idx="240">
                  <c:v>1.3330000000000064E-2</c:v>
                </c:pt>
                <c:pt idx="241">
                  <c:v>1.3369999999999993E-2</c:v>
                </c:pt>
                <c:pt idx="242">
                  <c:v>1.3399999999999967E-2</c:v>
                </c:pt>
                <c:pt idx="243">
                  <c:v>1.3450000000000073E-2</c:v>
                </c:pt>
                <c:pt idx="244">
                  <c:v>1.3499999999999956E-2</c:v>
                </c:pt>
                <c:pt idx="245">
                  <c:v>1.3539999999999996E-2</c:v>
                </c:pt>
                <c:pt idx="246">
                  <c:v>1.3589999999999991E-2</c:v>
                </c:pt>
                <c:pt idx="247">
                  <c:v>1.3650000000000051E-2</c:v>
                </c:pt>
                <c:pt idx="248">
                  <c:v>1.3719999999999954E-2</c:v>
                </c:pt>
                <c:pt idx="249">
                  <c:v>1.3780000000000014E-2</c:v>
                </c:pt>
                <c:pt idx="250">
                  <c:v>1.3850000000000029E-2</c:v>
                </c:pt>
                <c:pt idx="251">
                  <c:v>1.3909999999999978E-2</c:v>
                </c:pt>
                <c:pt idx="252">
                  <c:v>1.3979999999999992E-2</c:v>
                </c:pt>
                <c:pt idx="253">
                  <c:v>1.4050000000000007E-2</c:v>
                </c:pt>
                <c:pt idx="254">
                  <c:v>1.4109999999999956E-2</c:v>
                </c:pt>
                <c:pt idx="255">
                  <c:v>1.417999999999997E-2</c:v>
                </c:pt>
                <c:pt idx="256">
                  <c:v>1.424000000000003E-2</c:v>
                </c:pt>
                <c:pt idx="257">
                  <c:v>1.428000000000007E-2</c:v>
                </c:pt>
                <c:pt idx="258">
                  <c:v>1.4329999999999954E-2</c:v>
                </c:pt>
                <c:pt idx="259">
                  <c:v>1.4379999999999948E-2</c:v>
                </c:pt>
                <c:pt idx="260">
                  <c:v>1.4419999999999988E-2</c:v>
                </c:pt>
                <c:pt idx="261">
                  <c:v>1.4459999999999917E-2</c:v>
                </c:pt>
                <c:pt idx="262">
                  <c:v>1.4490000000000003E-2</c:v>
                </c:pt>
                <c:pt idx="263">
                  <c:v>1.4520000000000088E-2</c:v>
                </c:pt>
                <c:pt idx="264">
                  <c:v>1.4549999999999952E-2</c:v>
                </c:pt>
                <c:pt idx="265">
                  <c:v>1.4569999999999972E-2</c:v>
                </c:pt>
                <c:pt idx="266">
                  <c:v>1.4589999999999992E-2</c:v>
                </c:pt>
                <c:pt idx="267">
                  <c:v>1.4599999999999946E-2</c:v>
                </c:pt>
                <c:pt idx="268">
                  <c:v>1.4609999999999901E-2</c:v>
                </c:pt>
                <c:pt idx="269">
                  <c:v>1.4619999999999966E-2</c:v>
                </c:pt>
                <c:pt idx="270">
                  <c:v>1.4639999999999986E-2</c:v>
                </c:pt>
                <c:pt idx="271">
                  <c:v>1.4649999999999941E-2</c:v>
                </c:pt>
                <c:pt idx="272">
                  <c:v>1.4660000000000006E-2</c:v>
                </c:pt>
                <c:pt idx="273">
                  <c:v>1.4680000000000026E-2</c:v>
                </c:pt>
                <c:pt idx="274">
                  <c:v>1.4710000000000001E-2</c:v>
                </c:pt>
                <c:pt idx="275">
                  <c:v>1.4730000000000021E-2</c:v>
                </c:pt>
                <c:pt idx="276">
                  <c:v>1.4759999999999995E-2</c:v>
                </c:pt>
                <c:pt idx="277">
                  <c:v>1.478999999999997E-2</c:v>
                </c:pt>
                <c:pt idx="278">
                  <c:v>1.4839999999999964E-2</c:v>
                </c:pt>
                <c:pt idx="279">
                  <c:v>1.4880000000000004E-2</c:v>
                </c:pt>
                <c:pt idx="280">
                  <c:v>1.4929999999999999E-2</c:v>
                </c:pt>
                <c:pt idx="281">
                  <c:v>1.4990000000000059E-2</c:v>
                </c:pt>
                <c:pt idx="282">
                  <c:v>1.5050000000000008E-2</c:v>
                </c:pt>
                <c:pt idx="283">
                  <c:v>1.5119999999999911E-2</c:v>
                </c:pt>
                <c:pt idx="284">
                  <c:v>1.5199999999999991E-2</c:v>
                </c:pt>
                <c:pt idx="285">
                  <c:v>1.5270000000000006E-2</c:v>
                </c:pt>
                <c:pt idx="286">
                  <c:v>1.5349999999999975E-2</c:v>
                </c:pt>
                <c:pt idx="287">
                  <c:v>1.5430000000000055E-2</c:v>
                </c:pt>
                <c:pt idx="288">
                  <c:v>1.5510000000000024E-2</c:v>
                </c:pt>
                <c:pt idx="289">
                  <c:v>1.5599999999999947E-2</c:v>
                </c:pt>
                <c:pt idx="290">
                  <c:v>1.5680000000000027E-2</c:v>
                </c:pt>
                <c:pt idx="291">
                  <c:v>1.5759999999999996E-2</c:v>
                </c:pt>
                <c:pt idx="292">
                  <c:v>1.5850000000000031E-2</c:v>
                </c:pt>
                <c:pt idx="293">
                  <c:v>1.593E-2</c:v>
                </c:pt>
                <c:pt idx="294">
                  <c:v>1.6020000000000034E-2</c:v>
                </c:pt>
                <c:pt idx="295">
                  <c:v>1.6119999999999912E-2</c:v>
                </c:pt>
                <c:pt idx="296">
                  <c:v>1.6199999999999992E-2</c:v>
                </c:pt>
                <c:pt idx="297">
                  <c:v>1.6289999999999916E-2</c:v>
                </c:pt>
                <c:pt idx="298">
                  <c:v>1.637999999999995E-2</c:v>
                </c:pt>
                <c:pt idx="299">
                  <c:v>1.6469999999999985E-2</c:v>
                </c:pt>
                <c:pt idx="300">
                  <c:v>1.6569999999999974E-2</c:v>
                </c:pt>
                <c:pt idx="301">
                  <c:v>1.6659999999999897E-2</c:v>
                </c:pt>
                <c:pt idx="302">
                  <c:v>1.6750000000000043E-2</c:v>
                </c:pt>
                <c:pt idx="303">
                  <c:v>1.6849999999999921E-2</c:v>
                </c:pt>
                <c:pt idx="304">
                  <c:v>1.6940000000000066E-2</c:v>
                </c:pt>
                <c:pt idx="305">
                  <c:v>1.705000000000001E-2</c:v>
                </c:pt>
                <c:pt idx="306">
                  <c:v>1.7149999999999999E-2</c:v>
                </c:pt>
                <c:pt idx="307">
                  <c:v>1.7259999999999942E-2</c:v>
                </c:pt>
                <c:pt idx="308">
                  <c:v>1.7369999999999997E-2</c:v>
                </c:pt>
                <c:pt idx="309">
                  <c:v>1.7490000000000006E-2</c:v>
                </c:pt>
                <c:pt idx="310">
                  <c:v>1.7610000000000015E-2</c:v>
                </c:pt>
                <c:pt idx="311">
                  <c:v>1.7729999999999912E-2</c:v>
                </c:pt>
                <c:pt idx="312">
                  <c:v>1.7859999999999987E-2</c:v>
                </c:pt>
                <c:pt idx="313">
                  <c:v>1.798999999999995E-2</c:v>
                </c:pt>
                <c:pt idx="314">
                  <c:v>1.8120000000000025E-2</c:v>
                </c:pt>
                <c:pt idx="315">
                  <c:v>1.8259999999999943E-2</c:v>
                </c:pt>
                <c:pt idx="316">
                  <c:v>1.8389999999999906E-2</c:v>
                </c:pt>
                <c:pt idx="317">
                  <c:v>1.8520000000000092E-2</c:v>
                </c:pt>
                <c:pt idx="318">
                  <c:v>1.8649999999999944E-2</c:v>
                </c:pt>
                <c:pt idx="319">
                  <c:v>1.8779999999999908E-2</c:v>
                </c:pt>
                <c:pt idx="320">
                  <c:v>1.8900000000000028E-2</c:v>
                </c:pt>
                <c:pt idx="321">
                  <c:v>1.9020000000000037E-2</c:v>
                </c:pt>
                <c:pt idx="322">
                  <c:v>1.9139999999999935E-2</c:v>
                </c:pt>
                <c:pt idx="323">
                  <c:v>1.9249999999999989E-2</c:v>
                </c:pt>
                <c:pt idx="324">
                  <c:v>1.9349999999999978E-2</c:v>
                </c:pt>
                <c:pt idx="325">
                  <c:v>1.9440000000000013E-2</c:v>
                </c:pt>
                <c:pt idx="326">
                  <c:v>1.9529999999999936E-2</c:v>
                </c:pt>
                <c:pt idx="327">
                  <c:v>1.9600000000000062E-2</c:v>
                </c:pt>
                <c:pt idx="328">
                  <c:v>1.9669999999999965E-2</c:v>
                </c:pt>
                <c:pt idx="329">
                  <c:v>1.971999999999996E-2</c:v>
                </c:pt>
                <c:pt idx="330">
                  <c:v>1.9769999999999954E-2</c:v>
                </c:pt>
                <c:pt idx="331">
                  <c:v>1.9809999999999994E-2</c:v>
                </c:pt>
                <c:pt idx="332">
                  <c:v>1.9830000000000014E-2</c:v>
                </c:pt>
                <c:pt idx="333">
                  <c:v>1.9859999999999989E-2</c:v>
                </c:pt>
                <c:pt idx="334">
                  <c:v>1.9869999999999943E-2</c:v>
                </c:pt>
                <c:pt idx="335">
                  <c:v>1.9880000000000009E-2</c:v>
                </c:pt>
                <c:pt idx="336">
                  <c:v>1.9880000000000009E-2</c:v>
                </c:pt>
                <c:pt idx="337">
                  <c:v>1.9859999999999989E-2</c:v>
                </c:pt>
                <c:pt idx="338">
                  <c:v>1.9850000000000034E-2</c:v>
                </c:pt>
                <c:pt idx="339">
                  <c:v>1.9830000000000014E-2</c:v>
                </c:pt>
                <c:pt idx="340">
                  <c:v>1.9809999999999994E-2</c:v>
                </c:pt>
                <c:pt idx="341">
                  <c:v>1.9790000000000085E-2</c:v>
                </c:pt>
                <c:pt idx="342">
                  <c:v>1.9770000000000065E-2</c:v>
                </c:pt>
                <c:pt idx="343">
                  <c:v>1.9730000000000025E-2</c:v>
                </c:pt>
                <c:pt idx="344">
                  <c:v>1.9689999999999985E-2</c:v>
                </c:pt>
                <c:pt idx="345">
                  <c:v>1.9660000000000011E-2</c:v>
                </c:pt>
                <c:pt idx="346">
                  <c:v>1.9619999999999971E-2</c:v>
                </c:pt>
                <c:pt idx="347">
                  <c:v>1.9589999999999996E-2</c:v>
                </c:pt>
                <c:pt idx="348">
                  <c:v>1.9540000000000002E-2</c:v>
                </c:pt>
                <c:pt idx="349">
                  <c:v>1.9500000000000073E-2</c:v>
                </c:pt>
                <c:pt idx="350">
                  <c:v>1.9469999999999987E-2</c:v>
                </c:pt>
                <c:pt idx="351">
                  <c:v>1.9429999999999947E-2</c:v>
                </c:pt>
                <c:pt idx="352">
                  <c:v>1.9399999999999973E-2</c:v>
                </c:pt>
                <c:pt idx="353">
                  <c:v>1.9369999999999998E-2</c:v>
                </c:pt>
                <c:pt idx="354">
                  <c:v>1.9349999999999978E-2</c:v>
                </c:pt>
                <c:pt idx="355">
                  <c:v>1.9329999999999958E-2</c:v>
                </c:pt>
                <c:pt idx="356">
                  <c:v>1.9309999999999938E-2</c:v>
                </c:pt>
                <c:pt idx="357">
                  <c:v>1.9309999999999938E-2</c:v>
                </c:pt>
                <c:pt idx="358">
                  <c:v>1.9300000000000095E-2</c:v>
                </c:pt>
                <c:pt idx="359">
                  <c:v>1.9299999999999984E-2</c:v>
                </c:pt>
                <c:pt idx="360">
                  <c:v>1.9309999999999938E-2</c:v>
                </c:pt>
                <c:pt idx="361">
                  <c:v>1.9320000000000004E-2</c:v>
                </c:pt>
                <c:pt idx="362">
                  <c:v>1.9349999999999978E-2</c:v>
                </c:pt>
                <c:pt idx="363">
                  <c:v>1.9369999999999998E-2</c:v>
                </c:pt>
                <c:pt idx="364">
                  <c:v>1.9389999999999907E-2</c:v>
                </c:pt>
                <c:pt idx="365">
                  <c:v>1.9429999999999947E-2</c:v>
                </c:pt>
                <c:pt idx="366">
                  <c:v>1.9459999999999922E-2</c:v>
                </c:pt>
                <c:pt idx="367">
                  <c:v>1.9500000000000073E-2</c:v>
                </c:pt>
                <c:pt idx="368">
                  <c:v>1.9549999999999956E-2</c:v>
                </c:pt>
                <c:pt idx="369">
                  <c:v>1.9589999999999996E-2</c:v>
                </c:pt>
                <c:pt idx="370">
                  <c:v>1.9630000000000036E-2</c:v>
                </c:pt>
                <c:pt idx="371">
                  <c:v>1.9689999999999985E-2</c:v>
                </c:pt>
                <c:pt idx="372">
                  <c:v>1.973999999999998E-2</c:v>
                </c:pt>
                <c:pt idx="373">
                  <c:v>1.9790000000000085E-2</c:v>
                </c:pt>
                <c:pt idx="374">
                  <c:v>1.9839999999999969E-2</c:v>
                </c:pt>
                <c:pt idx="375">
                  <c:v>1.9900000000000029E-2</c:v>
                </c:pt>
                <c:pt idx="376">
                  <c:v>1.9950000000000023E-2</c:v>
                </c:pt>
                <c:pt idx="377">
                  <c:v>1.9989999999999952E-2</c:v>
                </c:pt>
                <c:pt idx="378">
                  <c:v>2.0039999999999947E-2</c:v>
                </c:pt>
                <c:pt idx="379">
                  <c:v>2.0079999999999987E-2</c:v>
                </c:pt>
                <c:pt idx="380">
                  <c:v>2.0129999999999981E-2</c:v>
                </c:pt>
                <c:pt idx="381">
                  <c:v>2.0179999999999976E-2</c:v>
                </c:pt>
                <c:pt idx="382">
                  <c:v>2.0220000000000016E-2</c:v>
                </c:pt>
                <c:pt idx="383">
                  <c:v>2.024999999999999E-2</c:v>
                </c:pt>
                <c:pt idx="384">
                  <c:v>2.029000000000003E-2</c:v>
                </c:pt>
                <c:pt idx="385">
                  <c:v>2.0329999999999959E-2</c:v>
                </c:pt>
                <c:pt idx="386">
                  <c:v>2.0360000000000045E-2</c:v>
                </c:pt>
                <c:pt idx="387">
                  <c:v>2.0399999999999974E-2</c:v>
                </c:pt>
                <c:pt idx="388">
                  <c:v>2.0429999999999948E-2</c:v>
                </c:pt>
                <c:pt idx="389">
                  <c:v>2.0469999999999988E-2</c:v>
                </c:pt>
                <c:pt idx="390">
                  <c:v>2.0499999999999963E-2</c:v>
                </c:pt>
                <c:pt idx="391">
                  <c:v>2.0540000000000003E-2</c:v>
                </c:pt>
                <c:pt idx="392">
                  <c:v>2.0579999999999932E-2</c:v>
                </c:pt>
                <c:pt idx="393">
                  <c:v>2.0620000000000083E-2</c:v>
                </c:pt>
                <c:pt idx="394">
                  <c:v>2.0650000000000057E-2</c:v>
                </c:pt>
                <c:pt idx="395">
                  <c:v>2.0680000000000032E-2</c:v>
                </c:pt>
                <c:pt idx="396">
                  <c:v>2.0710000000000006E-2</c:v>
                </c:pt>
                <c:pt idx="397">
                  <c:v>2.0729999999999915E-2</c:v>
                </c:pt>
                <c:pt idx="398">
                  <c:v>2.0769999999999955E-2</c:v>
                </c:pt>
                <c:pt idx="399">
                  <c:v>2.0789999999999975E-2</c:v>
                </c:pt>
                <c:pt idx="400">
                  <c:v>2.0809999999999995E-2</c:v>
                </c:pt>
                <c:pt idx="401">
                  <c:v>2.0820000000000061E-2</c:v>
                </c:pt>
                <c:pt idx="402">
                  <c:v>2.0849999999999924E-2</c:v>
                </c:pt>
                <c:pt idx="403">
                  <c:v>2.085999999999999E-2</c:v>
                </c:pt>
                <c:pt idx="404">
                  <c:v>2.0870000000000055E-2</c:v>
                </c:pt>
                <c:pt idx="405">
                  <c:v>2.088000000000001E-2</c:v>
                </c:pt>
                <c:pt idx="406">
                  <c:v>2.088000000000001E-2</c:v>
                </c:pt>
                <c:pt idx="407">
                  <c:v>2.088000000000001E-2</c:v>
                </c:pt>
                <c:pt idx="408">
                  <c:v>2.088000000000001E-2</c:v>
                </c:pt>
                <c:pt idx="409">
                  <c:v>2.085999999999999E-2</c:v>
                </c:pt>
                <c:pt idx="410">
                  <c:v>2.0849999999999924E-2</c:v>
                </c:pt>
                <c:pt idx="411">
                  <c:v>2.0830000000000015E-2</c:v>
                </c:pt>
                <c:pt idx="412">
                  <c:v>2.0809999999999995E-2</c:v>
                </c:pt>
                <c:pt idx="413">
                  <c:v>2.0770000000000066E-2</c:v>
                </c:pt>
                <c:pt idx="414">
                  <c:v>2.0739999999999981E-2</c:v>
                </c:pt>
                <c:pt idx="415">
                  <c:v>2.0689999999999986E-2</c:v>
                </c:pt>
                <c:pt idx="416">
                  <c:v>2.0649999999999946E-2</c:v>
                </c:pt>
                <c:pt idx="417">
                  <c:v>2.0600000000000063E-2</c:v>
                </c:pt>
                <c:pt idx="418">
                  <c:v>2.0549999999999957E-2</c:v>
                </c:pt>
                <c:pt idx="419">
                  <c:v>2.0510000000000028E-2</c:v>
                </c:pt>
                <c:pt idx="420">
                  <c:v>2.0459999999999923E-2</c:v>
                </c:pt>
                <c:pt idx="421">
                  <c:v>2.0430000000000059E-2</c:v>
                </c:pt>
                <c:pt idx="422">
                  <c:v>2.0390000000000019E-2</c:v>
                </c:pt>
                <c:pt idx="423">
                  <c:v>2.0360000000000045E-2</c:v>
                </c:pt>
                <c:pt idx="424">
                  <c:v>2.0349999999999979E-2</c:v>
                </c:pt>
                <c:pt idx="425">
                  <c:v>2.0340000000000025E-2</c:v>
                </c:pt>
                <c:pt idx="426">
                  <c:v>2.0340000000000025E-2</c:v>
                </c:pt>
                <c:pt idx="427">
                  <c:v>2.0339999999999914E-2</c:v>
                </c:pt>
                <c:pt idx="428">
                  <c:v>2.035000000000009E-2</c:v>
                </c:pt>
                <c:pt idx="429">
                  <c:v>2.0369999999999999E-2</c:v>
                </c:pt>
                <c:pt idx="430">
                  <c:v>2.0399999999999974E-2</c:v>
                </c:pt>
                <c:pt idx="431">
                  <c:v>2.0439999999999903E-2</c:v>
                </c:pt>
                <c:pt idx="432">
                  <c:v>2.0479999999999943E-2</c:v>
                </c:pt>
                <c:pt idx="433">
                  <c:v>2.0519999999999983E-2</c:v>
                </c:pt>
                <c:pt idx="434">
                  <c:v>2.0569999999999977E-2</c:v>
                </c:pt>
                <c:pt idx="435">
                  <c:v>2.0630000000000037E-2</c:v>
                </c:pt>
                <c:pt idx="436">
                  <c:v>2.0680000000000032E-2</c:v>
                </c:pt>
                <c:pt idx="437">
                  <c:v>2.0739999999999981E-2</c:v>
                </c:pt>
                <c:pt idx="438">
                  <c:v>2.0780000000000021E-2</c:v>
                </c:pt>
                <c:pt idx="439">
                  <c:v>2.083999999999997E-2</c:v>
                </c:pt>
                <c:pt idx="440">
                  <c:v>2.0890000000000075E-2</c:v>
                </c:pt>
                <c:pt idx="441">
                  <c:v>2.0939999999999959E-2</c:v>
                </c:pt>
                <c:pt idx="442">
                  <c:v>2.0979999999999999E-2</c:v>
                </c:pt>
                <c:pt idx="443">
                  <c:v>2.1020000000000039E-2</c:v>
                </c:pt>
                <c:pt idx="444">
                  <c:v>2.1059999999999968E-2</c:v>
                </c:pt>
                <c:pt idx="445">
                  <c:v>2.1100000000000008E-2</c:v>
                </c:pt>
                <c:pt idx="446">
                  <c:v>2.1130000000000093E-2</c:v>
                </c:pt>
                <c:pt idx="447">
                  <c:v>2.1159999999999957E-2</c:v>
                </c:pt>
                <c:pt idx="448">
                  <c:v>2.1190000000000042E-2</c:v>
                </c:pt>
                <c:pt idx="449">
                  <c:v>2.1220000000000017E-2</c:v>
                </c:pt>
                <c:pt idx="450">
                  <c:v>2.1239999999999926E-2</c:v>
                </c:pt>
                <c:pt idx="451">
                  <c:v>2.1270000000000011E-2</c:v>
                </c:pt>
                <c:pt idx="452">
                  <c:v>2.128999999999992E-2</c:v>
                </c:pt>
                <c:pt idx="453">
                  <c:v>2.130999999999994E-2</c:v>
                </c:pt>
                <c:pt idx="454">
                  <c:v>2.1330000000000071E-2</c:v>
                </c:pt>
                <c:pt idx="455">
                  <c:v>2.134999999999998E-2</c:v>
                </c:pt>
                <c:pt idx="456">
                  <c:v>2.137E-2</c:v>
                </c:pt>
                <c:pt idx="457">
                  <c:v>2.139000000000002E-2</c:v>
                </c:pt>
                <c:pt idx="458">
                  <c:v>2.1399999999999975E-2</c:v>
                </c:pt>
                <c:pt idx="459">
                  <c:v>2.1419999999999995E-2</c:v>
                </c:pt>
                <c:pt idx="460">
                  <c:v>2.1440000000000015E-2</c:v>
                </c:pt>
                <c:pt idx="461">
                  <c:v>2.1449999999999969E-2</c:v>
                </c:pt>
                <c:pt idx="462">
                  <c:v>2.1469999999999989E-2</c:v>
                </c:pt>
                <c:pt idx="463">
                  <c:v>2.1490000000000009E-2</c:v>
                </c:pt>
                <c:pt idx="464">
                  <c:v>2.1510000000000029E-2</c:v>
                </c:pt>
                <c:pt idx="465">
                  <c:v>2.1540000000000004E-2</c:v>
                </c:pt>
                <c:pt idx="466">
                  <c:v>2.1580000000000044E-2</c:v>
                </c:pt>
                <c:pt idx="467">
                  <c:v>2.1620000000000084E-2</c:v>
                </c:pt>
                <c:pt idx="468">
                  <c:v>2.1660000000000013E-2</c:v>
                </c:pt>
                <c:pt idx="469">
                  <c:v>2.1720000000000073E-2</c:v>
                </c:pt>
                <c:pt idx="470">
                  <c:v>2.1789999999999976E-2</c:v>
                </c:pt>
                <c:pt idx="471">
                  <c:v>2.1859999999999991E-2</c:v>
                </c:pt>
                <c:pt idx="472">
                  <c:v>2.1950000000000025E-2</c:v>
                </c:pt>
                <c:pt idx="473">
                  <c:v>2.204000000000006E-2</c:v>
                </c:pt>
                <c:pt idx="474">
                  <c:v>2.2129999999999983E-2</c:v>
                </c:pt>
                <c:pt idx="475">
                  <c:v>2.2240000000000038E-2</c:v>
                </c:pt>
                <c:pt idx="476">
                  <c:v>2.2359999999999935E-2</c:v>
                </c:pt>
                <c:pt idx="477">
                  <c:v>2.246999999999999E-2</c:v>
                </c:pt>
                <c:pt idx="478">
                  <c:v>2.2599999999999953E-2</c:v>
                </c:pt>
                <c:pt idx="479">
                  <c:v>2.2730000000000028E-2</c:v>
                </c:pt>
                <c:pt idx="480">
                  <c:v>2.2850000000000037E-2</c:v>
                </c:pt>
                <c:pt idx="481">
                  <c:v>2.2970000000000046E-2</c:v>
                </c:pt>
                <c:pt idx="482">
                  <c:v>2.3090000000000055E-2</c:v>
                </c:pt>
                <c:pt idx="483">
                  <c:v>2.3209999999999953E-2</c:v>
                </c:pt>
                <c:pt idx="484">
                  <c:v>2.3310000000000053E-2</c:v>
                </c:pt>
                <c:pt idx="485">
                  <c:v>2.3410000000000042E-2</c:v>
                </c:pt>
                <c:pt idx="486">
                  <c:v>2.3490000000000011E-2</c:v>
                </c:pt>
                <c:pt idx="487">
                  <c:v>2.3580000000000045E-2</c:v>
                </c:pt>
                <c:pt idx="488">
                  <c:v>2.3649999999999949E-2</c:v>
                </c:pt>
                <c:pt idx="489">
                  <c:v>2.3699999999999943E-2</c:v>
                </c:pt>
                <c:pt idx="490">
                  <c:v>2.3749999999999938E-2</c:v>
                </c:pt>
                <c:pt idx="491">
                  <c:v>2.3790000000000089E-2</c:v>
                </c:pt>
                <c:pt idx="492">
                  <c:v>2.3820000000000063E-2</c:v>
                </c:pt>
                <c:pt idx="493">
                  <c:v>2.3850000000000038E-2</c:v>
                </c:pt>
                <c:pt idx="494">
                  <c:v>2.3869999999999947E-2</c:v>
                </c:pt>
                <c:pt idx="495">
                  <c:v>2.3890000000000078E-2</c:v>
                </c:pt>
                <c:pt idx="496">
                  <c:v>2.3900000000000032E-2</c:v>
                </c:pt>
                <c:pt idx="497">
                  <c:v>2.3909999999999987E-2</c:v>
                </c:pt>
                <c:pt idx="498">
                  <c:v>2.3919999999999941E-2</c:v>
                </c:pt>
                <c:pt idx="499">
                  <c:v>2.3920000000000052E-2</c:v>
                </c:pt>
                <c:pt idx="500">
                  <c:v>2.3920000000000052E-2</c:v>
                </c:pt>
                <c:pt idx="501">
                  <c:v>2.3930000000000007E-2</c:v>
                </c:pt>
                <c:pt idx="502">
                  <c:v>2.3930000000000007E-2</c:v>
                </c:pt>
                <c:pt idx="503">
                  <c:v>2.3920000000000052E-2</c:v>
                </c:pt>
                <c:pt idx="504">
                  <c:v>2.3909999999999987E-2</c:v>
                </c:pt>
                <c:pt idx="505">
                  <c:v>2.3899999999999921E-2</c:v>
                </c:pt>
                <c:pt idx="506">
                  <c:v>2.3900000000000032E-2</c:v>
                </c:pt>
                <c:pt idx="507">
                  <c:v>2.3880000000000012E-2</c:v>
                </c:pt>
                <c:pt idx="508">
                  <c:v>2.3859999999999992E-2</c:v>
                </c:pt>
                <c:pt idx="509">
                  <c:v>2.3850000000000038E-2</c:v>
                </c:pt>
                <c:pt idx="510">
                  <c:v>2.3819999999999952E-2</c:v>
                </c:pt>
                <c:pt idx="511">
                  <c:v>2.3790000000000089E-2</c:v>
                </c:pt>
                <c:pt idx="512">
                  <c:v>2.3769999999999958E-2</c:v>
                </c:pt>
                <c:pt idx="513">
                  <c:v>2.3729999999999918E-2</c:v>
                </c:pt>
                <c:pt idx="514">
                  <c:v>2.3689999999999989E-2</c:v>
                </c:pt>
                <c:pt idx="515">
                  <c:v>2.3639999999999994E-2</c:v>
                </c:pt>
                <c:pt idx="516">
                  <c:v>2.359E-2</c:v>
                </c:pt>
                <c:pt idx="517">
                  <c:v>2.352999999999994E-2</c:v>
                </c:pt>
                <c:pt idx="518">
                  <c:v>2.3469999999999991E-2</c:v>
                </c:pt>
                <c:pt idx="519">
                  <c:v>2.3399999999999976E-2</c:v>
                </c:pt>
                <c:pt idx="520">
                  <c:v>2.3340000000000027E-2</c:v>
                </c:pt>
                <c:pt idx="521">
                  <c:v>2.3270000000000013E-2</c:v>
                </c:pt>
                <c:pt idx="522">
                  <c:v>2.3189999999999933E-2</c:v>
                </c:pt>
                <c:pt idx="523">
                  <c:v>2.3120000000000029E-2</c:v>
                </c:pt>
                <c:pt idx="524">
                  <c:v>2.3039999999999949E-2</c:v>
                </c:pt>
                <c:pt idx="525">
                  <c:v>2.298E-2</c:v>
                </c:pt>
                <c:pt idx="526">
                  <c:v>2.2909999999999986E-2</c:v>
                </c:pt>
                <c:pt idx="527">
                  <c:v>2.2839999999999971E-2</c:v>
                </c:pt>
                <c:pt idx="528">
                  <c:v>2.2790000000000088E-2</c:v>
                </c:pt>
                <c:pt idx="529">
                  <c:v>2.2730000000000028E-2</c:v>
                </c:pt>
                <c:pt idx="530">
                  <c:v>2.2689999999999988E-2</c:v>
                </c:pt>
                <c:pt idx="531">
                  <c:v>2.2660000000000013E-2</c:v>
                </c:pt>
                <c:pt idx="532">
                  <c:v>2.2629999999999928E-2</c:v>
                </c:pt>
                <c:pt idx="533">
                  <c:v>2.2610000000000019E-2</c:v>
                </c:pt>
                <c:pt idx="534">
                  <c:v>2.2610000000000019E-2</c:v>
                </c:pt>
                <c:pt idx="535">
                  <c:v>2.2610000000000019E-2</c:v>
                </c:pt>
                <c:pt idx="536">
                  <c:v>2.2630000000000039E-2</c:v>
                </c:pt>
                <c:pt idx="537">
                  <c:v>2.2639999999999993E-2</c:v>
                </c:pt>
                <c:pt idx="538">
                  <c:v>2.2670000000000079E-2</c:v>
                </c:pt>
                <c:pt idx="539">
                  <c:v>2.2699999999999942E-2</c:v>
                </c:pt>
                <c:pt idx="540">
                  <c:v>2.2750000000000048E-2</c:v>
                </c:pt>
                <c:pt idx="541">
                  <c:v>2.2800000000000042E-2</c:v>
                </c:pt>
                <c:pt idx="542">
                  <c:v>2.2859999999999991E-2</c:v>
                </c:pt>
                <c:pt idx="543">
                  <c:v>2.291999999999994E-2</c:v>
                </c:pt>
                <c:pt idx="544">
                  <c:v>2.2989999999999955E-2</c:v>
                </c:pt>
                <c:pt idx="545">
                  <c:v>2.3070000000000035E-2</c:v>
                </c:pt>
                <c:pt idx="546">
                  <c:v>2.3150000000000004E-2</c:v>
                </c:pt>
                <c:pt idx="547">
                  <c:v>2.3240000000000038E-2</c:v>
                </c:pt>
                <c:pt idx="548">
                  <c:v>2.3329999999999962E-2</c:v>
                </c:pt>
                <c:pt idx="549">
                  <c:v>2.3439999999999905E-2</c:v>
                </c:pt>
                <c:pt idx="550">
                  <c:v>2.3540000000000005E-2</c:v>
                </c:pt>
                <c:pt idx="551">
                  <c:v>2.3660000000000014E-2</c:v>
                </c:pt>
                <c:pt idx="552">
                  <c:v>2.3789999999999978E-2</c:v>
                </c:pt>
                <c:pt idx="553">
                  <c:v>2.3919999999999941E-2</c:v>
                </c:pt>
                <c:pt idx="554">
                  <c:v>2.4050000000000016E-2</c:v>
                </c:pt>
                <c:pt idx="555">
                  <c:v>2.4179999999999979E-2</c:v>
                </c:pt>
                <c:pt idx="556">
                  <c:v>2.4320000000000008E-2</c:v>
                </c:pt>
                <c:pt idx="557">
                  <c:v>2.4449999999999972E-2</c:v>
                </c:pt>
                <c:pt idx="558">
                  <c:v>2.4579999999999935E-2</c:v>
                </c:pt>
                <c:pt idx="559">
                  <c:v>2.471000000000001E-2</c:v>
                </c:pt>
                <c:pt idx="560">
                  <c:v>2.4830000000000019E-2</c:v>
                </c:pt>
                <c:pt idx="561">
                  <c:v>2.4949999999999917E-2</c:v>
                </c:pt>
                <c:pt idx="562">
                  <c:v>2.5070000000000037E-2</c:v>
                </c:pt>
                <c:pt idx="563">
                  <c:v>2.517999999999998E-2</c:v>
                </c:pt>
                <c:pt idx="564">
                  <c:v>2.528000000000008E-2</c:v>
                </c:pt>
                <c:pt idx="565">
                  <c:v>2.5370000000000004E-2</c:v>
                </c:pt>
                <c:pt idx="566">
                  <c:v>2.5469999999999993E-2</c:v>
                </c:pt>
                <c:pt idx="567">
                  <c:v>2.5550000000000073E-2</c:v>
                </c:pt>
                <c:pt idx="568">
                  <c:v>2.5629999999999931E-2</c:v>
                </c:pt>
                <c:pt idx="569">
                  <c:v>2.5699999999999945E-2</c:v>
                </c:pt>
                <c:pt idx="570">
                  <c:v>2.576999999999996E-2</c:v>
                </c:pt>
                <c:pt idx="571">
                  <c:v>2.581E-2</c:v>
                </c:pt>
                <c:pt idx="572">
                  <c:v>2.5859999999999994E-2</c:v>
                </c:pt>
                <c:pt idx="573">
                  <c:v>2.5899999999999923E-2</c:v>
                </c:pt>
                <c:pt idx="574">
                  <c:v>2.5920000000000054E-2</c:v>
                </c:pt>
                <c:pt idx="575">
                  <c:v>2.5950000000000029E-2</c:v>
                </c:pt>
                <c:pt idx="576">
                  <c:v>2.5950000000000029E-2</c:v>
                </c:pt>
                <c:pt idx="577">
                  <c:v>2.5970000000000049E-2</c:v>
                </c:pt>
                <c:pt idx="578">
                  <c:v>2.5959999999999983E-2</c:v>
                </c:pt>
                <c:pt idx="579">
                  <c:v>2.5969999999999938E-2</c:v>
                </c:pt>
                <c:pt idx="580">
                  <c:v>2.5959999999999983E-2</c:v>
                </c:pt>
                <c:pt idx="581">
                  <c:v>2.5970000000000049E-2</c:v>
                </c:pt>
                <c:pt idx="582">
                  <c:v>2.5959999999999983E-2</c:v>
                </c:pt>
                <c:pt idx="583">
                  <c:v>2.5950000000000029E-2</c:v>
                </c:pt>
                <c:pt idx="584">
                  <c:v>2.5959999999999983E-2</c:v>
                </c:pt>
                <c:pt idx="585">
                  <c:v>2.5959999999999983E-2</c:v>
                </c:pt>
                <c:pt idx="586">
                  <c:v>2.5980000000000003E-2</c:v>
                </c:pt>
                <c:pt idx="587">
                  <c:v>2.5980000000000003E-2</c:v>
                </c:pt>
                <c:pt idx="588">
                  <c:v>2.6009999999999978E-2</c:v>
                </c:pt>
                <c:pt idx="589">
                  <c:v>2.6020000000000043E-2</c:v>
                </c:pt>
                <c:pt idx="590">
                  <c:v>2.6049999999999907E-2</c:v>
                </c:pt>
                <c:pt idx="591">
                  <c:v>2.6089999999999947E-2</c:v>
                </c:pt>
                <c:pt idx="592">
                  <c:v>2.6120000000000032E-2</c:v>
                </c:pt>
                <c:pt idx="593">
                  <c:v>2.6160000000000072E-2</c:v>
                </c:pt>
                <c:pt idx="594">
                  <c:v>2.619999999999989E-2</c:v>
                </c:pt>
                <c:pt idx="595">
                  <c:v>2.6229999999999976E-2</c:v>
                </c:pt>
                <c:pt idx="596">
                  <c:v>2.627999999999997E-2</c:v>
                </c:pt>
                <c:pt idx="597">
                  <c:v>2.632000000000001E-2</c:v>
                </c:pt>
                <c:pt idx="598">
                  <c:v>2.6349999999999985E-2</c:v>
                </c:pt>
                <c:pt idx="599">
                  <c:v>2.6390000000000025E-2</c:v>
                </c:pt>
                <c:pt idx="600">
                  <c:v>2.6430000000000065E-2</c:v>
                </c:pt>
                <c:pt idx="601">
                  <c:v>2.6460000000000039E-2</c:v>
                </c:pt>
                <c:pt idx="602">
                  <c:v>2.6479999999999948E-2</c:v>
                </c:pt>
                <c:pt idx="603">
                  <c:v>2.6499999999999968E-2</c:v>
                </c:pt>
                <c:pt idx="604">
                  <c:v>2.6519999999999988E-2</c:v>
                </c:pt>
                <c:pt idx="605">
                  <c:v>2.6530000000000054E-2</c:v>
                </c:pt>
                <c:pt idx="606">
                  <c:v>2.6540000000000008E-2</c:v>
                </c:pt>
                <c:pt idx="607">
                  <c:v>2.6550000000000074E-2</c:v>
                </c:pt>
                <c:pt idx="608">
                  <c:v>2.6549999999999963E-2</c:v>
                </c:pt>
                <c:pt idx="609">
                  <c:v>2.6559999999999917E-2</c:v>
                </c:pt>
                <c:pt idx="610">
                  <c:v>2.6560000000000028E-2</c:v>
                </c:pt>
                <c:pt idx="611">
                  <c:v>2.6559999999999917E-2</c:v>
                </c:pt>
                <c:pt idx="612">
                  <c:v>2.6559999999999917E-2</c:v>
                </c:pt>
                <c:pt idx="613">
                  <c:v>2.6560000000000028E-2</c:v>
                </c:pt>
                <c:pt idx="614">
                  <c:v>2.6560000000000028E-2</c:v>
                </c:pt>
                <c:pt idx="615">
                  <c:v>2.6549999999999963E-2</c:v>
                </c:pt>
                <c:pt idx="616">
                  <c:v>2.6550000000000074E-2</c:v>
                </c:pt>
                <c:pt idx="617">
                  <c:v>2.6540000000000008E-2</c:v>
                </c:pt>
                <c:pt idx="618">
                  <c:v>2.6530000000000054E-2</c:v>
                </c:pt>
                <c:pt idx="619">
                  <c:v>2.6510000000000034E-2</c:v>
                </c:pt>
                <c:pt idx="620">
                  <c:v>2.6499999999999968E-2</c:v>
                </c:pt>
                <c:pt idx="621">
                  <c:v>2.6480000000000059E-2</c:v>
                </c:pt>
                <c:pt idx="622">
                  <c:v>2.6449999999999974E-2</c:v>
                </c:pt>
                <c:pt idx="623">
                  <c:v>2.6429999999999954E-2</c:v>
                </c:pt>
                <c:pt idx="624">
                  <c:v>2.640000000000009E-2</c:v>
                </c:pt>
                <c:pt idx="625">
                  <c:v>2.6379999999999959E-2</c:v>
                </c:pt>
                <c:pt idx="626">
                  <c:v>2.6349999999999985E-2</c:v>
                </c:pt>
                <c:pt idx="627">
                  <c:v>2.632000000000001E-2</c:v>
                </c:pt>
                <c:pt idx="628">
                  <c:v>2.627999999999997E-2</c:v>
                </c:pt>
                <c:pt idx="629">
                  <c:v>2.6249999999999996E-2</c:v>
                </c:pt>
                <c:pt idx="630">
                  <c:v>2.6229999999999976E-2</c:v>
                </c:pt>
                <c:pt idx="631">
                  <c:v>2.6190000000000047E-2</c:v>
                </c:pt>
                <c:pt idx="632">
                  <c:v>2.6159999999999961E-2</c:v>
                </c:pt>
                <c:pt idx="633">
                  <c:v>2.6119999999999921E-2</c:v>
                </c:pt>
                <c:pt idx="634">
                  <c:v>2.6089999999999947E-2</c:v>
                </c:pt>
                <c:pt idx="635">
                  <c:v>2.6050000000000018E-2</c:v>
                </c:pt>
                <c:pt idx="636">
                  <c:v>2.6009999999999978E-2</c:v>
                </c:pt>
                <c:pt idx="637">
                  <c:v>2.5969999999999938E-2</c:v>
                </c:pt>
                <c:pt idx="638">
                  <c:v>2.5920000000000054E-2</c:v>
                </c:pt>
                <c:pt idx="639">
                  <c:v>2.5869999999999949E-2</c:v>
                </c:pt>
                <c:pt idx="640">
                  <c:v>2.5819999999999954E-2</c:v>
                </c:pt>
                <c:pt idx="641">
                  <c:v>2.576999999999996E-2</c:v>
                </c:pt>
                <c:pt idx="642">
                  <c:v>2.5719999999999965E-2</c:v>
                </c:pt>
                <c:pt idx="643">
                  <c:v>2.5680000000000036E-2</c:v>
                </c:pt>
                <c:pt idx="644">
                  <c:v>2.5630000000000042E-2</c:v>
                </c:pt>
                <c:pt idx="645">
                  <c:v>2.5579999999999936E-2</c:v>
                </c:pt>
                <c:pt idx="646">
                  <c:v>2.5549999999999962E-2</c:v>
                </c:pt>
                <c:pt idx="647">
                  <c:v>2.5519999999999987E-2</c:v>
                </c:pt>
                <c:pt idx="648">
                  <c:v>2.5499999999999967E-2</c:v>
                </c:pt>
                <c:pt idx="649">
                  <c:v>2.5490000000000013E-2</c:v>
                </c:pt>
                <c:pt idx="650">
                  <c:v>2.5490000000000013E-2</c:v>
                </c:pt>
                <c:pt idx="651">
                  <c:v>2.5500000000000078E-2</c:v>
                </c:pt>
                <c:pt idx="652">
                  <c:v>2.5510000000000033E-2</c:v>
                </c:pt>
                <c:pt idx="653">
                  <c:v>2.5549999999999962E-2</c:v>
                </c:pt>
                <c:pt idx="654">
                  <c:v>2.5590000000000002E-2</c:v>
                </c:pt>
                <c:pt idx="655">
                  <c:v>2.5650000000000062E-2</c:v>
                </c:pt>
                <c:pt idx="656">
                  <c:v>2.5720000000000076E-2</c:v>
                </c:pt>
                <c:pt idx="657">
                  <c:v>2.581E-2</c:v>
                </c:pt>
                <c:pt idx="658">
                  <c:v>2.5899999999999923E-2</c:v>
                </c:pt>
                <c:pt idx="659">
                  <c:v>2.6000000000000023E-2</c:v>
                </c:pt>
                <c:pt idx="660">
                  <c:v>2.6120000000000032E-2</c:v>
                </c:pt>
                <c:pt idx="661">
                  <c:v>2.6240000000000041E-2</c:v>
                </c:pt>
                <c:pt idx="662">
                  <c:v>2.6370000000000005E-2</c:v>
                </c:pt>
                <c:pt idx="663">
                  <c:v>2.6510000000000034E-2</c:v>
                </c:pt>
                <c:pt idx="664">
                  <c:v>2.6650000000000063E-2</c:v>
                </c:pt>
                <c:pt idx="665">
                  <c:v>2.681E-2</c:v>
                </c:pt>
                <c:pt idx="666">
                  <c:v>2.6959999999999984E-2</c:v>
                </c:pt>
                <c:pt idx="667">
                  <c:v>2.7120000000000033E-2</c:v>
                </c:pt>
                <c:pt idx="668">
                  <c:v>2.7279999999999971E-2</c:v>
                </c:pt>
                <c:pt idx="669">
                  <c:v>2.7449999999999974E-2</c:v>
                </c:pt>
                <c:pt idx="670">
                  <c:v>2.7610000000000023E-2</c:v>
                </c:pt>
                <c:pt idx="671">
                  <c:v>2.7780000000000027E-2</c:v>
                </c:pt>
                <c:pt idx="672">
                  <c:v>2.7939999999999965E-2</c:v>
                </c:pt>
                <c:pt idx="673">
                  <c:v>2.8119999999999923E-2</c:v>
                </c:pt>
                <c:pt idx="674">
                  <c:v>2.8279999999999972E-2</c:v>
                </c:pt>
                <c:pt idx="675">
                  <c:v>2.8440000000000021E-2</c:v>
                </c:pt>
                <c:pt idx="676">
                  <c:v>2.8590000000000004E-2</c:v>
                </c:pt>
                <c:pt idx="677">
                  <c:v>2.8739999999999988E-2</c:v>
                </c:pt>
                <c:pt idx="678">
                  <c:v>2.8890000000000082E-2</c:v>
                </c:pt>
                <c:pt idx="679">
                  <c:v>2.9040000000000066E-2</c:v>
                </c:pt>
                <c:pt idx="680">
                  <c:v>2.9170000000000029E-2</c:v>
                </c:pt>
                <c:pt idx="681">
                  <c:v>2.9290000000000038E-2</c:v>
                </c:pt>
                <c:pt idx="682">
                  <c:v>2.9399999999999982E-2</c:v>
                </c:pt>
                <c:pt idx="683">
                  <c:v>2.9509999999999925E-2</c:v>
                </c:pt>
                <c:pt idx="684">
                  <c:v>2.9610000000000025E-2</c:v>
                </c:pt>
                <c:pt idx="685">
                  <c:v>2.9699999999999949E-2</c:v>
                </c:pt>
                <c:pt idx="686">
                  <c:v>2.9780000000000029E-2</c:v>
                </c:pt>
                <c:pt idx="687">
                  <c:v>2.9859999999999998E-2</c:v>
                </c:pt>
                <c:pt idx="688">
                  <c:v>2.9930000000000012E-2</c:v>
                </c:pt>
                <c:pt idx="689">
                  <c:v>3.0000000000000027E-2</c:v>
                </c:pt>
                <c:pt idx="690">
                  <c:v>3.004999999999991E-2</c:v>
                </c:pt>
                <c:pt idx="691">
                  <c:v>3.010999999999997E-2</c:v>
                </c:pt>
                <c:pt idx="692">
                  <c:v>3.017000000000003E-2</c:v>
                </c:pt>
                <c:pt idx="693">
                  <c:v>3.0220000000000025E-2</c:v>
                </c:pt>
                <c:pt idx="694">
                  <c:v>3.0279999999999974E-2</c:v>
                </c:pt>
                <c:pt idx="695">
                  <c:v>3.0340000000000034E-2</c:v>
                </c:pt>
                <c:pt idx="696">
                  <c:v>3.0400000000000094E-2</c:v>
                </c:pt>
                <c:pt idx="697">
                  <c:v>3.0469999999999997E-2</c:v>
                </c:pt>
                <c:pt idx="698">
                  <c:v>3.0529999999999946E-2</c:v>
                </c:pt>
                <c:pt idx="699">
                  <c:v>3.0599999999999961E-2</c:v>
                </c:pt>
                <c:pt idx="700">
                  <c:v>3.0660000000000021E-2</c:v>
                </c:pt>
                <c:pt idx="701">
                  <c:v>3.0730000000000035E-2</c:v>
                </c:pt>
                <c:pt idx="702">
                  <c:v>3.0799999999999939E-2</c:v>
                </c:pt>
                <c:pt idx="703">
                  <c:v>3.0880000000000019E-2</c:v>
                </c:pt>
                <c:pt idx="704">
                  <c:v>3.0960000000000099E-2</c:v>
                </c:pt>
                <c:pt idx="705">
                  <c:v>3.1039999999999957E-2</c:v>
                </c:pt>
                <c:pt idx="706">
                  <c:v>3.1119999999999925E-2</c:v>
                </c:pt>
                <c:pt idx="707">
                  <c:v>3.120999999999996E-2</c:v>
                </c:pt>
                <c:pt idx="708">
                  <c:v>3.1299999999999994E-2</c:v>
                </c:pt>
                <c:pt idx="709">
                  <c:v>3.1389999999999918E-2</c:v>
                </c:pt>
                <c:pt idx="710">
                  <c:v>3.1480000000000063E-2</c:v>
                </c:pt>
                <c:pt idx="711">
                  <c:v>3.1569999999999987E-2</c:v>
                </c:pt>
                <c:pt idx="712">
                  <c:v>3.1669999999999976E-2</c:v>
                </c:pt>
                <c:pt idx="713">
                  <c:v>3.1769999999999965E-2</c:v>
                </c:pt>
                <c:pt idx="714">
                  <c:v>3.1869999999999954E-2</c:v>
                </c:pt>
                <c:pt idx="715">
                  <c:v>3.1970000000000054E-2</c:v>
                </c:pt>
                <c:pt idx="716">
                  <c:v>3.2079999999999997E-2</c:v>
                </c:pt>
                <c:pt idx="717">
                  <c:v>3.2189999999999941E-2</c:v>
                </c:pt>
                <c:pt idx="718">
                  <c:v>3.230999999999995E-2</c:v>
                </c:pt>
                <c:pt idx="719">
                  <c:v>3.2440000000000024E-2</c:v>
                </c:pt>
                <c:pt idx="720">
                  <c:v>3.2590000000000008E-2</c:v>
                </c:pt>
                <c:pt idx="721">
                  <c:v>3.2730000000000037E-2</c:v>
                </c:pt>
                <c:pt idx="722">
                  <c:v>3.2889999999999975E-2</c:v>
                </c:pt>
                <c:pt idx="723">
                  <c:v>3.3059999999999978E-2</c:v>
                </c:pt>
                <c:pt idx="724">
                  <c:v>3.3230000000000093E-2</c:v>
                </c:pt>
                <c:pt idx="725">
                  <c:v>3.3420000000000005E-2</c:v>
                </c:pt>
                <c:pt idx="726">
                  <c:v>3.3599999999999963E-2</c:v>
                </c:pt>
                <c:pt idx="727">
                  <c:v>3.3780000000000032E-2</c:v>
                </c:pt>
                <c:pt idx="728">
                  <c:v>3.3969999999999945E-2</c:v>
                </c:pt>
                <c:pt idx="729">
                  <c:v>3.4160000000000079E-2</c:v>
                </c:pt>
                <c:pt idx="730">
                  <c:v>3.4340000000000037E-2</c:v>
                </c:pt>
                <c:pt idx="731">
                  <c:v>3.4500000000000086E-2</c:v>
                </c:pt>
                <c:pt idx="732">
                  <c:v>3.4660000000000024E-2</c:v>
                </c:pt>
                <c:pt idx="733">
                  <c:v>3.4810000000000008E-2</c:v>
                </c:pt>
                <c:pt idx="734">
                  <c:v>3.4950000000000037E-2</c:v>
                </c:pt>
                <c:pt idx="735">
                  <c:v>3.508E-2</c:v>
                </c:pt>
                <c:pt idx="736">
                  <c:v>3.5200000000000009E-2</c:v>
                </c:pt>
                <c:pt idx="737">
                  <c:v>3.5299999999999998E-2</c:v>
                </c:pt>
                <c:pt idx="738">
                  <c:v>3.5420000000000007E-2</c:v>
                </c:pt>
                <c:pt idx="739">
                  <c:v>3.5519999999999996E-2</c:v>
                </c:pt>
                <c:pt idx="740">
                  <c:v>3.5619999999999985E-2</c:v>
                </c:pt>
                <c:pt idx="741">
                  <c:v>3.5729999999999928E-2</c:v>
                </c:pt>
                <c:pt idx="742">
                  <c:v>3.5819999999999963E-2</c:v>
                </c:pt>
                <c:pt idx="743">
                  <c:v>3.5930000000000017E-2</c:v>
                </c:pt>
                <c:pt idx="744">
                  <c:v>3.6019999999999941E-2</c:v>
                </c:pt>
                <c:pt idx="745">
                  <c:v>3.6129999999999995E-2</c:v>
                </c:pt>
                <c:pt idx="746">
                  <c:v>3.624000000000005E-2</c:v>
                </c:pt>
                <c:pt idx="747">
                  <c:v>3.6349999999999993E-2</c:v>
                </c:pt>
                <c:pt idx="748">
                  <c:v>3.6460000000000048E-2</c:v>
                </c:pt>
                <c:pt idx="749">
                  <c:v>3.6569999999999991E-2</c:v>
                </c:pt>
                <c:pt idx="750">
                  <c:v>3.6679999999999935E-2</c:v>
                </c:pt>
                <c:pt idx="751">
                  <c:v>3.6789999999999989E-2</c:v>
                </c:pt>
                <c:pt idx="752">
                  <c:v>3.6900000000000044E-2</c:v>
                </c:pt>
                <c:pt idx="753">
                  <c:v>3.7000000000000033E-2</c:v>
                </c:pt>
                <c:pt idx="754">
                  <c:v>3.7120000000000042E-2</c:v>
                </c:pt>
                <c:pt idx="755">
                  <c:v>3.7229999999999985E-2</c:v>
                </c:pt>
                <c:pt idx="756">
                  <c:v>3.7339999999999929E-2</c:v>
                </c:pt>
                <c:pt idx="757">
                  <c:v>3.7470000000000003E-2</c:v>
                </c:pt>
                <c:pt idx="758">
                  <c:v>3.7600000000000078E-2</c:v>
                </c:pt>
                <c:pt idx="759">
                  <c:v>3.7719999999999976E-2</c:v>
                </c:pt>
                <c:pt idx="760">
                  <c:v>3.787000000000007E-2</c:v>
                </c:pt>
                <c:pt idx="761">
                  <c:v>3.8009999999999988E-2</c:v>
                </c:pt>
                <c:pt idx="762">
                  <c:v>3.8160000000000083E-2</c:v>
                </c:pt>
                <c:pt idx="763">
                  <c:v>3.8329999999999975E-2</c:v>
                </c:pt>
                <c:pt idx="764">
                  <c:v>3.8499999999999979E-2</c:v>
                </c:pt>
                <c:pt idx="765">
                  <c:v>3.8690000000000002E-2</c:v>
                </c:pt>
                <c:pt idx="766">
                  <c:v>3.8900000000000046E-2</c:v>
                </c:pt>
                <c:pt idx="767">
                  <c:v>3.9100000000000024E-2</c:v>
                </c:pt>
                <c:pt idx="768">
                  <c:v>3.9329999999999976E-2</c:v>
                </c:pt>
                <c:pt idx="769">
                  <c:v>3.958000000000006E-2</c:v>
                </c:pt>
                <c:pt idx="770">
                  <c:v>3.9830000000000032E-2</c:v>
                </c:pt>
                <c:pt idx="771">
                  <c:v>4.0099999999999913E-2</c:v>
                </c:pt>
                <c:pt idx="772">
                  <c:v>4.0390000000000037E-2</c:v>
                </c:pt>
                <c:pt idx="773">
                  <c:v>4.0669999999999984E-2</c:v>
                </c:pt>
                <c:pt idx="774">
                  <c:v>4.0980000000000016E-2</c:v>
                </c:pt>
                <c:pt idx="775">
                  <c:v>4.1290000000000049E-2</c:v>
                </c:pt>
                <c:pt idx="776">
                  <c:v>4.1610000000000036E-2</c:v>
                </c:pt>
                <c:pt idx="777">
                  <c:v>4.1939999999999977E-2</c:v>
                </c:pt>
                <c:pt idx="778">
                  <c:v>4.2259999999999964E-2</c:v>
                </c:pt>
                <c:pt idx="779">
                  <c:v>4.2569999999999997E-2</c:v>
                </c:pt>
                <c:pt idx="780">
                  <c:v>4.2879999999999918E-2</c:v>
                </c:pt>
                <c:pt idx="781">
                  <c:v>4.3179999999999996E-2</c:v>
                </c:pt>
                <c:pt idx="782">
                  <c:v>4.3470000000000009E-2</c:v>
                </c:pt>
                <c:pt idx="783">
                  <c:v>4.3740000000000001E-2</c:v>
                </c:pt>
                <c:pt idx="784">
                  <c:v>4.3989999999999974E-2</c:v>
                </c:pt>
                <c:pt idx="785">
                  <c:v>4.4220000000000037E-2</c:v>
                </c:pt>
                <c:pt idx="786">
                  <c:v>4.4439999999999924E-2</c:v>
                </c:pt>
                <c:pt idx="787">
                  <c:v>4.4619999999999993E-2</c:v>
                </c:pt>
                <c:pt idx="788">
                  <c:v>4.4780000000000042E-2</c:v>
                </c:pt>
                <c:pt idx="789">
                  <c:v>4.4910000000000005E-2</c:v>
                </c:pt>
                <c:pt idx="790">
                  <c:v>4.5009999999999994E-2</c:v>
                </c:pt>
                <c:pt idx="791">
                  <c:v>4.5099999999999918E-2</c:v>
                </c:pt>
                <c:pt idx="792">
                  <c:v>4.5159999999999978E-2</c:v>
                </c:pt>
                <c:pt idx="793">
                  <c:v>4.5200000000000018E-2</c:v>
                </c:pt>
                <c:pt idx="794">
                  <c:v>4.5210000000000083E-2</c:v>
                </c:pt>
                <c:pt idx="795">
                  <c:v>4.5219999999999927E-2</c:v>
                </c:pt>
                <c:pt idx="796">
                  <c:v>4.5209999999999972E-2</c:v>
                </c:pt>
                <c:pt idx="797">
                  <c:v>4.5200000000000018E-2</c:v>
                </c:pt>
                <c:pt idx="798">
                  <c:v>4.5169999999999932E-2</c:v>
                </c:pt>
                <c:pt idx="799">
                  <c:v>4.5140000000000069E-2</c:v>
                </c:pt>
                <c:pt idx="800">
                  <c:v>4.5119999999999938E-2</c:v>
                </c:pt>
                <c:pt idx="801">
                  <c:v>4.5109999999999983E-2</c:v>
                </c:pt>
                <c:pt idx="802">
                  <c:v>4.5080000000000009E-2</c:v>
                </c:pt>
                <c:pt idx="803">
                  <c:v>4.5070000000000054E-2</c:v>
                </c:pt>
                <c:pt idx="804">
                  <c:v>4.5059999999999989E-2</c:v>
                </c:pt>
                <c:pt idx="805">
                  <c:v>4.5070000000000054E-2</c:v>
                </c:pt>
                <c:pt idx="806">
                  <c:v>4.5090000000000074E-2</c:v>
                </c:pt>
                <c:pt idx="807">
                  <c:v>4.5100000000000029E-2</c:v>
                </c:pt>
                <c:pt idx="808">
                  <c:v>4.5140000000000069E-2</c:v>
                </c:pt>
                <c:pt idx="809">
                  <c:v>4.5179999999999998E-2</c:v>
                </c:pt>
                <c:pt idx="810">
                  <c:v>4.5229999999999992E-2</c:v>
                </c:pt>
                <c:pt idx="811">
                  <c:v>4.5300000000000007E-2</c:v>
                </c:pt>
                <c:pt idx="812">
                  <c:v>4.5379999999999976E-2</c:v>
                </c:pt>
                <c:pt idx="813">
                  <c:v>4.549000000000003E-2</c:v>
                </c:pt>
                <c:pt idx="814">
                  <c:v>4.5599999999999974E-2</c:v>
                </c:pt>
                <c:pt idx="815">
                  <c:v>4.5740000000000003E-2</c:v>
                </c:pt>
                <c:pt idx="816">
                  <c:v>4.5880000000000032E-2</c:v>
                </c:pt>
                <c:pt idx="817">
                  <c:v>4.603999999999997E-2</c:v>
                </c:pt>
                <c:pt idx="818">
                  <c:v>4.6220000000000039E-2</c:v>
                </c:pt>
                <c:pt idx="819">
                  <c:v>4.6409999999999951E-2</c:v>
                </c:pt>
                <c:pt idx="820">
                  <c:v>4.661000000000004E-2</c:v>
                </c:pt>
                <c:pt idx="821">
                  <c:v>4.6810000000000018E-2</c:v>
                </c:pt>
                <c:pt idx="822">
                  <c:v>4.7040000000000082E-2</c:v>
                </c:pt>
                <c:pt idx="823">
                  <c:v>4.7270000000000034E-2</c:v>
                </c:pt>
                <c:pt idx="824">
                  <c:v>4.7499999999999987E-2</c:v>
                </c:pt>
                <c:pt idx="825">
                  <c:v>4.7740000000000005E-2</c:v>
                </c:pt>
                <c:pt idx="826">
                  <c:v>4.7969999999999957E-2</c:v>
                </c:pt>
                <c:pt idx="827">
                  <c:v>4.8209999999999975E-2</c:v>
                </c:pt>
                <c:pt idx="828">
                  <c:v>4.8449999999999993E-2</c:v>
                </c:pt>
                <c:pt idx="829">
                  <c:v>4.8669999999999991E-2</c:v>
                </c:pt>
                <c:pt idx="830">
                  <c:v>4.8889999999999989E-2</c:v>
                </c:pt>
                <c:pt idx="831">
                  <c:v>4.9109999999999987E-2</c:v>
                </c:pt>
                <c:pt idx="832">
                  <c:v>4.9329999999999985E-2</c:v>
                </c:pt>
                <c:pt idx="833">
                  <c:v>4.9530000000000074E-2</c:v>
                </c:pt>
                <c:pt idx="834">
                  <c:v>4.9749999999999961E-2</c:v>
                </c:pt>
                <c:pt idx="835">
                  <c:v>4.9969999999999959E-2</c:v>
                </c:pt>
                <c:pt idx="836">
                  <c:v>5.0180000000000002E-2</c:v>
                </c:pt>
                <c:pt idx="837">
                  <c:v>5.0409999999999955E-2</c:v>
                </c:pt>
                <c:pt idx="838">
                  <c:v>5.0650000000000084E-2</c:v>
                </c:pt>
                <c:pt idx="839">
                  <c:v>5.0880000000000036E-2</c:v>
                </c:pt>
                <c:pt idx="840">
                  <c:v>5.1120000000000054E-2</c:v>
                </c:pt>
                <c:pt idx="841">
                  <c:v>5.1370000000000027E-2</c:v>
                </c:pt>
                <c:pt idx="842">
                  <c:v>5.1619999999999999E-2</c:v>
                </c:pt>
                <c:pt idx="843">
                  <c:v>5.1880000000000037E-2</c:v>
                </c:pt>
                <c:pt idx="844">
                  <c:v>5.2140000000000075E-2</c:v>
                </c:pt>
                <c:pt idx="845">
                  <c:v>5.2390000000000048E-2</c:v>
                </c:pt>
                <c:pt idx="846">
                  <c:v>5.264000000000002E-2</c:v>
                </c:pt>
                <c:pt idx="847">
                  <c:v>5.2900000000000058E-2</c:v>
                </c:pt>
                <c:pt idx="848">
                  <c:v>5.3139999999999965E-2</c:v>
                </c:pt>
                <c:pt idx="849">
                  <c:v>5.3379999999999983E-2</c:v>
                </c:pt>
                <c:pt idx="850">
                  <c:v>5.3609999999999935E-2</c:v>
                </c:pt>
                <c:pt idx="851">
                  <c:v>5.3819999999999979E-2</c:v>
                </c:pt>
                <c:pt idx="852">
                  <c:v>5.4020000000000068E-2</c:v>
                </c:pt>
                <c:pt idx="853">
                  <c:v>5.420999999999998E-2</c:v>
                </c:pt>
                <c:pt idx="854">
                  <c:v>5.4390000000000049E-2</c:v>
                </c:pt>
                <c:pt idx="855">
                  <c:v>5.4540000000000033E-2</c:v>
                </c:pt>
                <c:pt idx="856">
                  <c:v>5.4690000000000016E-2</c:v>
                </c:pt>
                <c:pt idx="857">
                  <c:v>5.479999999999996E-2</c:v>
                </c:pt>
                <c:pt idx="858">
                  <c:v>5.4919999999999969E-2</c:v>
                </c:pt>
                <c:pt idx="859">
                  <c:v>5.5010000000000003E-2</c:v>
                </c:pt>
                <c:pt idx="860">
                  <c:v>5.5079999999999907E-2</c:v>
                </c:pt>
                <c:pt idx="861">
                  <c:v>5.5150000000000032E-2</c:v>
                </c:pt>
                <c:pt idx="862">
                  <c:v>5.5200000000000027E-2</c:v>
                </c:pt>
                <c:pt idx="863">
                  <c:v>5.522999999999989E-2</c:v>
                </c:pt>
                <c:pt idx="864">
                  <c:v>5.5239999999999956E-2</c:v>
                </c:pt>
                <c:pt idx="865">
                  <c:v>5.5250000000000021E-2</c:v>
                </c:pt>
                <c:pt idx="866">
                  <c:v>5.5250000000000021E-2</c:v>
                </c:pt>
                <c:pt idx="867">
                  <c:v>5.5239999999999956E-2</c:v>
                </c:pt>
                <c:pt idx="868">
                  <c:v>5.5219999999999936E-2</c:v>
                </c:pt>
                <c:pt idx="869">
                  <c:v>5.5209999999999981E-2</c:v>
                </c:pt>
                <c:pt idx="870">
                  <c:v>5.5210000000000092E-2</c:v>
                </c:pt>
                <c:pt idx="871">
                  <c:v>5.5199999999999916E-2</c:v>
                </c:pt>
                <c:pt idx="872">
                  <c:v>5.5199999999999916E-2</c:v>
                </c:pt>
                <c:pt idx="873">
                  <c:v>5.5200000000000027E-2</c:v>
                </c:pt>
                <c:pt idx="874">
                  <c:v>5.5219999999999936E-2</c:v>
                </c:pt>
                <c:pt idx="875">
                  <c:v>5.524999999999991E-2</c:v>
                </c:pt>
                <c:pt idx="876">
                  <c:v>5.5279999999999996E-2</c:v>
                </c:pt>
                <c:pt idx="877">
                  <c:v>5.5319999999999925E-2</c:v>
                </c:pt>
                <c:pt idx="878">
                  <c:v>5.5359999999999965E-2</c:v>
                </c:pt>
                <c:pt idx="879">
                  <c:v>5.5420000000000025E-2</c:v>
                </c:pt>
                <c:pt idx="880">
                  <c:v>5.5460000000000065E-2</c:v>
                </c:pt>
                <c:pt idx="881">
                  <c:v>5.5509999999999948E-2</c:v>
                </c:pt>
                <c:pt idx="882">
                  <c:v>5.5570000000000008E-2</c:v>
                </c:pt>
                <c:pt idx="883">
                  <c:v>5.5610000000000048E-2</c:v>
                </c:pt>
                <c:pt idx="884">
                  <c:v>5.5649999999999977E-2</c:v>
                </c:pt>
                <c:pt idx="885">
                  <c:v>5.5680000000000063E-2</c:v>
                </c:pt>
                <c:pt idx="886">
                  <c:v>5.5710000000000037E-2</c:v>
                </c:pt>
                <c:pt idx="887">
                  <c:v>5.5740000000000012E-2</c:v>
                </c:pt>
                <c:pt idx="888">
                  <c:v>5.5749999999999966E-2</c:v>
                </c:pt>
                <c:pt idx="889">
                  <c:v>5.5769999999999986E-2</c:v>
                </c:pt>
                <c:pt idx="890">
                  <c:v>5.5779999999999941E-2</c:v>
                </c:pt>
                <c:pt idx="891">
                  <c:v>5.5790000000000006E-2</c:v>
                </c:pt>
                <c:pt idx="892">
                  <c:v>5.5790000000000006E-2</c:v>
                </c:pt>
                <c:pt idx="893">
                  <c:v>5.5790000000000006E-2</c:v>
                </c:pt>
                <c:pt idx="894">
                  <c:v>5.5779999999999941E-2</c:v>
                </c:pt>
                <c:pt idx="895">
                  <c:v>5.5769999999999986E-2</c:v>
                </c:pt>
                <c:pt idx="896">
                  <c:v>5.5760000000000032E-2</c:v>
                </c:pt>
                <c:pt idx="897">
                  <c:v>5.5740000000000012E-2</c:v>
                </c:pt>
                <c:pt idx="898">
                  <c:v>5.5710000000000037E-2</c:v>
                </c:pt>
                <c:pt idx="899">
                  <c:v>5.5680000000000063E-2</c:v>
                </c:pt>
                <c:pt idx="900">
                  <c:v>5.5649999999999977E-2</c:v>
                </c:pt>
                <c:pt idx="901">
                  <c:v>5.5610000000000048E-2</c:v>
                </c:pt>
                <c:pt idx="902">
                  <c:v>5.5569999999999897E-2</c:v>
                </c:pt>
                <c:pt idx="903">
                  <c:v>5.5549999999999988E-2</c:v>
                </c:pt>
                <c:pt idx="904">
                  <c:v>5.5529999999999968E-2</c:v>
                </c:pt>
                <c:pt idx="905">
                  <c:v>5.5520000000000014E-2</c:v>
                </c:pt>
                <c:pt idx="906">
                  <c:v>5.5529999999999968E-2</c:v>
                </c:pt>
                <c:pt idx="907">
                  <c:v>5.5549999999999988E-2</c:v>
                </c:pt>
                <c:pt idx="908">
                  <c:v>5.5590000000000028E-2</c:v>
                </c:pt>
                <c:pt idx="909">
                  <c:v>5.5660000000000043E-2</c:v>
                </c:pt>
                <c:pt idx="910">
                  <c:v>5.5749999999999966E-2</c:v>
                </c:pt>
                <c:pt idx="911">
                  <c:v>5.5869999999999975E-2</c:v>
                </c:pt>
                <c:pt idx="912">
                  <c:v>5.6009999999999893E-2</c:v>
                </c:pt>
                <c:pt idx="913">
                  <c:v>5.6180000000000008E-2</c:v>
                </c:pt>
                <c:pt idx="914">
                  <c:v>5.6359999999999966E-2</c:v>
                </c:pt>
                <c:pt idx="915">
                  <c:v>5.6580000000000075E-2</c:v>
                </c:pt>
                <c:pt idx="916">
                  <c:v>5.6819999999999982E-2</c:v>
                </c:pt>
                <c:pt idx="917">
                  <c:v>5.7070000000000065E-2</c:v>
                </c:pt>
                <c:pt idx="918">
                  <c:v>5.7339999999999947E-2</c:v>
                </c:pt>
                <c:pt idx="919">
                  <c:v>5.763000000000007E-2</c:v>
                </c:pt>
                <c:pt idx="920">
                  <c:v>5.7919999999999972E-2</c:v>
                </c:pt>
                <c:pt idx="921">
                  <c:v>5.8230000000000004E-2</c:v>
                </c:pt>
                <c:pt idx="922">
                  <c:v>5.8529999999999971E-2</c:v>
                </c:pt>
                <c:pt idx="923">
                  <c:v>5.8840000000000003E-2</c:v>
                </c:pt>
                <c:pt idx="924">
                  <c:v>5.9150000000000036E-2</c:v>
                </c:pt>
                <c:pt idx="925">
                  <c:v>5.9450000000000003E-2</c:v>
                </c:pt>
                <c:pt idx="926">
                  <c:v>5.9760000000000035E-2</c:v>
                </c:pt>
                <c:pt idx="927">
                  <c:v>6.0060000000000002E-2</c:v>
                </c:pt>
                <c:pt idx="928">
                  <c:v>6.0349999999999904E-2</c:v>
                </c:pt>
                <c:pt idx="929">
                  <c:v>6.0640000000000027E-2</c:v>
                </c:pt>
                <c:pt idx="930">
                  <c:v>6.0920000000000085E-2</c:v>
                </c:pt>
                <c:pt idx="931">
                  <c:v>6.1209999999999987E-2</c:v>
                </c:pt>
                <c:pt idx="932">
                  <c:v>6.1479999999999979E-2</c:v>
                </c:pt>
                <c:pt idx="933">
                  <c:v>6.1749999999999972E-2</c:v>
                </c:pt>
                <c:pt idx="934">
                  <c:v>6.2019999999999964E-2</c:v>
                </c:pt>
                <c:pt idx="935">
                  <c:v>6.2280000000000002E-2</c:v>
                </c:pt>
                <c:pt idx="936">
                  <c:v>6.2529999999999974E-2</c:v>
                </c:pt>
                <c:pt idx="937">
                  <c:v>6.2769999999999992E-2</c:v>
                </c:pt>
                <c:pt idx="938">
                  <c:v>6.3000000000000056E-2</c:v>
                </c:pt>
                <c:pt idx="939">
                  <c:v>6.3209999999999988E-2</c:v>
                </c:pt>
                <c:pt idx="940">
                  <c:v>6.3419999999999921E-2</c:v>
                </c:pt>
                <c:pt idx="941">
                  <c:v>6.3590000000000035E-2</c:v>
                </c:pt>
                <c:pt idx="942">
                  <c:v>6.3749999999999973E-2</c:v>
                </c:pt>
                <c:pt idx="943">
                  <c:v>6.3899999999999957E-2</c:v>
                </c:pt>
                <c:pt idx="944">
                  <c:v>6.4030000000000031E-2</c:v>
                </c:pt>
                <c:pt idx="945">
                  <c:v>6.4139999999999975E-2</c:v>
                </c:pt>
                <c:pt idx="946">
                  <c:v>6.4240000000000075E-2</c:v>
                </c:pt>
                <c:pt idx="947">
                  <c:v>6.4329999999999998E-2</c:v>
                </c:pt>
                <c:pt idx="948">
                  <c:v>6.4419999999999922E-2</c:v>
                </c:pt>
                <c:pt idx="949">
                  <c:v>6.4519999999999911E-2</c:v>
                </c:pt>
                <c:pt idx="950">
                  <c:v>6.4629999999999965E-2</c:v>
                </c:pt>
                <c:pt idx="951">
                  <c:v>6.4769999999999994E-2</c:v>
                </c:pt>
                <c:pt idx="952">
                  <c:v>6.4919999999999978E-2</c:v>
                </c:pt>
                <c:pt idx="953">
                  <c:v>6.5100000000000047E-2</c:v>
                </c:pt>
                <c:pt idx="954">
                  <c:v>6.5309999999999979E-2</c:v>
                </c:pt>
                <c:pt idx="955">
                  <c:v>6.5539999999999932E-2</c:v>
                </c:pt>
                <c:pt idx="956">
                  <c:v>6.5809999999999924E-2</c:v>
                </c:pt>
                <c:pt idx="957">
                  <c:v>6.6100000000000048E-2</c:v>
                </c:pt>
                <c:pt idx="958">
                  <c:v>6.6429999999999989E-2</c:v>
                </c:pt>
                <c:pt idx="959">
                  <c:v>6.6769999999999996E-2</c:v>
                </c:pt>
                <c:pt idx="960">
                  <c:v>6.7140000000000088E-2</c:v>
                </c:pt>
                <c:pt idx="961">
                  <c:v>6.7519999999999913E-2</c:v>
                </c:pt>
                <c:pt idx="962">
                  <c:v>6.7920000000000091E-2</c:v>
                </c:pt>
                <c:pt idx="963">
                  <c:v>6.8339999999999956E-2</c:v>
                </c:pt>
                <c:pt idx="964">
                  <c:v>6.8760000000000043E-2</c:v>
                </c:pt>
                <c:pt idx="965">
                  <c:v>6.9209999999999994E-2</c:v>
                </c:pt>
                <c:pt idx="966">
                  <c:v>6.967000000000001E-2</c:v>
                </c:pt>
                <c:pt idx="967">
                  <c:v>7.013999999999998E-2</c:v>
                </c:pt>
                <c:pt idx="968">
                  <c:v>7.0609999999999951E-2</c:v>
                </c:pt>
                <c:pt idx="969">
                  <c:v>7.1100000000000052E-2</c:v>
                </c:pt>
                <c:pt idx="970">
                  <c:v>7.1590000000000042E-2</c:v>
                </c:pt>
                <c:pt idx="971">
                  <c:v>7.2089999999999987E-2</c:v>
                </c:pt>
                <c:pt idx="972">
                  <c:v>7.2590000000000043E-2</c:v>
                </c:pt>
                <c:pt idx="973">
                  <c:v>7.3099999999999943E-2</c:v>
                </c:pt>
                <c:pt idx="974">
                  <c:v>7.3609999999999953E-2</c:v>
                </c:pt>
                <c:pt idx="975">
                  <c:v>7.4119999999999964E-2</c:v>
                </c:pt>
                <c:pt idx="976">
                  <c:v>7.4610000000000065E-2</c:v>
                </c:pt>
                <c:pt idx="977">
                  <c:v>7.511000000000001E-2</c:v>
                </c:pt>
                <c:pt idx="978">
                  <c:v>7.5600000000000001E-2</c:v>
                </c:pt>
                <c:pt idx="979">
                  <c:v>7.6089999999999991E-2</c:v>
                </c:pt>
                <c:pt idx="980">
                  <c:v>7.6569999999999916E-2</c:v>
                </c:pt>
                <c:pt idx="981">
                  <c:v>7.7039999999999997E-2</c:v>
                </c:pt>
                <c:pt idx="982">
                  <c:v>7.7509999999999968E-2</c:v>
                </c:pt>
                <c:pt idx="983">
                  <c:v>7.7969999999999984E-2</c:v>
                </c:pt>
                <c:pt idx="984">
                  <c:v>7.8419999999999934E-2</c:v>
                </c:pt>
                <c:pt idx="985">
                  <c:v>7.8860000000000041E-2</c:v>
                </c:pt>
                <c:pt idx="986">
                  <c:v>7.9289999999999972E-2</c:v>
                </c:pt>
                <c:pt idx="987">
                  <c:v>7.9709999999999948E-2</c:v>
                </c:pt>
                <c:pt idx="988">
                  <c:v>8.0110000000000015E-2</c:v>
                </c:pt>
                <c:pt idx="989">
                  <c:v>8.0499999999999905E-2</c:v>
                </c:pt>
                <c:pt idx="990">
                  <c:v>8.0869999999999997E-2</c:v>
                </c:pt>
                <c:pt idx="991">
                  <c:v>8.1219999999999959E-2</c:v>
                </c:pt>
                <c:pt idx="992">
                  <c:v>8.1550000000000011E-2</c:v>
                </c:pt>
                <c:pt idx="993">
                  <c:v>8.1840000000000024E-2</c:v>
                </c:pt>
                <c:pt idx="994">
                  <c:v>8.2089999999999996E-2</c:v>
                </c:pt>
                <c:pt idx="995">
                  <c:v>8.2330000000000014E-2</c:v>
                </c:pt>
                <c:pt idx="996">
                  <c:v>8.2529999999999992E-2</c:v>
                </c:pt>
                <c:pt idx="997">
                  <c:v>8.268999999999993E-2</c:v>
                </c:pt>
                <c:pt idx="998">
                  <c:v>8.2829999999999959E-2</c:v>
                </c:pt>
                <c:pt idx="999">
                  <c:v>8.2939999999999903E-2</c:v>
                </c:pt>
                <c:pt idx="1000">
                  <c:v>8.3019999999999983E-2</c:v>
                </c:pt>
                <c:pt idx="1001">
                  <c:v>8.3089999999999997E-2</c:v>
                </c:pt>
                <c:pt idx="1002">
                  <c:v>8.3160000000000012E-2</c:v>
                </c:pt>
                <c:pt idx="1003">
                  <c:v>8.3210000000000006E-2</c:v>
                </c:pt>
                <c:pt idx="1004">
                  <c:v>8.3269999999999955E-2</c:v>
                </c:pt>
                <c:pt idx="1005">
                  <c:v>8.3340000000000081E-2</c:v>
                </c:pt>
                <c:pt idx="1006">
                  <c:v>8.3430000000000004E-2</c:v>
                </c:pt>
                <c:pt idx="1007">
                  <c:v>8.3530000000000104E-2</c:v>
                </c:pt>
                <c:pt idx="1008">
                  <c:v>8.3670000000000022E-2</c:v>
                </c:pt>
                <c:pt idx="1009">
                  <c:v>8.382999999999996E-2</c:v>
                </c:pt>
                <c:pt idx="1010">
                  <c:v>8.4019999999999984E-2</c:v>
                </c:pt>
                <c:pt idx="1011">
                  <c:v>8.4239999999999982E-2</c:v>
                </c:pt>
                <c:pt idx="1012">
                  <c:v>8.4470000000000045E-2</c:v>
                </c:pt>
                <c:pt idx="1013">
                  <c:v>8.4740000000000038E-2</c:v>
                </c:pt>
                <c:pt idx="1014">
                  <c:v>8.5020000000000095E-2</c:v>
                </c:pt>
                <c:pt idx="1015">
                  <c:v>8.5330000000000017E-2</c:v>
                </c:pt>
                <c:pt idx="1016">
                  <c:v>8.5629999999999984E-2</c:v>
                </c:pt>
                <c:pt idx="1017">
                  <c:v>8.5969999999999991E-2</c:v>
                </c:pt>
                <c:pt idx="1018">
                  <c:v>8.6309999999999998E-2</c:v>
                </c:pt>
                <c:pt idx="1019">
                  <c:v>8.664000000000005E-2</c:v>
                </c:pt>
                <c:pt idx="1020">
                  <c:v>8.6969999999999992E-2</c:v>
                </c:pt>
                <c:pt idx="1021">
                  <c:v>8.7280000000000024E-2</c:v>
                </c:pt>
                <c:pt idx="1022">
                  <c:v>8.7560000000000082E-2</c:v>
                </c:pt>
                <c:pt idx="1023">
                  <c:v>8.7840000000000029E-2</c:v>
                </c:pt>
                <c:pt idx="1024">
                  <c:v>8.8100000000000067E-2</c:v>
                </c:pt>
                <c:pt idx="1025">
                  <c:v>8.835000000000004E-2</c:v>
                </c:pt>
                <c:pt idx="1026">
                  <c:v>8.8590000000000058E-2</c:v>
                </c:pt>
                <c:pt idx="1027">
                  <c:v>8.8809999999999945E-2</c:v>
                </c:pt>
                <c:pt idx="1028">
                  <c:v>8.9030000000000054E-2</c:v>
                </c:pt>
                <c:pt idx="1029">
                  <c:v>8.9239999999999986E-2</c:v>
                </c:pt>
                <c:pt idx="1030">
                  <c:v>8.9449999999999918E-2</c:v>
                </c:pt>
                <c:pt idx="1031">
                  <c:v>8.9659999999999962E-2</c:v>
                </c:pt>
                <c:pt idx="1032">
                  <c:v>8.9860000000000051E-2</c:v>
                </c:pt>
                <c:pt idx="1033">
                  <c:v>9.0049999999999963E-2</c:v>
                </c:pt>
                <c:pt idx="1034">
                  <c:v>9.0239999999999987E-2</c:v>
                </c:pt>
                <c:pt idx="1035">
                  <c:v>9.0419999999999945E-2</c:v>
                </c:pt>
                <c:pt idx="1036">
                  <c:v>9.0590000000000059E-2</c:v>
                </c:pt>
                <c:pt idx="1037">
                  <c:v>9.0760000000000063E-2</c:v>
                </c:pt>
                <c:pt idx="1038">
                  <c:v>9.0909999999999935E-2</c:v>
                </c:pt>
                <c:pt idx="1039">
                  <c:v>9.1059999999999919E-2</c:v>
                </c:pt>
                <c:pt idx="1040">
                  <c:v>9.1210000000000013E-2</c:v>
                </c:pt>
                <c:pt idx="1041">
                  <c:v>9.1359999999999997E-2</c:v>
                </c:pt>
                <c:pt idx="1042">
                  <c:v>9.1500000000000026E-2</c:v>
                </c:pt>
                <c:pt idx="1043">
                  <c:v>9.1650000000000009E-2</c:v>
                </c:pt>
                <c:pt idx="1044">
                  <c:v>9.1790000000000038E-2</c:v>
                </c:pt>
                <c:pt idx="1045">
                  <c:v>9.1939999999999911E-2</c:v>
                </c:pt>
                <c:pt idx="1046">
                  <c:v>9.2090000000000005E-2</c:v>
                </c:pt>
                <c:pt idx="1047">
                  <c:v>9.2260000000000009E-2</c:v>
                </c:pt>
                <c:pt idx="1048">
                  <c:v>9.2429999999999901E-2</c:v>
                </c:pt>
                <c:pt idx="1049">
                  <c:v>9.260999999999997E-2</c:v>
                </c:pt>
                <c:pt idx="1050">
                  <c:v>9.2810000000000059E-2</c:v>
                </c:pt>
                <c:pt idx="1051">
                  <c:v>9.3019999999999992E-2</c:v>
                </c:pt>
                <c:pt idx="1052">
                  <c:v>9.3249999999999944E-2</c:v>
                </c:pt>
                <c:pt idx="1053">
                  <c:v>9.3500000000000028E-2</c:v>
                </c:pt>
                <c:pt idx="1054">
                  <c:v>9.377000000000002E-2</c:v>
                </c:pt>
                <c:pt idx="1055">
                  <c:v>9.4049999999999967E-2</c:v>
                </c:pt>
                <c:pt idx="1056">
                  <c:v>9.434000000000009E-2</c:v>
                </c:pt>
                <c:pt idx="1057">
                  <c:v>9.4659999999999966E-2</c:v>
                </c:pt>
                <c:pt idx="1058">
                  <c:v>9.4999999999999973E-2</c:v>
                </c:pt>
                <c:pt idx="1059">
                  <c:v>9.533999999999998E-2</c:v>
                </c:pt>
                <c:pt idx="1060">
                  <c:v>9.5699999999999896E-2</c:v>
                </c:pt>
                <c:pt idx="1061">
                  <c:v>9.6079999999999943E-2</c:v>
                </c:pt>
                <c:pt idx="1062">
                  <c:v>9.6479999999999899E-2</c:v>
                </c:pt>
                <c:pt idx="1063">
                  <c:v>9.6899999999999986E-2</c:v>
                </c:pt>
                <c:pt idx="1064">
                  <c:v>9.7329999999999917E-2</c:v>
                </c:pt>
                <c:pt idx="1065">
                  <c:v>9.7790000000000044E-2</c:v>
                </c:pt>
                <c:pt idx="1066">
                  <c:v>9.8269999999999968E-2</c:v>
                </c:pt>
                <c:pt idx="1067">
                  <c:v>9.876000000000007E-2</c:v>
                </c:pt>
                <c:pt idx="1068">
                  <c:v>9.9279999999999924E-2</c:v>
                </c:pt>
                <c:pt idx="1069">
                  <c:v>9.9810000000000065E-2</c:v>
                </c:pt>
                <c:pt idx="1070">
                  <c:v>0.10036999999999996</c:v>
                </c:pt>
                <c:pt idx="1071">
                  <c:v>0.10092000000000001</c:v>
                </c:pt>
                <c:pt idx="1072">
                  <c:v>0.10148000000000001</c:v>
                </c:pt>
                <c:pt idx="1073">
                  <c:v>0.10204000000000002</c:v>
                </c:pt>
                <c:pt idx="1074">
                  <c:v>0.10259000000000007</c:v>
                </c:pt>
                <c:pt idx="1075">
                  <c:v>0.10312999999999994</c:v>
                </c:pt>
                <c:pt idx="1076">
                  <c:v>0.10363999999999995</c:v>
                </c:pt>
                <c:pt idx="1077">
                  <c:v>0.10412999999999994</c:v>
                </c:pt>
                <c:pt idx="1078">
                  <c:v>0.10460000000000003</c:v>
                </c:pt>
                <c:pt idx="1079">
                  <c:v>0.10503999999999991</c:v>
                </c:pt>
                <c:pt idx="1080">
                  <c:v>0.10544999999999993</c:v>
                </c:pt>
                <c:pt idx="1081">
                  <c:v>0.10582999999999998</c:v>
                </c:pt>
                <c:pt idx="1082">
                  <c:v>0.10619000000000001</c:v>
                </c:pt>
                <c:pt idx="1083">
                  <c:v>0.1065299999999999</c:v>
                </c:pt>
                <c:pt idx="1084">
                  <c:v>0.10685</c:v>
                </c:pt>
                <c:pt idx="1085">
                  <c:v>0.10715999999999992</c:v>
                </c:pt>
                <c:pt idx="1086">
                  <c:v>0.10746</c:v>
                </c:pt>
                <c:pt idx="1087">
                  <c:v>0.10777000000000003</c:v>
                </c:pt>
                <c:pt idx="1088">
                  <c:v>0.10804999999999998</c:v>
                </c:pt>
                <c:pt idx="1089">
                  <c:v>0.10832999999999993</c:v>
                </c:pt>
                <c:pt idx="1090">
                  <c:v>0.10860000000000003</c:v>
                </c:pt>
                <c:pt idx="1091">
                  <c:v>0.10887000000000002</c:v>
                </c:pt>
                <c:pt idx="1092">
                  <c:v>0.10911999999999999</c:v>
                </c:pt>
                <c:pt idx="1093">
                  <c:v>0.10934999999999995</c:v>
                </c:pt>
                <c:pt idx="1094">
                  <c:v>0.1095600000000001</c:v>
                </c:pt>
                <c:pt idx="1095">
                  <c:v>0.10975000000000001</c:v>
                </c:pt>
                <c:pt idx="1096">
                  <c:v>0.10990999999999995</c:v>
                </c:pt>
                <c:pt idx="1097">
                  <c:v>0.11004999999999998</c:v>
                </c:pt>
                <c:pt idx="1098">
                  <c:v>0.11015999999999992</c:v>
                </c:pt>
                <c:pt idx="1099">
                  <c:v>0.11024</c:v>
                </c:pt>
                <c:pt idx="1100">
                  <c:v>0.11029999999999995</c:v>
                </c:pt>
                <c:pt idx="1101">
                  <c:v>0.11033000000000004</c:v>
                </c:pt>
                <c:pt idx="1102">
                  <c:v>0.11034999999999995</c:v>
                </c:pt>
                <c:pt idx="1103">
                  <c:v>0.11033999999999999</c:v>
                </c:pt>
                <c:pt idx="1104">
                  <c:v>0.11031999999999997</c:v>
                </c:pt>
                <c:pt idx="1105">
                  <c:v>0.11029</c:v>
                </c:pt>
                <c:pt idx="1106">
                  <c:v>0.11024999999999996</c:v>
                </c:pt>
                <c:pt idx="1107">
                  <c:v>0.11019999999999996</c:v>
                </c:pt>
                <c:pt idx="1108">
                  <c:v>0.11014999999999997</c:v>
                </c:pt>
                <c:pt idx="1109">
                  <c:v>0.11008000000000007</c:v>
                </c:pt>
                <c:pt idx="1110">
                  <c:v>0.11001000000000005</c:v>
                </c:pt>
                <c:pt idx="1111">
                  <c:v>0.10994000000000004</c:v>
                </c:pt>
                <c:pt idx="1112">
                  <c:v>0.10985</c:v>
                </c:pt>
                <c:pt idx="1113">
                  <c:v>0.10976000000000008</c:v>
                </c:pt>
                <c:pt idx="1114">
                  <c:v>0.10968</c:v>
                </c:pt>
                <c:pt idx="1115">
                  <c:v>0.10958000000000001</c:v>
                </c:pt>
                <c:pt idx="1116">
                  <c:v>0.10948999999999998</c:v>
                </c:pt>
                <c:pt idx="1117">
                  <c:v>0.10941000000000001</c:v>
                </c:pt>
                <c:pt idx="1118">
                  <c:v>0.10933000000000004</c:v>
                </c:pt>
                <c:pt idx="1119">
                  <c:v>0.10924</c:v>
                </c:pt>
                <c:pt idx="1120">
                  <c:v>0.10916999999999999</c:v>
                </c:pt>
                <c:pt idx="1121">
                  <c:v>0.10912999999999995</c:v>
                </c:pt>
                <c:pt idx="1122">
                  <c:v>0.10908000000000007</c:v>
                </c:pt>
                <c:pt idx="1123">
                  <c:v>0.10904000000000003</c:v>
                </c:pt>
                <c:pt idx="1124">
                  <c:v>0.10903000000000007</c:v>
                </c:pt>
                <c:pt idx="1125">
                  <c:v>0.10902000000000001</c:v>
                </c:pt>
                <c:pt idx="1126">
                  <c:v>0.10903000000000007</c:v>
                </c:pt>
                <c:pt idx="1127">
                  <c:v>0.10904999999999998</c:v>
                </c:pt>
                <c:pt idx="1128">
                  <c:v>0.10909000000000002</c:v>
                </c:pt>
                <c:pt idx="1129">
                  <c:v>0.10914000000000001</c:v>
                </c:pt>
                <c:pt idx="1130">
                  <c:v>0.10922000000000009</c:v>
                </c:pt>
                <c:pt idx="1131">
                  <c:v>0.10930000000000006</c:v>
                </c:pt>
                <c:pt idx="1132">
                  <c:v>0.10939999999999994</c:v>
                </c:pt>
                <c:pt idx="1133">
                  <c:v>0.10951</c:v>
                </c:pt>
                <c:pt idx="1134">
                  <c:v>0.10964999999999991</c:v>
                </c:pt>
                <c:pt idx="1135">
                  <c:v>0.10977999999999999</c:v>
                </c:pt>
                <c:pt idx="1136">
                  <c:v>0.10991000000000006</c:v>
                </c:pt>
                <c:pt idx="1137">
                  <c:v>0.11006000000000005</c:v>
                </c:pt>
                <c:pt idx="1138">
                  <c:v>0.11019999999999996</c:v>
                </c:pt>
                <c:pt idx="1139">
                  <c:v>0.1103400000000001</c:v>
                </c:pt>
                <c:pt idx="1140">
                  <c:v>0.11046</c:v>
                </c:pt>
                <c:pt idx="1141">
                  <c:v>0.11058000000000001</c:v>
                </c:pt>
                <c:pt idx="1142">
                  <c:v>0.11068</c:v>
                </c:pt>
                <c:pt idx="1143">
                  <c:v>0.11077000000000004</c:v>
                </c:pt>
                <c:pt idx="1144">
                  <c:v>0.11082999999999998</c:v>
                </c:pt>
                <c:pt idx="1145">
                  <c:v>0.11087000000000002</c:v>
                </c:pt>
                <c:pt idx="1146">
                  <c:v>0.1109</c:v>
                </c:pt>
                <c:pt idx="1147">
                  <c:v>0.11088999999999993</c:v>
                </c:pt>
                <c:pt idx="1148">
                  <c:v>0.11085999999999996</c:v>
                </c:pt>
                <c:pt idx="1149">
                  <c:v>0.11080000000000001</c:v>
                </c:pt>
                <c:pt idx="1150">
                  <c:v>0.11070000000000002</c:v>
                </c:pt>
                <c:pt idx="1151">
                  <c:v>0.11053999999999997</c:v>
                </c:pt>
                <c:pt idx="1152">
                  <c:v>0.11031000000000002</c:v>
                </c:pt>
                <c:pt idx="1153">
                  <c:v>0.10999999999999999</c:v>
                </c:pt>
                <c:pt idx="1154">
                  <c:v>0.10958000000000001</c:v>
                </c:pt>
                <c:pt idx="1155">
                  <c:v>0.10904000000000003</c:v>
                </c:pt>
                <c:pt idx="1156">
                  <c:v>0.10833999999999999</c:v>
                </c:pt>
                <c:pt idx="1157">
                  <c:v>0.10746</c:v>
                </c:pt>
                <c:pt idx="1158">
                  <c:v>0.10638999999999998</c:v>
                </c:pt>
                <c:pt idx="1159">
                  <c:v>0.10512999999999995</c:v>
                </c:pt>
                <c:pt idx="1160">
                  <c:v>0.10368999999999995</c:v>
                </c:pt>
                <c:pt idx="1161">
                  <c:v>0.10209000000000001</c:v>
                </c:pt>
                <c:pt idx="1162">
                  <c:v>0.10038999999999998</c:v>
                </c:pt>
                <c:pt idx="1163">
                  <c:v>9.8640000000000061E-2</c:v>
                </c:pt>
                <c:pt idx="1164">
                  <c:v>9.6950000000000092E-2</c:v>
                </c:pt>
                <c:pt idx="1165">
                  <c:v>9.5369999999999955E-2</c:v>
                </c:pt>
                <c:pt idx="1166">
                  <c:v>9.4010000000000038E-2</c:v>
                </c:pt>
                <c:pt idx="1167">
                  <c:v>9.2949999999999977E-2</c:v>
                </c:pt>
                <c:pt idx="1168">
                  <c:v>9.2250000000000054E-2</c:v>
                </c:pt>
                <c:pt idx="1169">
                  <c:v>9.1930000000000067E-2</c:v>
                </c:pt>
                <c:pt idx="1170">
                  <c:v>9.2019999999999991E-2</c:v>
                </c:pt>
                <c:pt idx="1171">
                  <c:v>9.2489999999999961E-2</c:v>
                </c:pt>
                <c:pt idx="1172">
                  <c:v>9.3290000000000095E-2</c:v>
                </c:pt>
                <c:pt idx="1173">
                  <c:v>9.4380000000000019E-2</c:v>
                </c:pt>
                <c:pt idx="1174">
                  <c:v>9.5670000000000033E-2</c:v>
                </c:pt>
                <c:pt idx="1175">
                  <c:v>9.7100000000000075E-2</c:v>
                </c:pt>
                <c:pt idx="1176">
                  <c:v>9.859999999999991E-2</c:v>
                </c:pt>
                <c:pt idx="1177">
                  <c:v>0.10009000000000001</c:v>
                </c:pt>
                <c:pt idx="1178">
                  <c:v>0.10153000000000001</c:v>
                </c:pt>
                <c:pt idx="1179">
                  <c:v>0.10288999999999993</c:v>
                </c:pt>
                <c:pt idx="1180">
                  <c:v>0.10414000000000001</c:v>
                </c:pt>
                <c:pt idx="1181">
                  <c:v>0.10526999999999997</c:v>
                </c:pt>
                <c:pt idx="1182">
                  <c:v>0.10627999999999993</c:v>
                </c:pt>
                <c:pt idx="1183">
                  <c:v>0.10719000000000001</c:v>
                </c:pt>
                <c:pt idx="1184">
                  <c:v>0.10797000000000001</c:v>
                </c:pt>
                <c:pt idx="1185">
                  <c:v>0.10865000000000002</c:v>
                </c:pt>
                <c:pt idx="1186">
                  <c:v>0.10924999999999996</c:v>
                </c:pt>
                <c:pt idx="1187">
                  <c:v>0.10975000000000001</c:v>
                </c:pt>
                <c:pt idx="1188">
                  <c:v>0.11019000000000001</c:v>
                </c:pt>
                <c:pt idx="1189">
                  <c:v>0.11054000000000008</c:v>
                </c:pt>
                <c:pt idx="1190">
                  <c:v>0.1108300000000001</c:v>
                </c:pt>
                <c:pt idx="1191">
                  <c:v>0.11106000000000005</c:v>
                </c:pt>
                <c:pt idx="1192">
                  <c:v>0.11123000000000005</c:v>
                </c:pt>
                <c:pt idx="1193">
                  <c:v>0.11134000000000011</c:v>
                </c:pt>
                <c:pt idx="1194">
                  <c:v>0.11140000000000005</c:v>
                </c:pt>
                <c:pt idx="1195">
                  <c:v>0.11142000000000007</c:v>
                </c:pt>
                <c:pt idx="1196">
                  <c:v>0.11140000000000005</c:v>
                </c:pt>
                <c:pt idx="1197">
                  <c:v>0.11133999999999999</c:v>
                </c:pt>
                <c:pt idx="1198">
                  <c:v>0.11127000000000009</c:v>
                </c:pt>
                <c:pt idx="1199">
                  <c:v>0.11119000000000001</c:v>
                </c:pt>
                <c:pt idx="1200">
                  <c:v>0.11108999999999991</c:v>
                </c:pt>
                <c:pt idx="1201">
                  <c:v>0.11098999999999992</c:v>
                </c:pt>
                <c:pt idx="1202">
                  <c:v>0.1109</c:v>
                </c:pt>
                <c:pt idx="1203">
                  <c:v>0.11080999999999996</c:v>
                </c:pt>
                <c:pt idx="1204">
                  <c:v>0.11073</c:v>
                </c:pt>
                <c:pt idx="1205">
                  <c:v>0.11066999999999994</c:v>
                </c:pt>
                <c:pt idx="1206">
                  <c:v>0.11060999999999999</c:v>
                </c:pt>
                <c:pt idx="1207">
                  <c:v>0.11056999999999995</c:v>
                </c:pt>
                <c:pt idx="1208">
                  <c:v>0.11052000000000006</c:v>
                </c:pt>
                <c:pt idx="1209">
                  <c:v>0.11046</c:v>
                </c:pt>
                <c:pt idx="1210">
                  <c:v>0.11038999999999999</c:v>
                </c:pt>
                <c:pt idx="1211">
                  <c:v>0.11031000000000002</c:v>
                </c:pt>
                <c:pt idx="1212">
                  <c:v>0.11020999999999992</c:v>
                </c:pt>
                <c:pt idx="1213">
                  <c:v>0.11007</c:v>
                </c:pt>
                <c:pt idx="1214">
                  <c:v>0.10990999999999995</c:v>
                </c:pt>
                <c:pt idx="1215">
                  <c:v>0.10972000000000004</c:v>
                </c:pt>
                <c:pt idx="1216">
                  <c:v>0.10950000000000004</c:v>
                </c:pt>
                <c:pt idx="1217">
                  <c:v>0.10926000000000002</c:v>
                </c:pt>
                <c:pt idx="1218">
                  <c:v>0.10897999999999997</c:v>
                </c:pt>
                <c:pt idx="1219">
                  <c:v>0.10868999999999995</c:v>
                </c:pt>
                <c:pt idx="1220">
                  <c:v>0.10836999999999997</c:v>
                </c:pt>
                <c:pt idx="1221">
                  <c:v>0.10805999999999993</c:v>
                </c:pt>
                <c:pt idx="1222">
                  <c:v>0.10772999999999999</c:v>
                </c:pt>
                <c:pt idx="1223">
                  <c:v>0.10739999999999994</c:v>
                </c:pt>
                <c:pt idx="1224">
                  <c:v>0.10708000000000006</c:v>
                </c:pt>
                <c:pt idx="1225">
                  <c:v>0.10675999999999997</c:v>
                </c:pt>
                <c:pt idx="1226">
                  <c:v>0.10643000000000002</c:v>
                </c:pt>
                <c:pt idx="1227">
                  <c:v>0.10611999999999999</c:v>
                </c:pt>
                <c:pt idx="1228">
                  <c:v>0.10580000000000001</c:v>
                </c:pt>
                <c:pt idx="1229">
                  <c:v>0.10546999999999995</c:v>
                </c:pt>
                <c:pt idx="1230">
                  <c:v>0.10514000000000001</c:v>
                </c:pt>
                <c:pt idx="1231">
                  <c:v>0.1048</c:v>
                </c:pt>
                <c:pt idx="1232">
                  <c:v>0.10446</c:v>
                </c:pt>
                <c:pt idx="1233">
                  <c:v>0.10411000000000004</c:v>
                </c:pt>
                <c:pt idx="1234">
                  <c:v>0.10376000000000007</c:v>
                </c:pt>
                <c:pt idx="1235">
                  <c:v>0.10341999999999996</c:v>
                </c:pt>
                <c:pt idx="1236">
                  <c:v>0.10311000000000003</c:v>
                </c:pt>
                <c:pt idx="1237">
                  <c:v>0.10282000000000002</c:v>
                </c:pt>
                <c:pt idx="1238">
                  <c:v>0.10258</c:v>
                </c:pt>
                <c:pt idx="1239">
                  <c:v>0.10238000000000003</c:v>
                </c:pt>
                <c:pt idx="1240">
                  <c:v>0.10223000000000004</c:v>
                </c:pt>
                <c:pt idx="1241">
                  <c:v>0.10214000000000001</c:v>
                </c:pt>
                <c:pt idx="1242">
                  <c:v>0.10210000000000008</c:v>
                </c:pt>
                <c:pt idx="1243">
                  <c:v>0.1021200000000001</c:v>
                </c:pt>
                <c:pt idx="1244">
                  <c:v>0.10217999999999994</c:v>
                </c:pt>
                <c:pt idx="1245">
                  <c:v>0.10228999999999999</c:v>
                </c:pt>
                <c:pt idx="1246">
                  <c:v>0.10241999999999996</c:v>
                </c:pt>
                <c:pt idx="1247">
                  <c:v>0.10257000000000005</c:v>
                </c:pt>
                <c:pt idx="1248">
                  <c:v>0.10271999999999992</c:v>
                </c:pt>
                <c:pt idx="1249">
                  <c:v>0.10285</c:v>
                </c:pt>
                <c:pt idx="1250">
                  <c:v>0.10298000000000007</c:v>
                </c:pt>
                <c:pt idx="1251">
                  <c:v>0.10306999999999999</c:v>
                </c:pt>
                <c:pt idx="1252">
                  <c:v>0.10311999999999999</c:v>
                </c:pt>
                <c:pt idx="1253">
                  <c:v>0.10315000000000007</c:v>
                </c:pt>
                <c:pt idx="1254">
                  <c:v>0.10315000000000007</c:v>
                </c:pt>
                <c:pt idx="1255">
                  <c:v>0.10311000000000003</c:v>
                </c:pt>
                <c:pt idx="1256">
                  <c:v>0.10304999999999997</c:v>
                </c:pt>
                <c:pt idx="1257">
                  <c:v>0.10297999999999996</c:v>
                </c:pt>
                <c:pt idx="1258">
                  <c:v>0.10290999999999995</c:v>
                </c:pt>
                <c:pt idx="1259">
                  <c:v>0.10285</c:v>
                </c:pt>
                <c:pt idx="1260">
                  <c:v>0.1028</c:v>
                </c:pt>
                <c:pt idx="1261">
                  <c:v>0.10276999999999992</c:v>
                </c:pt>
                <c:pt idx="1262">
                  <c:v>0.10276999999999992</c:v>
                </c:pt>
                <c:pt idx="1263">
                  <c:v>0.1028</c:v>
                </c:pt>
                <c:pt idx="1264">
                  <c:v>0.10286999999999991</c:v>
                </c:pt>
                <c:pt idx="1265">
                  <c:v>0.10299000000000003</c:v>
                </c:pt>
                <c:pt idx="1266">
                  <c:v>0.10314000000000001</c:v>
                </c:pt>
                <c:pt idx="1267">
                  <c:v>0.10335000000000005</c:v>
                </c:pt>
                <c:pt idx="1268">
                  <c:v>0.10360999999999998</c:v>
                </c:pt>
                <c:pt idx="1269">
                  <c:v>0.10392000000000001</c:v>
                </c:pt>
                <c:pt idx="1270">
                  <c:v>0.10428000000000004</c:v>
                </c:pt>
                <c:pt idx="1271">
                  <c:v>0.10470000000000002</c:v>
                </c:pt>
                <c:pt idx="1272">
                  <c:v>0.10516999999999999</c:v>
                </c:pt>
                <c:pt idx="1273">
                  <c:v>0.10569000000000006</c:v>
                </c:pt>
                <c:pt idx="1274">
                  <c:v>0.10626000000000002</c:v>
                </c:pt>
                <c:pt idx="1275">
                  <c:v>0.10685</c:v>
                </c:pt>
                <c:pt idx="1276">
                  <c:v>0.10744999999999993</c:v>
                </c:pt>
                <c:pt idx="1277">
                  <c:v>0.10804999999999998</c:v>
                </c:pt>
                <c:pt idx="1278">
                  <c:v>0.10862000000000005</c:v>
                </c:pt>
                <c:pt idx="1279">
                  <c:v>0.10913000000000006</c:v>
                </c:pt>
                <c:pt idx="1280">
                  <c:v>0.1095799999999999</c:v>
                </c:pt>
                <c:pt idx="1281">
                  <c:v>0.10996000000000006</c:v>
                </c:pt>
                <c:pt idx="1282">
                  <c:v>0.11023000000000005</c:v>
                </c:pt>
                <c:pt idx="1283">
                  <c:v>0.11040000000000005</c:v>
                </c:pt>
                <c:pt idx="1284">
                  <c:v>0.11046</c:v>
                </c:pt>
                <c:pt idx="1285">
                  <c:v>0.11043000000000003</c:v>
                </c:pt>
                <c:pt idx="1286">
                  <c:v>0.11029999999999995</c:v>
                </c:pt>
                <c:pt idx="1287">
                  <c:v>0.11009000000000002</c:v>
                </c:pt>
                <c:pt idx="1288">
                  <c:v>0.10980000000000001</c:v>
                </c:pt>
                <c:pt idx="1289">
                  <c:v>0.10943000000000003</c:v>
                </c:pt>
                <c:pt idx="1290">
                  <c:v>0.10901000000000005</c:v>
                </c:pt>
                <c:pt idx="1291">
                  <c:v>0.10854999999999992</c:v>
                </c:pt>
                <c:pt idx="1292">
                  <c:v>0.10804000000000002</c:v>
                </c:pt>
                <c:pt idx="1293">
                  <c:v>0.10749000000000009</c:v>
                </c:pt>
                <c:pt idx="1294">
                  <c:v>0.10692000000000002</c:v>
                </c:pt>
                <c:pt idx="1295">
                  <c:v>0.10633000000000004</c:v>
                </c:pt>
                <c:pt idx="1296">
                  <c:v>0.10571000000000008</c:v>
                </c:pt>
                <c:pt idx="1297">
                  <c:v>0.10509000000000002</c:v>
                </c:pt>
                <c:pt idx="1298">
                  <c:v>0.10445000000000004</c:v>
                </c:pt>
                <c:pt idx="1299">
                  <c:v>0.1038</c:v>
                </c:pt>
                <c:pt idx="1300">
                  <c:v>0.10316000000000003</c:v>
                </c:pt>
                <c:pt idx="1301">
                  <c:v>0.10250999999999999</c:v>
                </c:pt>
                <c:pt idx="1302">
                  <c:v>0.10187000000000002</c:v>
                </c:pt>
                <c:pt idx="1303">
                  <c:v>0.10123000000000004</c:v>
                </c:pt>
                <c:pt idx="1304">
                  <c:v>0.10060999999999998</c:v>
                </c:pt>
                <c:pt idx="1305">
                  <c:v>9.9999999999999978E-2</c:v>
                </c:pt>
                <c:pt idx="1306">
                  <c:v>9.9409999999999998E-2</c:v>
                </c:pt>
                <c:pt idx="1307">
                  <c:v>9.8849999999999993E-2</c:v>
                </c:pt>
                <c:pt idx="1308">
                  <c:v>9.8300000000000054E-2</c:v>
                </c:pt>
                <c:pt idx="1309">
                  <c:v>9.7799999999999998E-2</c:v>
                </c:pt>
                <c:pt idx="1310">
                  <c:v>9.7320000000000073E-2</c:v>
                </c:pt>
                <c:pt idx="1311">
                  <c:v>9.6899999999999986E-2</c:v>
                </c:pt>
                <c:pt idx="1312">
                  <c:v>9.650000000000003E-2</c:v>
                </c:pt>
                <c:pt idx="1313">
                  <c:v>9.6150000000000069E-2</c:v>
                </c:pt>
                <c:pt idx="1314">
                  <c:v>9.5829999999999971E-2</c:v>
                </c:pt>
                <c:pt idx="1315">
                  <c:v>9.5550000000000024E-2</c:v>
                </c:pt>
                <c:pt idx="1316">
                  <c:v>9.5310000000000006E-2</c:v>
                </c:pt>
                <c:pt idx="1317">
                  <c:v>9.5090000000000008E-2</c:v>
                </c:pt>
                <c:pt idx="1318">
                  <c:v>9.4899999999999984E-2</c:v>
                </c:pt>
                <c:pt idx="1319">
                  <c:v>9.4740000000000046E-2</c:v>
                </c:pt>
                <c:pt idx="1320">
                  <c:v>9.4620000000000037E-2</c:v>
                </c:pt>
                <c:pt idx="1321">
                  <c:v>9.4530000000000003E-2</c:v>
                </c:pt>
                <c:pt idx="1322">
                  <c:v>9.4480000000000008E-2</c:v>
                </c:pt>
                <c:pt idx="1323">
                  <c:v>9.4439999999999968E-2</c:v>
                </c:pt>
                <c:pt idx="1324">
                  <c:v>9.4419999999999948E-2</c:v>
                </c:pt>
                <c:pt idx="1325">
                  <c:v>9.4420000000000059E-2</c:v>
                </c:pt>
                <c:pt idx="1326">
                  <c:v>9.4430000000000014E-2</c:v>
                </c:pt>
                <c:pt idx="1327">
                  <c:v>9.4450000000000034E-2</c:v>
                </c:pt>
                <c:pt idx="1328">
                  <c:v>9.4469999999999943E-2</c:v>
                </c:pt>
                <c:pt idx="1329">
                  <c:v>9.4499999999999917E-2</c:v>
                </c:pt>
                <c:pt idx="1330">
                  <c:v>9.4520000000000048E-2</c:v>
                </c:pt>
                <c:pt idx="1331">
                  <c:v>9.4539999999999957E-2</c:v>
                </c:pt>
                <c:pt idx="1332">
                  <c:v>9.4550000000000023E-2</c:v>
                </c:pt>
                <c:pt idx="1333">
                  <c:v>9.4539999999999957E-2</c:v>
                </c:pt>
                <c:pt idx="1334">
                  <c:v>9.4520000000000048E-2</c:v>
                </c:pt>
                <c:pt idx="1335">
                  <c:v>9.4470000000000054E-2</c:v>
                </c:pt>
                <c:pt idx="1336">
                  <c:v>9.4409999999999994E-2</c:v>
                </c:pt>
                <c:pt idx="1337">
                  <c:v>9.4330000000000025E-2</c:v>
                </c:pt>
                <c:pt idx="1338">
                  <c:v>9.4229999999999925E-2</c:v>
                </c:pt>
                <c:pt idx="1339">
                  <c:v>9.4110000000000027E-2</c:v>
                </c:pt>
                <c:pt idx="1340">
                  <c:v>9.3969999999999998E-2</c:v>
                </c:pt>
                <c:pt idx="1341">
                  <c:v>9.383000000000008E-2</c:v>
                </c:pt>
                <c:pt idx="1342">
                  <c:v>9.366999999999992E-2</c:v>
                </c:pt>
                <c:pt idx="1343">
                  <c:v>9.3520000000000048E-2</c:v>
                </c:pt>
                <c:pt idx="1344">
                  <c:v>9.3370000000000064E-2</c:v>
                </c:pt>
                <c:pt idx="1345">
                  <c:v>9.3229999999999924E-2</c:v>
                </c:pt>
                <c:pt idx="1346">
                  <c:v>9.3099999999999961E-2</c:v>
                </c:pt>
                <c:pt idx="1347">
                  <c:v>9.2980000000000063E-2</c:v>
                </c:pt>
                <c:pt idx="1348">
                  <c:v>9.2879999999999963E-2</c:v>
                </c:pt>
                <c:pt idx="1349">
                  <c:v>9.2799999999999994E-2</c:v>
                </c:pt>
                <c:pt idx="1350">
                  <c:v>9.2729999999999979E-2</c:v>
                </c:pt>
                <c:pt idx="1351">
                  <c:v>9.2659999999999965E-2</c:v>
                </c:pt>
                <c:pt idx="1352">
                  <c:v>9.258999999999995E-2</c:v>
                </c:pt>
                <c:pt idx="1353">
                  <c:v>9.2519999999999936E-2</c:v>
                </c:pt>
                <c:pt idx="1354">
                  <c:v>9.2419999999999947E-2</c:v>
                </c:pt>
                <c:pt idx="1355">
                  <c:v>9.2299999999999938E-2</c:v>
                </c:pt>
                <c:pt idx="1356">
                  <c:v>9.2149999999999954E-2</c:v>
                </c:pt>
                <c:pt idx="1357">
                  <c:v>9.1969999999999996E-2</c:v>
                </c:pt>
                <c:pt idx="1358">
                  <c:v>9.1749999999999998E-2</c:v>
                </c:pt>
                <c:pt idx="1359">
                  <c:v>9.1490000000000071E-2</c:v>
                </c:pt>
                <c:pt idx="1360">
                  <c:v>9.1189999999999993E-2</c:v>
                </c:pt>
                <c:pt idx="1361">
                  <c:v>9.0860000000000052E-2</c:v>
                </c:pt>
                <c:pt idx="1362">
                  <c:v>9.0489999999999959E-2</c:v>
                </c:pt>
                <c:pt idx="1363">
                  <c:v>9.0099999999999958E-2</c:v>
                </c:pt>
                <c:pt idx="1364">
                  <c:v>8.9690000000000047E-2</c:v>
                </c:pt>
                <c:pt idx="1365">
                  <c:v>8.9280000000000026E-2</c:v>
                </c:pt>
                <c:pt idx="1366">
                  <c:v>8.8849999999999985E-2</c:v>
                </c:pt>
                <c:pt idx="1367">
                  <c:v>8.8430000000000009E-2</c:v>
                </c:pt>
                <c:pt idx="1368">
                  <c:v>8.8000000000000078E-2</c:v>
                </c:pt>
                <c:pt idx="1369">
                  <c:v>8.7600000000000011E-2</c:v>
                </c:pt>
                <c:pt idx="1370">
                  <c:v>8.7199999999999944E-2</c:v>
                </c:pt>
                <c:pt idx="1371">
                  <c:v>8.6810000000000054E-2</c:v>
                </c:pt>
                <c:pt idx="1372">
                  <c:v>8.6439999999999961E-2</c:v>
                </c:pt>
                <c:pt idx="1373">
                  <c:v>8.609E-2</c:v>
                </c:pt>
                <c:pt idx="1374">
                  <c:v>8.5750000000000104E-2</c:v>
                </c:pt>
                <c:pt idx="1375">
                  <c:v>8.543999999999996E-2</c:v>
                </c:pt>
                <c:pt idx="1376">
                  <c:v>8.5139999999999993E-2</c:v>
                </c:pt>
                <c:pt idx="1377">
                  <c:v>8.4880000000000067E-2</c:v>
                </c:pt>
                <c:pt idx="1378">
                  <c:v>8.4639999999999938E-2</c:v>
                </c:pt>
                <c:pt idx="1379">
                  <c:v>8.441999999999994E-2</c:v>
                </c:pt>
                <c:pt idx="1380">
                  <c:v>8.4210000000000007E-2</c:v>
                </c:pt>
                <c:pt idx="1381">
                  <c:v>8.4030000000000049E-2</c:v>
                </c:pt>
                <c:pt idx="1382">
                  <c:v>8.387E-2</c:v>
                </c:pt>
                <c:pt idx="1383">
                  <c:v>8.3709999999999951E-2</c:v>
                </c:pt>
                <c:pt idx="1384">
                  <c:v>8.3579999999999988E-2</c:v>
                </c:pt>
                <c:pt idx="1385">
                  <c:v>8.3449999999999913E-2</c:v>
                </c:pt>
                <c:pt idx="1386">
                  <c:v>8.331999999999995E-2</c:v>
                </c:pt>
                <c:pt idx="1387">
                  <c:v>8.3189999999999986E-2</c:v>
                </c:pt>
                <c:pt idx="1388">
                  <c:v>8.3059999999999912E-2</c:v>
                </c:pt>
                <c:pt idx="1389">
                  <c:v>8.2940000000000014E-2</c:v>
                </c:pt>
                <c:pt idx="1390">
                  <c:v>8.2799999999999985E-2</c:v>
                </c:pt>
                <c:pt idx="1391">
                  <c:v>8.2659999999999956E-2</c:v>
                </c:pt>
                <c:pt idx="1392">
                  <c:v>8.2509999999999972E-2</c:v>
                </c:pt>
                <c:pt idx="1393">
                  <c:v>8.2359999999999989E-2</c:v>
                </c:pt>
                <c:pt idx="1394">
                  <c:v>8.2189999999999985E-2</c:v>
                </c:pt>
                <c:pt idx="1395">
                  <c:v>8.2010000000000027E-2</c:v>
                </c:pt>
                <c:pt idx="1396">
                  <c:v>8.1840000000000024E-2</c:v>
                </c:pt>
                <c:pt idx="1397">
                  <c:v>8.1659999999999955E-2</c:v>
                </c:pt>
                <c:pt idx="1398">
                  <c:v>8.1459999999999977E-2</c:v>
                </c:pt>
                <c:pt idx="1399">
                  <c:v>8.1259999999999999E-2</c:v>
                </c:pt>
                <c:pt idx="1400">
                  <c:v>8.1060000000000021E-2</c:v>
                </c:pt>
                <c:pt idx="1401">
                  <c:v>8.0840000000000023E-2</c:v>
                </c:pt>
                <c:pt idx="1402">
                  <c:v>8.0600000000000005E-2</c:v>
                </c:pt>
                <c:pt idx="1403">
                  <c:v>8.0359999999999987E-2</c:v>
                </c:pt>
                <c:pt idx="1404">
                  <c:v>8.0099999999999949E-2</c:v>
                </c:pt>
                <c:pt idx="1405">
                  <c:v>7.9820000000000002E-2</c:v>
                </c:pt>
                <c:pt idx="1406">
                  <c:v>7.9519999999999924E-2</c:v>
                </c:pt>
                <c:pt idx="1407">
                  <c:v>7.9200000000000048E-2</c:v>
                </c:pt>
                <c:pt idx="1408">
                  <c:v>7.8860000000000041E-2</c:v>
                </c:pt>
                <c:pt idx="1409">
                  <c:v>7.8520000000000034E-2</c:v>
                </c:pt>
                <c:pt idx="1410">
                  <c:v>7.8160000000000007E-2</c:v>
                </c:pt>
                <c:pt idx="1411">
                  <c:v>7.779999999999998E-2</c:v>
                </c:pt>
                <c:pt idx="1412">
                  <c:v>7.7419999999999933E-2</c:v>
                </c:pt>
                <c:pt idx="1413">
                  <c:v>7.7049999999999952E-2</c:v>
                </c:pt>
                <c:pt idx="1414">
                  <c:v>7.6670000000000016E-2</c:v>
                </c:pt>
                <c:pt idx="1415">
                  <c:v>7.6309999999999989E-2</c:v>
                </c:pt>
                <c:pt idx="1416">
                  <c:v>7.5940000000000007E-2</c:v>
                </c:pt>
                <c:pt idx="1417">
                  <c:v>7.5589999999999935E-2</c:v>
                </c:pt>
                <c:pt idx="1418">
                  <c:v>7.5239999999999974E-2</c:v>
                </c:pt>
                <c:pt idx="1419">
                  <c:v>7.4899999999999967E-2</c:v>
                </c:pt>
                <c:pt idx="1420">
                  <c:v>7.457999999999998E-2</c:v>
                </c:pt>
                <c:pt idx="1421">
                  <c:v>7.4270000000000058E-2</c:v>
                </c:pt>
                <c:pt idx="1422">
                  <c:v>7.3980000000000046E-2</c:v>
                </c:pt>
                <c:pt idx="1423">
                  <c:v>7.3699999999999988E-2</c:v>
                </c:pt>
                <c:pt idx="1424">
                  <c:v>7.3509999999999964E-2</c:v>
                </c:pt>
                <c:pt idx="1425">
                  <c:v>7.3330000000000006E-2</c:v>
                </c:pt>
                <c:pt idx="1426">
                  <c:v>7.3169999999999957E-2</c:v>
                </c:pt>
                <c:pt idx="1427">
                  <c:v>7.3019999999999974E-2</c:v>
                </c:pt>
                <c:pt idx="1428">
                  <c:v>7.286999999999999E-2</c:v>
                </c:pt>
                <c:pt idx="1429">
                  <c:v>7.2740000000000027E-2</c:v>
                </c:pt>
                <c:pt idx="1430">
                  <c:v>7.2600000000000109E-2</c:v>
                </c:pt>
                <c:pt idx="1431">
                  <c:v>7.2490000000000054E-2</c:v>
                </c:pt>
                <c:pt idx="1432">
                  <c:v>7.238E-2</c:v>
                </c:pt>
                <c:pt idx="1433">
                  <c:v>7.2270000000000056E-2</c:v>
                </c:pt>
                <c:pt idx="1434">
                  <c:v>7.2180000000000022E-2</c:v>
                </c:pt>
                <c:pt idx="1435">
                  <c:v>7.2089999999999987E-2</c:v>
                </c:pt>
                <c:pt idx="1436">
                  <c:v>7.2019999999999973E-2</c:v>
                </c:pt>
                <c:pt idx="1437">
                  <c:v>7.1940000000000004E-2</c:v>
                </c:pt>
                <c:pt idx="1438">
                  <c:v>7.1859999999999924E-2</c:v>
                </c:pt>
                <c:pt idx="1439">
                  <c:v>7.1800000000000086E-2</c:v>
                </c:pt>
                <c:pt idx="1440">
                  <c:v>7.1730000000000071E-2</c:v>
                </c:pt>
                <c:pt idx="1441">
                  <c:v>7.1670000000000011E-2</c:v>
                </c:pt>
                <c:pt idx="1442">
                  <c:v>7.1599999999999997E-2</c:v>
                </c:pt>
                <c:pt idx="1443">
                  <c:v>7.1529999999999982E-2</c:v>
                </c:pt>
                <c:pt idx="1444">
                  <c:v>7.1450000000000014E-2</c:v>
                </c:pt>
                <c:pt idx="1445">
                  <c:v>7.1339999999999959E-2</c:v>
                </c:pt>
                <c:pt idx="1446">
                  <c:v>7.1220000000000061E-2</c:v>
                </c:pt>
                <c:pt idx="1447">
                  <c:v>7.1079999999999921E-2</c:v>
                </c:pt>
                <c:pt idx="1448">
                  <c:v>7.0919999999999983E-2</c:v>
                </c:pt>
                <c:pt idx="1449">
                  <c:v>7.0730000000000071E-2</c:v>
                </c:pt>
                <c:pt idx="1450">
                  <c:v>7.0520000000000027E-2</c:v>
                </c:pt>
                <c:pt idx="1451">
                  <c:v>7.0269999999999944E-2</c:v>
                </c:pt>
                <c:pt idx="1452">
                  <c:v>6.9989999999999997E-2</c:v>
                </c:pt>
                <c:pt idx="1453">
                  <c:v>6.967000000000001E-2</c:v>
                </c:pt>
                <c:pt idx="1454">
                  <c:v>6.9330000000000003E-2</c:v>
                </c:pt>
                <c:pt idx="1455">
                  <c:v>6.8969999999999976E-2</c:v>
                </c:pt>
                <c:pt idx="1456">
                  <c:v>6.857000000000002E-2</c:v>
                </c:pt>
                <c:pt idx="1457">
                  <c:v>6.8159999999999998E-2</c:v>
                </c:pt>
                <c:pt idx="1458">
                  <c:v>6.7729999999999957E-2</c:v>
                </c:pt>
                <c:pt idx="1459">
                  <c:v>6.7290000000000072E-2</c:v>
                </c:pt>
                <c:pt idx="1460">
                  <c:v>6.6829999999999945E-2</c:v>
                </c:pt>
                <c:pt idx="1461">
                  <c:v>6.637000000000004E-2</c:v>
                </c:pt>
                <c:pt idx="1462">
                  <c:v>6.5919999999999979E-2</c:v>
                </c:pt>
                <c:pt idx="1463">
                  <c:v>6.5490000000000048E-2</c:v>
                </c:pt>
                <c:pt idx="1464">
                  <c:v>6.5069999999999961E-2</c:v>
                </c:pt>
                <c:pt idx="1465">
                  <c:v>6.4690000000000025E-2</c:v>
                </c:pt>
                <c:pt idx="1466">
                  <c:v>6.4359999999999973E-2</c:v>
                </c:pt>
                <c:pt idx="1467">
                  <c:v>6.4080000000000026E-2</c:v>
                </c:pt>
                <c:pt idx="1468">
                  <c:v>6.3850000000000073E-2</c:v>
                </c:pt>
                <c:pt idx="1469">
                  <c:v>6.3709999999999933E-2</c:v>
                </c:pt>
                <c:pt idx="1470">
                  <c:v>6.3639999999999919E-2</c:v>
                </c:pt>
                <c:pt idx="1471">
                  <c:v>6.3649999999999984E-2</c:v>
                </c:pt>
                <c:pt idx="1472">
                  <c:v>6.3740000000000019E-2</c:v>
                </c:pt>
                <c:pt idx="1473">
                  <c:v>6.3890000000000002E-2</c:v>
                </c:pt>
                <c:pt idx="1474">
                  <c:v>6.408999999999998E-2</c:v>
                </c:pt>
                <c:pt idx="1475">
                  <c:v>6.4339999999999953E-2</c:v>
                </c:pt>
                <c:pt idx="1476">
                  <c:v>6.4620000000000011E-2</c:v>
                </c:pt>
                <c:pt idx="1477">
                  <c:v>6.4910000000000023E-2</c:v>
                </c:pt>
                <c:pt idx="1478">
                  <c:v>6.5200000000000036E-2</c:v>
                </c:pt>
                <c:pt idx="1479">
                  <c:v>6.5500000000000003E-2</c:v>
                </c:pt>
                <c:pt idx="1480">
                  <c:v>6.575999999999993E-2</c:v>
                </c:pt>
                <c:pt idx="1481">
                  <c:v>6.5999999999999948E-2</c:v>
                </c:pt>
                <c:pt idx="1482">
                  <c:v>6.6230000000000011E-2</c:v>
                </c:pt>
                <c:pt idx="1483">
                  <c:v>6.6429999999999989E-2</c:v>
                </c:pt>
                <c:pt idx="1484">
                  <c:v>6.6609999999999947E-2</c:v>
                </c:pt>
                <c:pt idx="1485">
                  <c:v>6.6760000000000042E-2</c:v>
                </c:pt>
                <c:pt idx="1486">
                  <c:v>6.6879999999999939E-2</c:v>
                </c:pt>
                <c:pt idx="1487">
                  <c:v>6.698000000000004E-2</c:v>
                </c:pt>
                <c:pt idx="1488">
                  <c:v>6.7049999999999943E-2</c:v>
                </c:pt>
                <c:pt idx="1489">
                  <c:v>6.7110000000000003E-2</c:v>
                </c:pt>
                <c:pt idx="1490">
                  <c:v>6.7150000000000043E-2</c:v>
                </c:pt>
                <c:pt idx="1491">
                  <c:v>6.7169999999999952E-2</c:v>
                </c:pt>
                <c:pt idx="1492">
                  <c:v>6.7189999999999972E-2</c:v>
                </c:pt>
                <c:pt idx="1493">
                  <c:v>6.7209999999999992E-2</c:v>
                </c:pt>
                <c:pt idx="1494">
                  <c:v>6.7209999999999992E-2</c:v>
                </c:pt>
                <c:pt idx="1495">
                  <c:v>6.7219999999999946E-2</c:v>
                </c:pt>
                <c:pt idx="1496">
                  <c:v>6.7219999999999946E-2</c:v>
                </c:pt>
                <c:pt idx="1497">
                  <c:v>6.7200000000000037E-2</c:v>
                </c:pt>
                <c:pt idx="1498">
                  <c:v>6.7170000000000063E-2</c:v>
                </c:pt>
                <c:pt idx="1499">
                  <c:v>6.7130000000000023E-2</c:v>
                </c:pt>
                <c:pt idx="1500">
                  <c:v>6.7110000000000003E-2</c:v>
                </c:pt>
                <c:pt idx="1501">
                  <c:v>6.7070000000000074E-2</c:v>
                </c:pt>
                <c:pt idx="1502">
                  <c:v>6.7039999999999988E-2</c:v>
                </c:pt>
                <c:pt idx="1503">
                  <c:v>6.6999999999999948E-2</c:v>
                </c:pt>
                <c:pt idx="1504">
                  <c:v>6.6970000000000085E-2</c:v>
                </c:pt>
                <c:pt idx="1505">
                  <c:v>6.6910000000000025E-2</c:v>
                </c:pt>
                <c:pt idx="1506">
                  <c:v>6.6849999999999965E-2</c:v>
                </c:pt>
                <c:pt idx="1507">
                  <c:v>6.6769999999999996E-2</c:v>
                </c:pt>
                <c:pt idx="1508">
                  <c:v>6.6679999999999962E-2</c:v>
                </c:pt>
                <c:pt idx="1509">
                  <c:v>6.6579999999999973E-2</c:v>
                </c:pt>
                <c:pt idx="1510">
                  <c:v>6.6479999999999984E-2</c:v>
                </c:pt>
                <c:pt idx="1511">
                  <c:v>6.6379999999999995E-2</c:v>
                </c:pt>
                <c:pt idx="1512">
                  <c:v>6.6280000000000006E-2</c:v>
                </c:pt>
                <c:pt idx="1513">
                  <c:v>6.6190000000000082E-2</c:v>
                </c:pt>
                <c:pt idx="1514">
                  <c:v>6.6100000000000048E-2</c:v>
                </c:pt>
                <c:pt idx="1515">
                  <c:v>6.5980000000000039E-2</c:v>
                </c:pt>
                <c:pt idx="1516">
                  <c:v>6.5870000000000095E-2</c:v>
                </c:pt>
                <c:pt idx="1517">
                  <c:v>6.5749999999999975E-2</c:v>
                </c:pt>
                <c:pt idx="1518">
                  <c:v>6.5629999999999966E-2</c:v>
                </c:pt>
                <c:pt idx="1519">
                  <c:v>6.5520000000000023E-2</c:v>
                </c:pt>
                <c:pt idx="1520">
                  <c:v>6.5429999999999988E-2</c:v>
                </c:pt>
                <c:pt idx="1521">
                  <c:v>6.5350000000000019E-2</c:v>
                </c:pt>
                <c:pt idx="1522">
                  <c:v>6.527000000000005E-2</c:v>
                </c:pt>
                <c:pt idx="1523">
                  <c:v>6.5199999999999925E-2</c:v>
                </c:pt>
                <c:pt idx="1524">
                  <c:v>6.5119999999999956E-2</c:v>
                </c:pt>
                <c:pt idx="1525">
                  <c:v>6.5030000000000032E-2</c:v>
                </c:pt>
                <c:pt idx="1526">
                  <c:v>6.4969999999999972E-2</c:v>
                </c:pt>
                <c:pt idx="1527">
                  <c:v>6.4890000000000003E-2</c:v>
                </c:pt>
                <c:pt idx="1528">
                  <c:v>6.4790000000000014E-2</c:v>
                </c:pt>
                <c:pt idx="1529">
                  <c:v>6.463999999999992E-2</c:v>
                </c:pt>
                <c:pt idx="1530">
                  <c:v>6.4470000000000027E-2</c:v>
                </c:pt>
                <c:pt idx="1531">
                  <c:v>6.4209999999999989E-2</c:v>
                </c:pt>
                <c:pt idx="1532">
                  <c:v>6.3890000000000002E-2</c:v>
                </c:pt>
                <c:pt idx="1533">
                  <c:v>6.3549999999999995E-2</c:v>
                </c:pt>
                <c:pt idx="1534">
                  <c:v>6.3200000000000034E-2</c:v>
                </c:pt>
                <c:pt idx="1535">
                  <c:v>6.2829999999999941E-2</c:v>
                </c:pt>
                <c:pt idx="1536">
                  <c:v>6.2450000000000006E-2</c:v>
                </c:pt>
                <c:pt idx="1537">
                  <c:v>6.2069999999999959E-2</c:v>
                </c:pt>
                <c:pt idx="1538">
                  <c:v>6.1670000000000003E-2</c:v>
                </c:pt>
                <c:pt idx="1539">
                  <c:v>6.1270000000000047E-2</c:v>
                </c:pt>
                <c:pt idx="1540">
                  <c:v>6.0860000000000025E-2</c:v>
                </c:pt>
                <c:pt idx="1541">
                  <c:v>6.0419999999999918E-2</c:v>
                </c:pt>
                <c:pt idx="1542">
                  <c:v>5.9969999999999968E-2</c:v>
                </c:pt>
                <c:pt idx="1543">
                  <c:v>5.9540000000000037E-2</c:v>
                </c:pt>
                <c:pt idx="1544">
                  <c:v>5.9120000000000061E-2</c:v>
                </c:pt>
                <c:pt idx="1545">
                  <c:v>5.8699999999999974E-2</c:v>
                </c:pt>
                <c:pt idx="1546">
                  <c:v>5.8270000000000044E-2</c:v>
                </c:pt>
                <c:pt idx="1547">
                  <c:v>5.7840000000000003E-2</c:v>
                </c:pt>
                <c:pt idx="1548">
                  <c:v>5.7420000000000027E-2</c:v>
                </c:pt>
                <c:pt idx="1549">
                  <c:v>5.6960000000000011E-2</c:v>
                </c:pt>
                <c:pt idx="1550">
                  <c:v>5.649000000000004E-2</c:v>
                </c:pt>
                <c:pt idx="1551">
                  <c:v>5.6030000000000024E-2</c:v>
                </c:pt>
                <c:pt idx="1552">
                  <c:v>5.5559999999999943E-2</c:v>
                </c:pt>
                <c:pt idx="1553">
                  <c:v>5.5080000000000018E-2</c:v>
                </c:pt>
                <c:pt idx="1554">
                  <c:v>5.4580000000000073E-2</c:v>
                </c:pt>
                <c:pt idx="1555">
                  <c:v>5.4070000000000062E-2</c:v>
                </c:pt>
                <c:pt idx="1556">
                  <c:v>5.3529999999999966E-2</c:v>
                </c:pt>
                <c:pt idx="1557">
                  <c:v>5.2980000000000027E-2</c:v>
                </c:pt>
                <c:pt idx="1558">
                  <c:v>5.2459999999999951E-2</c:v>
                </c:pt>
                <c:pt idx="1559">
                  <c:v>5.1980000000000026E-2</c:v>
                </c:pt>
                <c:pt idx="1560">
                  <c:v>5.1599999999999979E-2</c:v>
                </c:pt>
                <c:pt idx="1561">
                  <c:v>5.1319999999999921E-2</c:v>
                </c:pt>
                <c:pt idx="1562">
                  <c:v>5.1109999999999989E-2</c:v>
                </c:pt>
                <c:pt idx="1563">
                  <c:v>5.0939999999999985E-2</c:v>
                </c:pt>
                <c:pt idx="1564">
                  <c:v>5.0769999999999982E-2</c:v>
                </c:pt>
                <c:pt idx="1565">
                  <c:v>5.0699999999999967E-2</c:v>
                </c:pt>
                <c:pt idx="1566">
                  <c:v>5.0669999999999993E-2</c:v>
                </c:pt>
                <c:pt idx="1567">
                  <c:v>5.0799999999999956E-2</c:v>
                </c:pt>
                <c:pt idx="1568">
                  <c:v>5.1080000000000014E-2</c:v>
                </c:pt>
                <c:pt idx="1569">
                  <c:v>5.1389999999999936E-2</c:v>
                </c:pt>
                <c:pt idx="1570">
                  <c:v>5.1639999999999908E-2</c:v>
                </c:pt>
                <c:pt idx="1571">
                  <c:v>5.2000000000000046E-2</c:v>
                </c:pt>
                <c:pt idx="1572">
                  <c:v>5.2690000000000015E-2</c:v>
                </c:pt>
                <c:pt idx="1573">
                  <c:v>5.3010000000000002E-2</c:v>
                </c:pt>
              </c:numCache>
            </c:numRef>
          </c:yVal>
          <c:smooth val="0"/>
        </c:ser>
        <c:ser>
          <c:idx val="4"/>
          <c:order val="2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3.0000000000000009E-3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6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'ExpDat_7Г 100-2 повтор-2'!$L$28</c:f>
              <c:numCache>
                <c:formatCode>General</c:formatCode>
                <c:ptCount val="1"/>
                <c:pt idx="0">
                  <c:v>2750</c:v>
                </c:pt>
              </c:numCache>
            </c:numRef>
          </c:xVal>
          <c:yVal>
            <c:numRef>
              <c:f>'ExpDat_7Г 100-2 повтор-2'!$M$28</c:f>
              <c:numCache>
                <c:formatCode>General</c:formatCode>
                <c:ptCount val="1"/>
                <c:pt idx="0">
                  <c:v>0.09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754032"/>
        <c:axId val="296754592"/>
      </c:scatterChart>
      <c:valAx>
        <c:axId val="29675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Annealing  time</a:t>
                </a:r>
                <a:r>
                  <a:rPr lang="ru-RU" b="1" dirty="0" smtClean="0"/>
                  <a:t>, </a:t>
                </a:r>
                <a:r>
                  <a:rPr lang="en-US" b="1" dirty="0" smtClean="0"/>
                  <a:t>s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0.30144723667783285"/>
              <c:y val="0.904273981881297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754592"/>
        <c:crosses val="autoZero"/>
        <c:crossBetween val="midCat"/>
        <c:majorUnit val="500"/>
      </c:valAx>
      <c:valAx>
        <c:axId val="2967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err="1"/>
                  <a:t>dS</a:t>
                </a:r>
                <a:r>
                  <a:rPr lang="en-US" b="1" dirty="0"/>
                  <a:t>/</a:t>
                </a:r>
                <a:r>
                  <a:rPr lang="en-US" b="1" dirty="0" err="1"/>
                  <a:t>dt</a:t>
                </a:r>
                <a:r>
                  <a:rPr lang="ru-RU" b="1" dirty="0"/>
                  <a:t>, </a:t>
                </a:r>
                <a:r>
                  <a:rPr lang="en-US" b="1" dirty="0" smtClean="0"/>
                  <a:t>J</a:t>
                </a:r>
                <a:r>
                  <a:rPr lang="ru-RU" b="1" dirty="0" smtClean="0"/>
                  <a:t>/(</a:t>
                </a:r>
                <a:r>
                  <a:rPr lang="en-US" b="1" dirty="0" smtClean="0"/>
                  <a:t>g</a:t>
                </a:r>
                <a:r>
                  <a:rPr lang="ru-RU" b="1" dirty="0" smtClean="0"/>
                  <a:t>·</a:t>
                </a:r>
                <a:r>
                  <a:rPr lang="en-US" b="1" dirty="0" smtClean="0"/>
                  <a:t>s</a:t>
                </a:r>
                <a:r>
                  <a:rPr lang="ru-RU" b="1" dirty="0" smtClean="0"/>
                  <a:t>)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1.5498337433095586E-2"/>
              <c:y val="0.240381847430361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754032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59492563429572"/>
          <c:y val="5.0925925925925923E-2"/>
          <c:w val="0.80034951881014871"/>
          <c:h val="0.7537830763679414"/>
        </c:manualLayout>
      </c:layout>
      <c:scatterChart>
        <c:scatterStyle val="lineMarker"/>
        <c:varyColors val="0"/>
        <c:ser>
          <c:idx val="0"/>
          <c:order val="0"/>
          <c:tx>
            <c:v>450 °С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Лист1!$P$55:$P$58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1.65</c:v>
                </c:pt>
                <c:pt idx="3">
                  <c:v>3.25</c:v>
                </c:pt>
              </c:numCache>
            </c:numRef>
          </c:xVal>
          <c:yVal>
            <c:numRef>
              <c:f>Лист1!$Q$55:$Q$58</c:f>
              <c:numCache>
                <c:formatCode>General</c:formatCode>
                <c:ptCount val="4"/>
                <c:pt idx="0">
                  <c:v>0</c:v>
                </c:pt>
                <c:pt idx="1">
                  <c:v>163</c:v>
                </c:pt>
                <c:pt idx="2">
                  <c:v>190</c:v>
                </c:pt>
                <c:pt idx="3">
                  <c:v>199</c:v>
                </c:pt>
              </c:numCache>
            </c:numRef>
          </c:yVal>
          <c:smooth val="0"/>
        </c:ser>
        <c:ser>
          <c:idx val="1"/>
          <c:order val="1"/>
          <c:tx>
            <c:v>650 °С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Лист1!$S$55:$S$58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2.1</c:v>
                </c:pt>
              </c:numCache>
            </c:numRef>
          </c:xVal>
          <c:yVal>
            <c:numRef>
              <c:f>Лист1!$T$55:$T$58</c:f>
              <c:numCache>
                <c:formatCode>General</c:formatCode>
                <c:ptCount val="4"/>
                <c:pt idx="0">
                  <c:v>0</c:v>
                </c:pt>
                <c:pt idx="1">
                  <c:v>143</c:v>
                </c:pt>
                <c:pt idx="2">
                  <c:v>169</c:v>
                </c:pt>
                <c:pt idx="3">
                  <c:v>174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7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Лист1!$P$62</c:f>
              <c:numCache>
                <c:formatCode>General</c:formatCode>
                <c:ptCount val="1"/>
                <c:pt idx="0">
                  <c:v>3.7</c:v>
                </c:pt>
              </c:numCache>
            </c:numRef>
          </c:xVal>
          <c:yVal>
            <c:numRef>
              <c:f>Лист1!$Q$62</c:f>
              <c:numCache>
                <c:formatCode>General</c:formatCode>
                <c:ptCount val="1"/>
                <c:pt idx="0">
                  <c:v>165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757952"/>
        <c:axId val="296758512"/>
      </c:scatterChart>
      <c:valAx>
        <c:axId val="29675795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Neutron </a:t>
                </a:r>
                <a:r>
                  <a:rPr lang="en-US" b="1" dirty="0" err="1" smtClean="0"/>
                  <a:t>fluence</a:t>
                </a:r>
                <a:r>
                  <a:rPr lang="ru-RU" b="1" dirty="0" smtClean="0"/>
                  <a:t>, </a:t>
                </a:r>
                <a:r>
                  <a:rPr lang="ru-RU" b="1" dirty="0"/>
                  <a:t>10</a:t>
                </a:r>
                <a:r>
                  <a:rPr lang="ru-RU" b="1" baseline="30000" dirty="0"/>
                  <a:t>26</a:t>
                </a:r>
                <a:r>
                  <a:rPr lang="ru-RU" b="1" dirty="0"/>
                  <a:t> </a:t>
                </a:r>
                <a:r>
                  <a:rPr lang="en-US" b="1" dirty="0" smtClean="0"/>
                  <a:t>m</a:t>
                </a:r>
                <a:r>
                  <a:rPr lang="ru-RU" b="1" baseline="30000" dirty="0" smtClean="0"/>
                  <a:t>-2</a:t>
                </a:r>
                <a:endParaRPr lang="ru-RU" b="1" baseline="30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758512"/>
        <c:crosses val="autoZero"/>
        <c:crossBetween val="midCat"/>
        <c:majorUnit val="0.5"/>
      </c:valAx>
      <c:valAx>
        <c:axId val="296758512"/>
        <c:scaling>
          <c:orientation val="minMax"/>
          <c:max val="2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S</a:t>
                </a:r>
                <a:r>
                  <a:rPr lang="ru-RU" b="1" dirty="0"/>
                  <a:t>, </a:t>
                </a:r>
                <a:r>
                  <a:rPr lang="en-US" b="1" dirty="0" smtClean="0"/>
                  <a:t>J</a:t>
                </a:r>
                <a:r>
                  <a:rPr lang="ru-RU" b="1" dirty="0" smtClean="0"/>
                  <a:t>/</a:t>
                </a:r>
                <a:r>
                  <a:rPr lang="en-US" b="1" dirty="0" smtClean="0"/>
                  <a:t>g</a:t>
                </a:r>
                <a:endParaRPr lang="ru-RU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6757952"/>
        <c:crosses val="autoZero"/>
        <c:crossBetween val="midCat"/>
        <c:majorUnit val="3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73618569491438"/>
          <c:y val="4.503079280506276E-2"/>
          <c:w val="0.77984814355307641"/>
          <c:h val="0.79257040432853954"/>
        </c:manualLayout>
      </c:layout>
      <c:scatterChart>
        <c:scatterStyle val="lineMarker"/>
        <c:varyColors val="0"/>
        <c:ser>
          <c:idx val="0"/>
          <c:order val="0"/>
          <c:spPr>
            <a:ln w="127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triang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'450 №121 отжиг'!$Q$54:$Q$58</c:f>
              <c:numCache>
                <c:formatCode>General</c:formatCode>
                <c:ptCount val="5"/>
                <c:pt idx="0">
                  <c:v>0</c:v>
                </c:pt>
                <c:pt idx="1">
                  <c:v>600</c:v>
                </c:pt>
                <c:pt idx="2">
                  <c:v>800</c:v>
                </c:pt>
                <c:pt idx="3">
                  <c:v>1000</c:v>
                </c:pt>
                <c:pt idx="4">
                  <c:v>1200</c:v>
                </c:pt>
              </c:numCache>
            </c:numRef>
          </c:xVal>
          <c:yVal>
            <c:numRef>
              <c:f>'450 №121 отжиг'!$R$54:$R$58</c:f>
              <c:numCache>
                <c:formatCode>General</c:formatCode>
                <c:ptCount val="5"/>
                <c:pt idx="0">
                  <c:v>-64</c:v>
                </c:pt>
                <c:pt idx="1">
                  <c:v>-63</c:v>
                </c:pt>
                <c:pt idx="2">
                  <c:v>-61</c:v>
                </c:pt>
                <c:pt idx="3">
                  <c:v>-54</c:v>
                </c:pt>
                <c:pt idx="4">
                  <c:v>-34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819968"/>
        <c:axId val="297820528"/>
      </c:scatterChart>
      <c:scatterChart>
        <c:scatterStyle val="lineMarker"/>
        <c:varyColors val="0"/>
        <c:ser>
          <c:idx val="2"/>
          <c:order val="1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2.2999999999999998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6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'450 №121 отжиг'!$K$56</c:f>
              <c:numCache>
                <c:formatCode>General</c:formatCode>
                <c:ptCount val="1"/>
                <c:pt idx="0">
                  <c:v>300</c:v>
                </c:pt>
              </c:numCache>
            </c:numRef>
          </c:xVal>
          <c:yVal>
            <c:numRef>
              <c:f>'450 №121 отжиг'!$L$56</c:f>
              <c:numCache>
                <c:formatCode>General</c:formatCode>
                <c:ptCount val="1"/>
                <c:pt idx="0">
                  <c:v>52.5</c:v>
                </c:pt>
              </c:numCache>
            </c:numRef>
          </c:yVal>
          <c:smooth val="0"/>
        </c:ser>
        <c:ser>
          <c:idx val="1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'450 №121 отжиг'!$N$55</c:f>
              <c:numCache>
                <c:formatCode>General</c:formatCode>
                <c:ptCount val="1"/>
                <c:pt idx="0">
                  <c:v>500</c:v>
                </c:pt>
              </c:numCache>
            </c:numRef>
          </c:xVal>
          <c:yVal>
            <c:numRef>
              <c:f>'450 №121 отжиг'!$O$55</c:f>
              <c:numCache>
                <c:formatCode>General</c:formatCode>
                <c:ptCount val="1"/>
                <c:pt idx="0">
                  <c:v>-47.5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821648"/>
        <c:axId val="297821088"/>
      </c:scatterChart>
      <c:valAx>
        <c:axId val="297819968"/>
        <c:scaling>
          <c:orientation val="minMax"/>
          <c:max val="13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 rtl="0">
                  <a:defRPr/>
                </a:pPr>
                <a:r>
                  <a:rPr lang="en-US" dirty="0" smtClean="0"/>
                  <a:t>Annealing temperature</a:t>
                </a:r>
                <a:r>
                  <a:rPr lang="ru-RU" dirty="0" smtClean="0"/>
                  <a:t>, </a:t>
                </a:r>
                <a:r>
                  <a:rPr lang="ru-RU" dirty="0"/>
                  <a:t>°С</a:t>
                </a:r>
              </a:p>
            </c:rich>
          </c:tx>
          <c:layout>
            <c:manualLayout>
              <c:xMode val="edge"/>
              <c:yMode val="edge"/>
              <c:x val="0.30025338858993367"/>
              <c:y val="0.924289833523420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7820528"/>
        <c:crossesAt val="-70"/>
        <c:crossBetween val="midCat"/>
        <c:majorUnit val="200"/>
      </c:valAx>
      <c:valAx>
        <c:axId val="297820528"/>
        <c:scaling>
          <c:orientation val="minMax"/>
          <c:max val="-30"/>
          <c:min val="-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ru-RU" dirty="0"/>
                  <a:t>(</a:t>
                </a:r>
                <a:r>
                  <a:rPr lang="ru-RU" dirty="0" smtClean="0"/>
                  <a:t>λ</a:t>
                </a:r>
                <a:r>
                  <a:rPr lang="en-US" baseline="-25000" dirty="0" err="1" smtClean="0"/>
                  <a:t>irr</a:t>
                </a:r>
                <a:r>
                  <a:rPr lang="en-US" baseline="-25000" dirty="0" smtClean="0"/>
                  <a:t>.</a:t>
                </a:r>
                <a:r>
                  <a:rPr lang="ru-RU" dirty="0" smtClean="0"/>
                  <a:t>-λ</a:t>
                </a:r>
                <a:r>
                  <a:rPr lang="en-US" baseline="-25000" dirty="0" err="1" smtClean="0"/>
                  <a:t>unirr</a:t>
                </a:r>
                <a:r>
                  <a:rPr lang="ru-RU" dirty="0" smtClean="0"/>
                  <a:t>)/λ</a:t>
                </a:r>
                <a:r>
                  <a:rPr lang="en-US" baseline="-25000" dirty="0" err="1" smtClean="0"/>
                  <a:t>unirr</a:t>
                </a:r>
                <a:r>
                  <a:rPr lang="ru-RU" dirty="0" smtClean="0"/>
                  <a:t>, </a:t>
                </a:r>
                <a:r>
                  <a:rPr lang="ru-RU" dirty="0"/>
                  <a:t>%</a:t>
                </a:r>
              </a:p>
            </c:rich>
          </c:tx>
          <c:layout>
            <c:manualLayout>
              <c:xMode val="edge"/>
              <c:yMode val="edge"/>
              <c:x val="9.2070072046533721E-3"/>
              <c:y val="0.179953406684887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7819968"/>
        <c:crosses val="autoZero"/>
        <c:crossBetween val="midCat"/>
        <c:majorUnit val="5"/>
      </c:valAx>
      <c:valAx>
        <c:axId val="297821088"/>
        <c:scaling>
          <c:orientation val="minMax"/>
          <c:max val="0.5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297821648"/>
        <c:crosses val="max"/>
        <c:crossBetween val="midCat"/>
      </c:valAx>
      <c:valAx>
        <c:axId val="29782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821088"/>
        <c:crosses val="autoZero"/>
        <c:crossBetween val="midCat"/>
      </c:valAx>
      <c:spPr>
        <a:solidFill>
          <a:sysClr val="window" lastClr="FFFFFF">
            <a:lumMod val="95000"/>
          </a:sysClr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2661854768154"/>
          <c:y val="3.75116652085156E-2"/>
          <c:w val="0.81373381452318461"/>
          <c:h val="0.78169364246135897"/>
        </c:manualLayout>
      </c:layout>
      <c:scatterChart>
        <c:scatterStyle val="lineMarker"/>
        <c:varyColors val="0"/>
        <c:ser>
          <c:idx val="5"/>
          <c:order val="0"/>
          <c:tx>
            <c:v>unirrr.</c:v>
          </c:tx>
          <c:spPr>
            <a:ln w="28575">
              <a:noFill/>
            </a:ln>
          </c:spPr>
          <c:marker>
            <c:symbol val="x"/>
            <c:size val="4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'450 №121 отжиг'!$AL$6:$AL$18</c:f>
              <c:numCache>
                <c:formatCode>General</c:formatCode>
                <c:ptCount val="13"/>
                <c:pt idx="0">
                  <c:v>25.3</c:v>
                </c:pt>
                <c:pt idx="1">
                  <c:v>100.3</c:v>
                </c:pt>
                <c:pt idx="2">
                  <c:v>200.5</c:v>
                </c:pt>
                <c:pt idx="3">
                  <c:v>300.89999999999998</c:v>
                </c:pt>
                <c:pt idx="4">
                  <c:v>401</c:v>
                </c:pt>
                <c:pt idx="5">
                  <c:v>501</c:v>
                </c:pt>
                <c:pt idx="6">
                  <c:v>601.1</c:v>
                </c:pt>
                <c:pt idx="7">
                  <c:v>701.1</c:v>
                </c:pt>
                <c:pt idx="8">
                  <c:v>801.2</c:v>
                </c:pt>
                <c:pt idx="9">
                  <c:v>901.1</c:v>
                </c:pt>
                <c:pt idx="10">
                  <c:v>1001</c:v>
                </c:pt>
                <c:pt idx="11">
                  <c:v>1100.9000000000001</c:v>
                </c:pt>
                <c:pt idx="12">
                  <c:v>1201.0999999999999</c:v>
                </c:pt>
              </c:numCache>
            </c:numRef>
          </c:xVal>
          <c:yVal>
            <c:numRef>
              <c:f>'450 №121 отжиг'!$AP$6:$AP$18</c:f>
              <c:numCache>
                <c:formatCode>General</c:formatCode>
                <c:ptCount val="13"/>
                <c:pt idx="0">
                  <c:v>124.83780192</c:v>
                </c:pt>
                <c:pt idx="1">
                  <c:v>115.07226347500001</c:v>
                </c:pt>
                <c:pt idx="2">
                  <c:v>101.149812725</c:v>
                </c:pt>
                <c:pt idx="3">
                  <c:v>89.08570112000001</c:v>
                </c:pt>
                <c:pt idx="4">
                  <c:v>78.565478225000007</c:v>
                </c:pt>
                <c:pt idx="5">
                  <c:v>72.256246400000009</c:v>
                </c:pt>
                <c:pt idx="6">
                  <c:v>66.235937039999996</c:v>
                </c:pt>
                <c:pt idx="7">
                  <c:v>62.402245620000009</c:v>
                </c:pt>
                <c:pt idx="8">
                  <c:v>58.756633520000008</c:v>
                </c:pt>
                <c:pt idx="9">
                  <c:v>55.290313260000005</c:v>
                </c:pt>
                <c:pt idx="10">
                  <c:v>52.081954925000005</c:v>
                </c:pt>
                <c:pt idx="11">
                  <c:v>48.424634700000006</c:v>
                </c:pt>
                <c:pt idx="12">
                  <c:v>46.674248725000012</c:v>
                </c:pt>
              </c:numCache>
            </c:numRef>
          </c:yVal>
          <c:smooth val="0"/>
        </c:ser>
        <c:ser>
          <c:idx val="3"/>
          <c:order val="1"/>
          <c:tx>
            <c:v>before anneal.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'450 №121 отжиг'!$AF$5:$AF$11</c:f>
              <c:numCache>
                <c:formatCode>General</c:formatCode>
                <c:ptCount val="7"/>
                <c:pt idx="0">
                  <c:v>26.8</c:v>
                </c:pt>
                <c:pt idx="1">
                  <c:v>100.4</c:v>
                </c:pt>
                <c:pt idx="2">
                  <c:v>200.1</c:v>
                </c:pt>
                <c:pt idx="3">
                  <c:v>300.3</c:v>
                </c:pt>
                <c:pt idx="4">
                  <c:v>400.7</c:v>
                </c:pt>
                <c:pt idx="5">
                  <c:v>500.7</c:v>
                </c:pt>
                <c:pt idx="6">
                  <c:v>600.29999999999995</c:v>
                </c:pt>
              </c:numCache>
            </c:numRef>
          </c:xVal>
          <c:yVal>
            <c:numRef>
              <c:f>'450 №121 отжиг'!$AJ$5:$AJ$11</c:f>
              <c:numCache>
                <c:formatCode>General</c:formatCode>
                <c:ptCount val="7"/>
                <c:pt idx="0">
                  <c:v>20.56702752</c:v>
                </c:pt>
                <c:pt idx="1">
                  <c:v>23.131428750000001</c:v>
                </c:pt>
                <c:pt idx="2">
                  <c:v>25.47825585</c:v>
                </c:pt>
                <c:pt idx="3">
                  <c:v>26.503832320000004</c:v>
                </c:pt>
                <c:pt idx="4">
                  <c:v>26.43644565</c:v>
                </c:pt>
                <c:pt idx="5">
                  <c:v>26.945193600000007</c:v>
                </c:pt>
                <c:pt idx="6">
                  <c:v>27.438445439999999</c:v>
                </c:pt>
              </c:numCache>
            </c:numRef>
          </c:yVal>
          <c:smooth val="0"/>
        </c:ser>
        <c:ser>
          <c:idx val="0"/>
          <c:order val="2"/>
          <c:tx>
            <c:v>after anneal. at 600°С</c:v>
          </c:tx>
          <c:spPr>
            <a:ln w="28575">
              <a:noFill/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'450 №121 отжиг'!$B$5:$B$13</c:f>
              <c:numCache>
                <c:formatCode>General</c:formatCode>
                <c:ptCount val="9"/>
                <c:pt idx="0">
                  <c:v>26.5</c:v>
                </c:pt>
                <c:pt idx="1">
                  <c:v>100.3</c:v>
                </c:pt>
                <c:pt idx="2">
                  <c:v>200.1</c:v>
                </c:pt>
                <c:pt idx="3">
                  <c:v>300.39999999999998</c:v>
                </c:pt>
                <c:pt idx="4">
                  <c:v>400.8</c:v>
                </c:pt>
                <c:pt idx="5">
                  <c:v>500.8</c:v>
                </c:pt>
                <c:pt idx="6">
                  <c:v>601.1</c:v>
                </c:pt>
                <c:pt idx="7">
                  <c:v>700.8</c:v>
                </c:pt>
                <c:pt idx="8">
                  <c:v>800.3</c:v>
                </c:pt>
              </c:numCache>
            </c:numRef>
          </c:xVal>
          <c:yVal>
            <c:numRef>
              <c:f>'450 №121 отжиг'!$F$5:$F$13</c:f>
              <c:numCache>
                <c:formatCode>General</c:formatCode>
                <c:ptCount val="9"/>
                <c:pt idx="0">
                  <c:v>21.587639039999999</c:v>
                </c:pt>
                <c:pt idx="1">
                  <c:v>24.290949550000001</c:v>
                </c:pt>
                <c:pt idx="2">
                  <c:v>26.627892300000003</c:v>
                </c:pt>
                <c:pt idx="3">
                  <c:v>27.539602880000004</c:v>
                </c:pt>
                <c:pt idx="4">
                  <c:v>27.497988400000001</c:v>
                </c:pt>
                <c:pt idx="5">
                  <c:v>27.487420800000002</c:v>
                </c:pt>
                <c:pt idx="6">
                  <c:v>27.432323519999997</c:v>
                </c:pt>
                <c:pt idx="7">
                  <c:v>27.663535320000001</c:v>
                </c:pt>
                <c:pt idx="8">
                  <c:v>28.224529120000003</c:v>
                </c:pt>
              </c:numCache>
            </c:numRef>
          </c:yVal>
          <c:smooth val="0"/>
        </c:ser>
        <c:ser>
          <c:idx val="1"/>
          <c:order val="3"/>
          <c:tx>
            <c:v>after anneal. at 800°С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'450 №121 отжиг'!$H$5:$H$15</c:f>
              <c:numCache>
                <c:formatCode>General</c:formatCode>
                <c:ptCount val="11"/>
                <c:pt idx="0">
                  <c:v>25.4</c:v>
                </c:pt>
                <c:pt idx="1">
                  <c:v>100.3</c:v>
                </c:pt>
                <c:pt idx="2">
                  <c:v>200.2</c:v>
                </c:pt>
                <c:pt idx="3">
                  <c:v>300.3</c:v>
                </c:pt>
                <c:pt idx="4">
                  <c:v>400.9</c:v>
                </c:pt>
                <c:pt idx="5">
                  <c:v>501</c:v>
                </c:pt>
                <c:pt idx="6">
                  <c:v>600.9</c:v>
                </c:pt>
                <c:pt idx="7">
                  <c:v>700.9</c:v>
                </c:pt>
                <c:pt idx="8">
                  <c:v>800.4</c:v>
                </c:pt>
                <c:pt idx="9">
                  <c:v>901.2</c:v>
                </c:pt>
                <c:pt idx="10">
                  <c:v>1000.4</c:v>
                </c:pt>
              </c:numCache>
            </c:numRef>
          </c:xVal>
          <c:yVal>
            <c:numRef>
              <c:f>'450 №121 отжиг'!$L$5:$L$15</c:f>
              <c:numCache>
                <c:formatCode>General</c:formatCode>
                <c:ptCount val="11"/>
                <c:pt idx="0">
                  <c:v>23.683959359999999</c:v>
                </c:pt>
                <c:pt idx="1">
                  <c:v>26.283033250000003</c:v>
                </c:pt>
                <c:pt idx="2">
                  <c:v>28.563220700000002</c:v>
                </c:pt>
                <c:pt idx="3">
                  <c:v>29.455035040000002</c:v>
                </c:pt>
                <c:pt idx="4">
                  <c:v>29.242143450000004</c:v>
                </c:pt>
                <c:pt idx="5">
                  <c:v>29.364809600000001</c:v>
                </c:pt>
                <c:pt idx="6">
                  <c:v>28.806694559999997</c:v>
                </c:pt>
                <c:pt idx="7">
                  <c:v>29.259880620000004</c:v>
                </c:pt>
                <c:pt idx="8">
                  <c:v>28.834680480000006</c:v>
                </c:pt>
                <c:pt idx="9">
                  <c:v>29.105138159999999</c:v>
                </c:pt>
                <c:pt idx="10">
                  <c:v>29.74583535</c:v>
                </c:pt>
              </c:numCache>
            </c:numRef>
          </c:yVal>
          <c:smooth val="0"/>
        </c:ser>
        <c:ser>
          <c:idx val="4"/>
          <c:order val="4"/>
          <c:tx>
            <c:v>after anneal. at 1000°С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'450 №121 отжиг'!$N$5:$N$17</c:f>
              <c:numCache>
                <c:formatCode>General</c:formatCode>
                <c:ptCount val="13"/>
                <c:pt idx="0">
                  <c:v>25.8</c:v>
                </c:pt>
                <c:pt idx="1">
                  <c:v>100.6</c:v>
                </c:pt>
                <c:pt idx="2">
                  <c:v>200.2</c:v>
                </c:pt>
                <c:pt idx="3">
                  <c:v>300.3</c:v>
                </c:pt>
                <c:pt idx="4">
                  <c:v>401</c:v>
                </c:pt>
                <c:pt idx="5">
                  <c:v>500.9</c:v>
                </c:pt>
                <c:pt idx="6">
                  <c:v>600.9</c:v>
                </c:pt>
                <c:pt idx="7">
                  <c:v>701</c:v>
                </c:pt>
                <c:pt idx="8">
                  <c:v>801</c:v>
                </c:pt>
                <c:pt idx="9">
                  <c:v>901.2</c:v>
                </c:pt>
                <c:pt idx="10">
                  <c:v>1001.3</c:v>
                </c:pt>
                <c:pt idx="11">
                  <c:v>1101.4000000000001</c:v>
                </c:pt>
                <c:pt idx="12">
                  <c:v>1201.5999999999999</c:v>
                </c:pt>
              </c:numCache>
            </c:numRef>
          </c:xVal>
          <c:yVal>
            <c:numRef>
              <c:f>'450 №121 отжиг'!$R$5:$R$17</c:f>
              <c:numCache>
                <c:formatCode>General</c:formatCode>
                <c:ptCount val="13"/>
                <c:pt idx="0">
                  <c:v>29.892898079999998</c:v>
                </c:pt>
                <c:pt idx="1">
                  <c:v>32.860954300000003</c:v>
                </c:pt>
                <c:pt idx="2">
                  <c:v>35.180588050000004</c:v>
                </c:pt>
                <c:pt idx="3">
                  <c:v>35.592842880000006</c:v>
                </c:pt>
                <c:pt idx="4">
                  <c:v>34.654667750000002</c:v>
                </c:pt>
                <c:pt idx="5">
                  <c:v>34.262345600000003</c:v>
                </c:pt>
                <c:pt idx="6">
                  <c:v>33.722596320000001</c:v>
                </c:pt>
                <c:pt idx="7">
                  <c:v>34.006992300000007</c:v>
                </c:pt>
                <c:pt idx="8">
                  <c:v>32.938116000000001</c:v>
                </c:pt>
                <c:pt idx="9">
                  <c:v>32.469515819999998</c:v>
                </c:pt>
                <c:pt idx="10">
                  <c:v>31.983524650000003</c:v>
                </c:pt>
                <c:pt idx="11">
                  <c:v>32.263884900000001</c:v>
                </c:pt>
                <c:pt idx="12">
                  <c:v>33.49077415</c:v>
                </c:pt>
              </c:numCache>
            </c:numRef>
          </c:yVal>
          <c:smooth val="0"/>
        </c:ser>
        <c:ser>
          <c:idx val="2"/>
          <c:order val="5"/>
          <c:tx>
            <c:v>after anneal. at 1200°С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'450 №121 отжиг'!$T$5:$T$17</c:f>
              <c:numCache>
                <c:formatCode>General</c:formatCode>
                <c:ptCount val="13"/>
                <c:pt idx="0">
                  <c:v>24.8</c:v>
                </c:pt>
                <c:pt idx="1">
                  <c:v>100.4</c:v>
                </c:pt>
                <c:pt idx="2">
                  <c:v>200</c:v>
                </c:pt>
                <c:pt idx="3">
                  <c:v>300.3</c:v>
                </c:pt>
                <c:pt idx="4">
                  <c:v>400.4</c:v>
                </c:pt>
                <c:pt idx="5">
                  <c:v>500.4</c:v>
                </c:pt>
                <c:pt idx="6">
                  <c:v>600.5</c:v>
                </c:pt>
                <c:pt idx="7">
                  <c:v>700.5</c:v>
                </c:pt>
                <c:pt idx="8">
                  <c:v>800.5</c:v>
                </c:pt>
                <c:pt idx="9">
                  <c:v>900.5</c:v>
                </c:pt>
                <c:pt idx="10">
                  <c:v>1000.5</c:v>
                </c:pt>
                <c:pt idx="11">
                  <c:v>1100.5</c:v>
                </c:pt>
                <c:pt idx="12">
                  <c:v>1200.2</c:v>
                </c:pt>
              </c:numCache>
            </c:numRef>
          </c:xVal>
          <c:yVal>
            <c:numRef>
              <c:f>'450 №121 отжиг'!$X$5:$X$17</c:f>
              <c:numCache>
                <c:formatCode>General</c:formatCode>
                <c:ptCount val="13"/>
                <c:pt idx="0">
                  <c:v>49.44718512</c:v>
                </c:pt>
                <c:pt idx="1">
                  <c:v>52.40258755</c:v>
                </c:pt>
                <c:pt idx="2">
                  <c:v>53.401362400000004</c:v>
                </c:pt>
                <c:pt idx="3">
                  <c:v>52.27667824000001</c:v>
                </c:pt>
                <c:pt idx="4">
                  <c:v>49.559265450000005</c:v>
                </c:pt>
                <c:pt idx="5">
                  <c:v>48.173679999999997</c:v>
                </c:pt>
                <c:pt idx="6">
                  <c:v>46.398031679999995</c:v>
                </c:pt>
                <c:pt idx="7">
                  <c:v>45.455529300000002</c:v>
                </c:pt>
                <c:pt idx="8">
                  <c:v>43.947660320000004</c:v>
                </c:pt>
                <c:pt idx="9">
                  <c:v>39.332570760000003</c:v>
                </c:pt>
                <c:pt idx="10">
                  <c:v>40.018863500000002</c:v>
                </c:pt>
                <c:pt idx="11">
                  <c:v>41.664858300000006</c:v>
                </c:pt>
                <c:pt idx="12">
                  <c:v>43.465677550000009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361488"/>
        <c:axId val="298362048"/>
      </c:scatterChart>
      <c:valAx>
        <c:axId val="29836148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Measurement temperature</a:t>
                </a:r>
                <a:r>
                  <a:rPr lang="ru-RU"/>
                  <a:t>, °С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98362048"/>
        <c:crosses val="autoZero"/>
        <c:crossBetween val="midCat"/>
        <c:majorUnit val="200"/>
      </c:valAx>
      <c:valAx>
        <c:axId val="298362048"/>
        <c:scaling>
          <c:orientation val="minMax"/>
          <c:max val="125"/>
          <c:min val="15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λ</a:t>
                </a:r>
                <a:r>
                  <a:rPr lang="ru-RU"/>
                  <a:t>, </a:t>
                </a:r>
                <a:r>
                  <a:rPr lang="en-US"/>
                  <a:t>W</a:t>
                </a:r>
                <a:r>
                  <a:rPr lang="ru-RU"/>
                  <a:t>/(</a:t>
                </a:r>
                <a:r>
                  <a:rPr lang="en-US"/>
                  <a:t>m</a:t>
                </a:r>
                <a:r>
                  <a:rPr lang="ru-RU"/>
                  <a:t>·</a:t>
                </a:r>
                <a:r>
                  <a:rPr lang="en-US"/>
                  <a:t>K</a:t>
                </a:r>
                <a:r>
                  <a:rPr lang="ru-RU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98361488"/>
        <c:crosses val="autoZero"/>
        <c:crossBetween val="midCat"/>
        <c:majorUnit val="15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7776603582446927"/>
          <c:y val="3.7296042772393999E-3"/>
          <c:w val="0.43745268683519811"/>
          <c:h val="0.3435756617468227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300" baseline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3356509402121"/>
          <c:y val="3.2407407407407406E-2"/>
          <c:w val="0.82048780304984648"/>
          <c:h val="0.80421152497628179"/>
        </c:manualLayout>
      </c:layout>
      <c:scatterChart>
        <c:scatterStyle val="lineMarker"/>
        <c:varyColors val="0"/>
        <c:ser>
          <c:idx val="1"/>
          <c:order val="0"/>
          <c:tx>
            <c:v>Тобл=550 °С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'650 №110 из отж'!$P$6:$P$18</c:f>
              <c:numCache>
                <c:formatCode>General</c:formatCode>
                <c:ptCount val="13"/>
                <c:pt idx="0">
                  <c:v>0</c:v>
                </c:pt>
                <c:pt idx="1">
                  <c:v>11.3</c:v>
                </c:pt>
                <c:pt idx="2">
                  <c:v>22.7</c:v>
                </c:pt>
                <c:pt idx="3">
                  <c:v>34.4</c:v>
                </c:pt>
                <c:pt idx="4">
                  <c:v>45.4</c:v>
                </c:pt>
                <c:pt idx="6">
                  <c:v>67.400000000000006</c:v>
                </c:pt>
                <c:pt idx="7">
                  <c:v>78.400000000000006</c:v>
                </c:pt>
                <c:pt idx="8">
                  <c:v>89.3</c:v>
                </c:pt>
                <c:pt idx="9">
                  <c:v>100.3</c:v>
                </c:pt>
                <c:pt idx="10">
                  <c:v>116.2</c:v>
                </c:pt>
                <c:pt idx="11">
                  <c:v>127.6</c:v>
                </c:pt>
                <c:pt idx="12">
                  <c:v>138.9</c:v>
                </c:pt>
              </c:numCache>
            </c:numRef>
          </c:xVal>
          <c:yVal>
            <c:numRef>
              <c:f>'650 №110 из отж'!$T$6:$T$18</c:f>
              <c:numCache>
                <c:formatCode>General</c:formatCode>
                <c:ptCount val="13"/>
                <c:pt idx="0">
                  <c:v>35.956534000000005</c:v>
                </c:pt>
                <c:pt idx="1">
                  <c:v>36.466281499999994</c:v>
                </c:pt>
                <c:pt idx="2">
                  <c:v>38.048256500000008</c:v>
                </c:pt>
                <c:pt idx="3">
                  <c:v>36.649087500000007</c:v>
                </c:pt>
                <c:pt idx="4">
                  <c:v>36.947904999999999</c:v>
                </c:pt>
                <c:pt idx="6">
                  <c:v>38.248640000000009</c:v>
                </c:pt>
                <c:pt idx="7">
                  <c:v>37.331094499999999</c:v>
                </c:pt>
                <c:pt idx="8">
                  <c:v>37.608819000000004</c:v>
                </c:pt>
                <c:pt idx="9">
                  <c:v>38.487694000000005</c:v>
                </c:pt>
                <c:pt idx="10">
                  <c:v>38.241608999999997</c:v>
                </c:pt>
                <c:pt idx="11">
                  <c:v>39.542344</c:v>
                </c:pt>
                <c:pt idx="12">
                  <c:v>39.317352</c:v>
                </c:pt>
              </c:numCache>
            </c:numRef>
          </c:yVal>
          <c:smooth val="0"/>
        </c:ser>
        <c:ser>
          <c:idx val="0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0"/>
            <c:val val="1.8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'650 №110 из отж'!$X$27</c:f>
              <c:numCache>
                <c:formatCode>General</c:formatCode>
                <c:ptCount val="1"/>
                <c:pt idx="0">
                  <c:v>130</c:v>
                </c:pt>
              </c:numCache>
            </c:numRef>
          </c:xVal>
          <c:yVal>
            <c:numRef>
              <c:f>'650 №110 из отж'!$Y$27</c:f>
              <c:numCache>
                <c:formatCode>General</c:formatCode>
                <c:ptCount val="1"/>
                <c:pt idx="0">
                  <c:v>35.5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364848"/>
        <c:axId val="298365408"/>
      </c:scatterChart>
      <c:valAx>
        <c:axId val="298364848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Annealing time</a:t>
                </a:r>
                <a:r>
                  <a:rPr lang="ru-RU" dirty="0" smtClean="0"/>
                  <a:t>, </a:t>
                </a:r>
                <a:r>
                  <a:rPr lang="en-US" dirty="0" smtClean="0"/>
                  <a:t>min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29282057850645388"/>
              <c:y val="0.935546666134993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8365408"/>
        <c:crosses val="autoZero"/>
        <c:crossBetween val="midCat"/>
        <c:majorUnit val="20"/>
      </c:valAx>
      <c:valAx>
        <c:axId val="298365408"/>
        <c:scaling>
          <c:orientation val="minMax"/>
          <c:max val="41"/>
          <c:min val="3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dirty="0"/>
                  <a:t>λ</a:t>
                </a:r>
                <a:r>
                  <a:rPr lang="ru-RU" dirty="0"/>
                  <a:t>, </a:t>
                </a:r>
                <a:r>
                  <a:rPr lang="en-US" dirty="0" smtClean="0"/>
                  <a:t>W</a:t>
                </a:r>
                <a:r>
                  <a:rPr lang="ru-RU" dirty="0" smtClean="0"/>
                  <a:t>/(</a:t>
                </a:r>
                <a:r>
                  <a:rPr lang="en-US" dirty="0" smtClean="0"/>
                  <a:t>m</a:t>
                </a:r>
                <a:r>
                  <a:rPr lang="ru-RU" dirty="0" smtClean="0"/>
                  <a:t>·</a:t>
                </a:r>
                <a:r>
                  <a:rPr lang="en-US" dirty="0" smtClean="0"/>
                  <a:t>K</a:t>
                </a:r>
                <a:r>
                  <a:rPr lang="ru-RU" dirty="0" smtClean="0"/>
                  <a:t>)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208223972003499E-3"/>
              <c:y val="0.301103455818022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8364848"/>
        <c:crosses val="autoZero"/>
        <c:crossBetween val="midCat"/>
        <c:majorUnit val="1"/>
      </c:valAx>
      <c:spPr>
        <a:solidFill>
          <a:sysClr val="window" lastClr="FFFFFF">
            <a:lumMod val="95000"/>
          </a:sysClr>
        </a:solidFill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99542435635758"/>
          <c:y val="6.0868841066639097E-2"/>
          <c:w val="0.79482054002431579"/>
          <c:h val="0.80340295801919825"/>
        </c:manualLayout>
      </c:layout>
      <c:scatterChart>
        <c:scatterStyle val="lineMarker"/>
        <c:varyColors val="0"/>
        <c:ser>
          <c:idx val="0"/>
          <c:order val="0"/>
          <c:spPr>
            <a:ln w="15875">
              <a:solidFill>
                <a:schemeClr val="accent1"/>
              </a:solidFill>
              <a:prstDash val="sysDash"/>
            </a:ln>
          </c:spPr>
          <c:marker>
            <c:symbol val="none"/>
          </c:marker>
          <c:xVal>
            <c:numRef>
              <c:f>'E:\дис работа\данные Белан\выход запасен энергии\5Г 123 с изотермой\[изотермический отжиг.xlsx]изотермич отжиг 5Г 123'!$J$28:$J$87</c:f>
              <c:numCache>
                <c:formatCode>General</c:formatCode>
                <c:ptCount val="60"/>
                <c:pt idx="0">
                  <c:v>33.026410000000013</c:v>
                </c:pt>
                <c:pt idx="1">
                  <c:v>33.276410000000013</c:v>
                </c:pt>
                <c:pt idx="2">
                  <c:v>33.526410000000013</c:v>
                </c:pt>
                <c:pt idx="3">
                  <c:v>33.776410000000013</c:v>
                </c:pt>
                <c:pt idx="4">
                  <c:v>34.026410000000013</c:v>
                </c:pt>
                <c:pt idx="5">
                  <c:v>34.276410000000013</c:v>
                </c:pt>
                <c:pt idx="6">
                  <c:v>34.526410000000013</c:v>
                </c:pt>
                <c:pt idx="7">
                  <c:v>34.776410000000013</c:v>
                </c:pt>
                <c:pt idx="8">
                  <c:v>35.026410000000013</c:v>
                </c:pt>
                <c:pt idx="9">
                  <c:v>35.276410000000013</c:v>
                </c:pt>
                <c:pt idx="10">
                  <c:v>35.526410000000013</c:v>
                </c:pt>
                <c:pt idx="11">
                  <c:v>35.776410000000013</c:v>
                </c:pt>
                <c:pt idx="12">
                  <c:v>36.026410000000013</c:v>
                </c:pt>
                <c:pt idx="13">
                  <c:v>36.276410000000013</c:v>
                </c:pt>
                <c:pt idx="14">
                  <c:v>36.526410000000013</c:v>
                </c:pt>
                <c:pt idx="15">
                  <c:v>36.776410000000013</c:v>
                </c:pt>
                <c:pt idx="16">
                  <c:v>37.026410000000013</c:v>
                </c:pt>
                <c:pt idx="17">
                  <c:v>37.276410000000013</c:v>
                </c:pt>
                <c:pt idx="18">
                  <c:v>37.526410000000013</c:v>
                </c:pt>
                <c:pt idx="19">
                  <c:v>37.776410000000013</c:v>
                </c:pt>
                <c:pt idx="20">
                  <c:v>38.026410000000013</c:v>
                </c:pt>
                <c:pt idx="21">
                  <c:v>38.276410000000013</c:v>
                </c:pt>
                <c:pt idx="22">
                  <c:v>38.526410000000013</c:v>
                </c:pt>
                <c:pt idx="23">
                  <c:v>38.776410000000013</c:v>
                </c:pt>
                <c:pt idx="24">
                  <c:v>39.026410000000013</c:v>
                </c:pt>
                <c:pt idx="25">
                  <c:v>39.276410000000013</c:v>
                </c:pt>
                <c:pt idx="26">
                  <c:v>39.526410000000013</c:v>
                </c:pt>
                <c:pt idx="27">
                  <c:v>39.776410000000013</c:v>
                </c:pt>
                <c:pt idx="28">
                  <c:v>40.026410000000013</c:v>
                </c:pt>
                <c:pt idx="29">
                  <c:v>40.276410000000013</c:v>
                </c:pt>
                <c:pt idx="30">
                  <c:v>40.526410000000013</c:v>
                </c:pt>
                <c:pt idx="31">
                  <c:v>40.776410000000013</c:v>
                </c:pt>
                <c:pt idx="32">
                  <c:v>41.026410000000013</c:v>
                </c:pt>
                <c:pt idx="33">
                  <c:v>41.276410000000013</c:v>
                </c:pt>
                <c:pt idx="34">
                  <c:v>41.526410000000013</c:v>
                </c:pt>
                <c:pt idx="35">
                  <c:v>41.776410000000013</c:v>
                </c:pt>
                <c:pt idx="36">
                  <c:v>42.026410000000013</c:v>
                </c:pt>
                <c:pt idx="37">
                  <c:v>42.276410000000013</c:v>
                </c:pt>
                <c:pt idx="38">
                  <c:v>42.526410000000013</c:v>
                </c:pt>
                <c:pt idx="39">
                  <c:v>42.776410000000013</c:v>
                </c:pt>
                <c:pt idx="40">
                  <c:v>43.026410000000013</c:v>
                </c:pt>
                <c:pt idx="41">
                  <c:v>43.276410000000013</c:v>
                </c:pt>
                <c:pt idx="42">
                  <c:v>43.526410000000013</c:v>
                </c:pt>
                <c:pt idx="43">
                  <c:v>43.776410000000013</c:v>
                </c:pt>
                <c:pt idx="44">
                  <c:v>44.026410000000013</c:v>
                </c:pt>
                <c:pt idx="45">
                  <c:v>44.276410000000013</c:v>
                </c:pt>
                <c:pt idx="46">
                  <c:v>44.526410000000013</c:v>
                </c:pt>
                <c:pt idx="47">
                  <c:v>44.776410000000013</c:v>
                </c:pt>
                <c:pt idx="48">
                  <c:v>45.026410000000013</c:v>
                </c:pt>
                <c:pt idx="49">
                  <c:v>45.276410000000013</c:v>
                </c:pt>
                <c:pt idx="50">
                  <c:v>45.526410000000013</c:v>
                </c:pt>
                <c:pt idx="51">
                  <c:v>45.776410000000013</c:v>
                </c:pt>
                <c:pt idx="52">
                  <c:v>46.026410000000013</c:v>
                </c:pt>
                <c:pt idx="53">
                  <c:v>46.276410000000013</c:v>
                </c:pt>
                <c:pt idx="54">
                  <c:v>46.526410000000013</c:v>
                </c:pt>
                <c:pt idx="55">
                  <c:v>46.776410000000013</c:v>
                </c:pt>
                <c:pt idx="56">
                  <c:v>47.026410000000013</c:v>
                </c:pt>
                <c:pt idx="57">
                  <c:v>47.276410000000013</c:v>
                </c:pt>
                <c:pt idx="58">
                  <c:v>47.526410000000013</c:v>
                </c:pt>
                <c:pt idx="59">
                  <c:v>47.776410000000013</c:v>
                </c:pt>
              </c:numCache>
            </c:numRef>
          </c:xVal>
          <c:yVal>
            <c:numRef>
              <c:f>'E:\дис работа\данные Белан\выход запасен энергии\5Г 123 с изотермой\[изотермический отжиг.xlsx]изотермич отжиг 5Г 123'!$I$28:$I$87</c:f>
              <c:numCache>
                <c:formatCode>General</c:formatCode>
                <c:ptCount val="60"/>
                <c:pt idx="0">
                  <c:v>0.47508000000000045</c:v>
                </c:pt>
                <c:pt idx="1">
                  <c:v>0.46860000000000002</c:v>
                </c:pt>
                <c:pt idx="2">
                  <c:v>0.46559160000000005</c:v>
                </c:pt>
                <c:pt idx="3">
                  <c:v>0.44868600000000008</c:v>
                </c:pt>
                <c:pt idx="4">
                  <c:v>0.39939000000000058</c:v>
                </c:pt>
                <c:pt idx="5">
                  <c:v>0.35619000000000001</c:v>
                </c:pt>
                <c:pt idx="6">
                  <c:v>0.30474000000000012</c:v>
                </c:pt>
                <c:pt idx="7">
                  <c:v>0.26766000000000001</c:v>
                </c:pt>
                <c:pt idx="8">
                  <c:v>0.23649000000000023</c:v>
                </c:pt>
                <c:pt idx="9">
                  <c:v>0.20938499999999999</c:v>
                </c:pt>
                <c:pt idx="10">
                  <c:v>0.19095600000000001</c:v>
                </c:pt>
                <c:pt idx="11">
                  <c:v>0.178179</c:v>
                </c:pt>
                <c:pt idx="12">
                  <c:v>0.17245199999999999</c:v>
                </c:pt>
                <c:pt idx="13">
                  <c:v>0.15945600000000029</c:v>
                </c:pt>
                <c:pt idx="14">
                  <c:v>0.15236100000000025</c:v>
                </c:pt>
                <c:pt idx="15">
                  <c:v>0.14142000000000021</c:v>
                </c:pt>
                <c:pt idx="16">
                  <c:v>0.13487399999999997</c:v>
                </c:pt>
                <c:pt idx="17">
                  <c:v>0.12787500000000002</c:v>
                </c:pt>
                <c:pt idx="18">
                  <c:v>0.11879099999999999</c:v>
                </c:pt>
                <c:pt idx="19">
                  <c:v>0.1172970000000001</c:v>
                </c:pt>
                <c:pt idx="20">
                  <c:v>0.10567799999999998</c:v>
                </c:pt>
                <c:pt idx="21">
                  <c:v>0.10177199999999999</c:v>
                </c:pt>
                <c:pt idx="22">
                  <c:v>9.5559000000000185E-2</c:v>
                </c:pt>
                <c:pt idx="23">
                  <c:v>9.210900000000001E-2</c:v>
                </c:pt>
                <c:pt idx="24">
                  <c:v>8.7279000000000009E-2</c:v>
                </c:pt>
                <c:pt idx="25">
                  <c:v>8.4288000000000016E-2</c:v>
                </c:pt>
                <c:pt idx="26">
                  <c:v>7.9572000000000032E-2</c:v>
                </c:pt>
                <c:pt idx="27">
                  <c:v>7.428300000000003E-2</c:v>
                </c:pt>
                <c:pt idx="28">
                  <c:v>6.968400000000001E-2</c:v>
                </c:pt>
                <c:pt idx="29">
                  <c:v>6.7154999999999992E-2</c:v>
                </c:pt>
                <c:pt idx="30">
                  <c:v>6.5888999999999989E-2</c:v>
                </c:pt>
                <c:pt idx="31">
                  <c:v>5.9103000000000065E-2</c:v>
                </c:pt>
                <c:pt idx="32">
                  <c:v>6.2439000000000022E-2</c:v>
                </c:pt>
                <c:pt idx="33">
                  <c:v>6.0483000000000044E-2</c:v>
                </c:pt>
                <c:pt idx="34">
                  <c:v>5.9790000000000135E-2</c:v>
                </c:pt>
                <c:pt idx="35">
                  <c:v>5.5533000000000013E-2</c:v>
                </c:pt>
                <c:pt idx="36">
                  <c:v>4.9548000000000009E-2</c:v>
                </c:pt>
                <c:pt idx="37">
                  <c:v>4.7595000000000012E-2</c:v>
                </c:pt>
                <c:pt idx="38">
                  <c:v>4.4838000000000079E-2</c:v>
                </c:pt>
                <c:pt idx="39">
                  <c:v>4.2537000000000033E-2</c:v>
                </c:pt>
                <c:pt idx="40">
                  <c:v>4.553100000000003E-2</c:v>
                </c:pt>
                <c:pt idx="41">
                  <c:v>4.1385000000000012E-2</c:v>
                </c:pt>
                <c:pt idx="42">
                  <c:v>4.0580999999999992E-2</c:v>
                </c:pt>
                <c:pt idx="43">
                  <c:v>4.1960999999999998E-2</c:v>
                </c:pt>
                <c:pt idx="44">
                  <c:v>4.0464000000000014E-2</c:v>
                </c:pt>
                <c:pt idx="45">
                  <c:v>4.0233000000000019E-2</c:v>
                </c:pt>
                <c:pt idx="46">
                  <c:v>3.8967000000000022E-2</c:v>
                </c:pt>
                <c:pt idx="47">
                  <c:v>3.010500000000001E-2</c:v>
                </c:pt>
                <c:pt idx="48">
                  <c:v>3.4137000000000001E-2</c:v>
                </c:pt>
                <c:pt idx="49">
                  <c:v>3.0339000000000046E-2</c:v>
                </c:pt>
                <c:pt idx="50">
                  <c:v>3.1722E-2</c:v>
                </c:pt>
                <c:pt idx="51">
                  <c:v>3.4365000000000021E-2</c:v>
                </c:pt>
                <c:pt idx="52">
                  <c:v>2.8608000000000008E-2</c:v>
                </c:pt>
                <c:pt idx="53">
                  <c:v>3.3327000000000023E-2</c:v>
                </c:pt>
                <c:pt idx="54">
                  <c:v>2.6996999999999979E-2</c:v>
                </c:pt>
                <c:pt idx="55">
                  <c:v>2.6076000000000012E-2</c:v>
                </c:pt>
                <c:pt idx="56">
                  <c:v>2.745899999999999E-2</c:v>
                </c:pt>
                <c:pt idx="57">
                  <c:v>2.7920999999999991E-2</c:v>
                </c:pt>
                <c:pt idx="58">
                  <c:v>2.573400000000001E-2</c:v>
                </c:pt>
                <c:pt idx="59">
                  <c:v>2.4929999999999994E-2</c:v>
                </c:pt>
              </c:numCache>
            </c:numRef>
          </c:yVal>
          <c:smooth val="0"/>
        </c:ser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'E:\дис работа\данные Белан\выход запасен энергии\5Г 123 с изотермой\[изотермический отжиг.xlsx]изотермич отжиг 5Г 123'!$P$28:$P$1801</c:f>
              <c:numCache>
                <c:formatCode>General</c:formatCode>
                <c:ptCount val="1774"/>
                <c:pt idx="433">
                  <c:v>0</c:v>
                </c:pt>
                <c:pt idx="434">
                  <c:v>2.3329999999999598E-2</c:v>
                </c:pt>
                <c:pt idx="435">
                  <c:v>4.6640000000001777E-2</c:v>
                </c:pt>
                <c:pt idx="436">
                  <c:v>6.9940000000000793E-2</c:v>
                </c:pt>
                <c:pt idx="437">
                  <c:v>9.3240000000000031E-2</c:v>
                </c:pt>
                <c:pt idx="438">
                  <c:v>0.11655000000000193</c:v>
                </c:pt>
                <c:pt idx="439">
                  <c:v>0.1398899999999994</c:v>
                </c:pt>
                <c:pt idx="440">
                  <c:v>0.16325999999999929</c:v>
                </c:pt>
                <c:pt idx="441">
                  <c:v>0.18664000000000244</c:v>
                </c:pt>
                <c:pt idx="442">
                  <c:v>0.2100200000000019</c:v>
                </c:pt>
                <c:pt idx="443">
                  <c:v>0.2333599999999994</c:v>
                </c:pt>
                <c:pt idx="444">
                  <c:v>0.25671000000000005</c:v>
                </c:pt>
                <c:pt idx="445">
                  <c:v>0.28002000000000232</c:v>
                </c:pt>
                <c:pt idx="446">
                  <c:v>0.30333000000000082</c:v>
                </c:pt>
                <c:pt idx="447">
                  <c:v>0.32666000000000267</c:v>
                </c:pt>
                <c:pt idx="448">
                  <c:v>0.3499800000000009</c:v>
                </c:pt>
                <c:pt idx="449">
                  <c:v>0.37330000000000274</c:v>
                </c:pt>
                <c:pt idx="450">
                  <c:v>0.39664000000000027</c:v>
                </c:pt>
                <c:pt idx="451">
                  <c:v>0.41998000000000124</c:v>
                </c:pt>
                <c:pt idx="452">
                  <c:v>0.44334000000000096</c:v>
                </c:pt>
                <c:pt idx="453">
                  <c:v>0.46670000000000122</c:v>
                </c:pt>
                <c:pt idx="454">
                  <c:v>0.49008000000000135</c:v>
                </c:pt>
                <c:pt idx="455">
                  <c:v>0.51346999999999887</c:v>
                </c:pt>
                <c:pt idx="456">
                  <c:v>0.53684999999999961</c:v>
                </c:pt>
                <c:pt idx="457">
                  <c:v>0.56025000000000169</c:v>
                </c:pt>
                <c:pt idx="458">
                  <c:v>0.58366999999999958</c:v>
                </c:pt>
                <c:pt idx="459">
                  <c:v>0.60708000000000162</c:v>
                </c:pt>
                <c:pt idx="460">
                  <c:v>0.63048999999999999</c:v>
                </c:pt>
                <c:pt idx="461">
                  <c:v>0.65389000000000386</c:v>
                </c:pt>
                <c:pt idx="462">
                  <c:v>0.67730000000000168</c:v>
                </c:pt>
                <c:pt idx="463">
                  <c:v>0.70070000000000032</c:v>
                </c:pt>
                <c:pt idx="464">
                  <c:v>0.72413000000000061</c:v>
                </c:pt>
                <c:pt idx="465">
                  <c:v>0.74758000000000102</c:v>
                </c:pt>
                <c:pt idx="466">
                  <c:v>0.7710400000000025</c:v>
                </c:pt>
                <c:pt idx="467">
                  <c:v>0.79451000000000049</c:v>
                </c:pt>
                <c:pt idx="468">
                  <c:v>0.8179800000000006</c:v>
                </c:pt>
                <c:pt idx="469">
                  <c:v>0.84143000000000079</c:v>
                </c:pt>
                <c:pt idx="470">
                  <c:v>0.8648700000000028</c:v>
                </c:pt>
                <c:pt idx="471">
                  <c:v>0.88831000000000238</c:v>
                </c:pt>
                <c:pt idx="472">
                  <c:v>0.91174999999999962</c:v>
                </c:pt>
                <c:pt idx="473">
                  <c:v>0.93519000000000063</c:v>
                </c:pt>
                <c:pt idx="474">
                  <c:v>0.95866000000000062</c:v>
                </c:pt>
                <c:pt idx="475">
                  <c:v>0.9821299999999995</c:v>
                </c:pt>
                <c:pt idx="476">
                  <c:v>1.005609999999997</c:v>
                </c:pt>
                <c:pt idx="477">
                  <c:v>1.0291000000000015</c:v>
                </c:pt>
                <c:pt idx="478">
                  <c:v>1.0525800000000007</c:v>
                </c:pt>
                <c:pt idx="479">
                  <c:v>1.0760500000000022</c:v>
                </c:pt>
                <c:pt idx="480">
                  <c:v>1.0995299999999977</c:v>
                </c:pt>
                <c:pt idx="481">
                  <c:v>1.1230200000000019</c:v>
                </c:pt>
                <c:pt idx="482">
                  <c:v>1.1465300000000003</c:v>
                </c:pt>
                <c:pt idx="483">
                  <c:v>1.1700700000000026</c:v>
                </c:pt>
                <c:pt idx="484">
                  <c:v>1.1936300000000006</c:v>
                </c:pt>
                <c:pt idx="485">
                  <c:v>1.2171899999999998</c:v>
                </c:pt>
                <c:pt idx="486">
                  <c:v>1.2407400000000006</c:v>
                </c:pt>
                <c:pt idx="487">
                  <c:v>1.2642800000000021</c:v>
                </c:pt>
                <c:pt idx="488">
                  <c:v>1.2878099999999966</c:v>
                </c:pt>
                <c:pt idx="489">
                  <c:v>1.3113699999999964</c:v>
                </c:pt>
                <c:pt idx="490">
                  <c:v>1.3349500000000021</c:v>
                </c:pt>
                <c:pt idx="491">
                  <c:v>1.3585599999999989</c:v>
                </c:pt>
                <c:pt idx="492">
                  <c:v>1.3821700000000003</c:v>
                </c:pt>
                <c:pt idx="493">
                  <c:v>1.4057699999999951</c:v>
                </c:pt>
                <c:pt idx="494">
                  <c:v>1.4293500000000012</c:v>
                </c:pt>
                <c:pt idx="495">
                  <c:v>1.4529199999999998</c:v>
                </c:pt>
                <c:pt idx="496">
                  <c:v>1.4764800000000005</c:v>
                </c:pt>
                <c:pt idx="497">
                  <c:v>1.5000499999999999</c:v>
                </c:pt>
                <c:pt idx="498">
                  <c:v>1.523670000000001</c:v>
                </c:pt>
                <c:pt idx="499">
                  <c:v>1.5472899999999978</c:v>
                </c:pt>
                <c:pt idx="500">
                  <c:v>1.5709399999999978</c:v>
                </c:pt>
                <c:pt idx="501">
                  <c:v>1.5946100000000021</c:v>
                </c:pt>
                <c:pt idx="502">
                  <c:v>1.6182500000000033</c:v>
                </c:pt>
                <c:pt idx="503">
                  <c:v>1.6419000000000015</c:v>
                </c:pt>
                <c:pt idx="504">
                  <c:v>1.6655500000000021</c:v>
                </c:pt>
                <c:pt idx="505">
                  <c:v>1.689200000000002</c:v>
                </c:pt>
                <c:pt idx="506">
                  <c:v>1.7128500000000013</c:v>
                </c:pt>
                <c:pt idx="507">
                  <c:v>1.7365199999999998</c:v>
                </c:pt>
                <c:pt idx="508">
                  <c:v>1.7601899999999997</c:v>
                </c:pt>
                <c:pt idx="509">
                  <c:v>1.7838599999999978</c:v>
                </c:pt>
                <c:pt idx="510">
                  <c:v>1.8075400000000013</c:v>
                </c:pt>
                <c:pt idx="511">
                  <c:v>1.8312299999999977</c:v>
                </c:pt>
                <c:pt idx="512">
                  <c:v>1.8549400000000009</c:v>
                </c:pt>
                <c:pt idx="513">
                  <c:v>1.8786599999999982</c:v>
                </c:pt>
                <c:pt idx="514">
                  <c:v>1.9023999999999979</c:v>
                </c:pt>
                <c:pt idx="515">
                  <c:v>1.9261299999999988</c:v>
                </c:pt>
                <c:pt idx="516">
                  <c:v>1.9498699999999978</c:v>
                </c:pt>
                <c:pt idx="517">
                  <c:v>1.9735999999999994</c:v>
                </c:pt>
                <c:pt idx="518">
                  <c:v>1.9973299999999998</c:v>
                </c:pt>
                <c:pt idx="519">
                  <c:v>2.0210799999999987</c:v>
                </c:pt>
                <c:pt idx="520">
                  <c:v>2.04481</c:v>
                </c:pt>
                <c:pt idx="521">
                  <c:v>2.0685500000000001</c:v>
                </c:pt>
                <c:pt idx="522">
                  <c:v>2.0922899999999967</c:v>
                </c:pt>
                <c:pt idx="523">
                  <c:v>2.1160300000000003</c:v>
                </c:pt>
                <c:pt idx="524">
                  <c:v>2.1397899999999987</c:v>
                </c:pt>
                <c:pt idx="525">
                  <c:v>2.1635599999999986</c:v>
                </c:pt>
                <c:pt idx="526">
                  <c:v>2.1873200000000059</c:v>
                </c:pt>
                <c:pt idx="527">
                  <c:v>2.2110800000000008</c:v>
                </c:pt>
                <c:pt idx="528">
                  <c:v>2.2348200000000009</c:v>
                </c:pt>
                <c:pt idx="529">
                  <c:v>2.2585500000000014</c:v>
                </c:pt>
                <c:pt idx="530">
                  <c:v>2.2822599999999977</c:v>
                </c:pt>
                <c:pt idx="531">
                  <c:v>2.3059899999999987</c:v>
                </c:pt>
                <c:pt idx="532">
                  <c:v>2.32972</c:v>
                </c:pt>
                <c:pt idx="533">
                  <c:v>2.3534499999999965</c:v>
                </c:pt>
                <c:pt idx="534">
                  <c:v>2.3771599999999977</c:v>
                </c:pt>
                <c:pt idx="535">
                  <c:v>2.4008599999999967</c:v>
                </c:pt>
                <c:pt idx="536">
                  <c:v>2.424529999999999</c:v>
                </c:pt>
                <c:pt idx="537">
                  <c:v>2.4481899999999985</c:v>
                </c:pt>
                <c:pt idx="538">
                  <c:v>2.4718699999999965</c:v>
                </c:pt>
                <c:pt idx="539">
                  <c:v>2.4955499999999962</c:v>
                </c:pt>
                <c:pt idx="540">
                  <c:v>2.5192499999999969</c:v>
                </c:pt>
                <c:pt idx="541">
                  <c:v>2.5429799999999978</c:v>
                </c:pt>
                <c:pt idx="542">
                  <c:v>2.5667199999999983</c:v>
                </c:pt>
                <c:pt idx="543">
                  <c:v>2.5904900000000008</c:v>
                </c:pt>
                <c:pt idx="544">
                  <c:v>2.6142699999999977</c:v>
                </c:pt>
                <c:pt idx="545">
                  <c:v>2.6380399999999984</c:v>
                </c:pt>
                <c:pt idx="546">
                  <c:v>2.6617799999999985</c:v>
                </c:pt>
                <c:pt idx="547">
                  <c:v>2.6854999999999993</c:v>
                </c:pt>
                <c:pt idx="548">
                  <c:v>2.7091900000000053</c:v>
                </c:pt>
                <c:pt idx="549">
                  <c:v>2.7329199999999978</c:v>
                </c:pt>
                <c:pt idx="550">
                  <c:v>2.756669999999998</c:v>
                </c:pt>
                <c:pt idx="551">
                  <c:v>2.7804400000000005</c:v>
                </c:pt>
                <c:pt idx="552">
                  <c:v>2.8042299999999987</c:v>
                </c:pt>
                <c:pt idx="553">
                  <c:v>2.8280100000000008</c:v>
                </c:pt>
                <c:pt idx="554">
                  <c:v>2.8517699999999961</c:v>
                </c:pt>
                <c:pt idx="555">
                  <c:v>2.8754999999999971</c:v>
                </c:pt>
                <c:pt idx="556">
                  <c:v>2.8992399999999972</c:v>
                </c:pt>
                <c:pt idx="557">
                  <c:v>2.9229700000000007</c:v>
                </c:pt>
                <c:pt idx="558">
                  <c:v>2.9466999999999977</c:v>
                </c:pt>
                <c:pt idx="559">
                  <c:v>2.9704499999999974</c:v>
                </c:pt>
                <c:pt idx="560">
                  <c:v>2.9942100000000007</c:v>
                </c:pt>
                <c:pt idx="561">
                  <c:v>3.0179799999999997</c:v>
                </c:pt>
                <c:pt idx="562">
                  <c:v>3.0417700000000014</c:v>
                </c:pt>
                <c:pt idx="563">
                  <c:v>3.0655599999999987</c:v>
                </c:pt>
                <c:pt idx="564">
                  <c:v>3.0893500000000014</c:v>
                </c:pt>
                <c:pt idx="565">
                  <c:v>3.1131300000000035</c:v>
                </c:pt>
                <c:pt idx="566">
                  <c:v>3.1368899999999957</c:v>
                </c:pt>
                <c:pt idx="567">
                  <c:v>3.160639999999999</c:v>
                </c:pt>
                <c:pt idx="568">
                  <c:v>3.1843899999999992</c:v>
                </c:pt>
                <c:pt idx="569">
                  <c:v>3.2081499999999981</c:v>
                </c:pt>
                <c:pt idx="570">
                  <c:v>3.2319300000000002</c:v>
                </c:pt>
                <c:pt idx="571">
                  <c:v>3.2556999999999987</c:v>
                </c:pt>
                <c:pt idx="572">
                  <c:v>3.2794900000000009</c:v>
                </c:pt>
                <c:pt idx="573">
                  <c:v>3.3032699999999977</c:v>
                </c:pt>
                <c:pt idx="574">
                  <c:v>3.3270399999999984</c:v>
                </c:pt>
                <c:pt idx="575">
                  <c:v>3.350809999999997</c:v>
                </c:pt>
                <c:pt idx="576">
                  <c:v>3.3745700000000003</c:v>
                </c:pt>
                <c:pt idx="577">
                  <c:v>3.3983100000000004</c:v>
                </c:pt>
                <c:pt idx="578">
                  <c:v>3.4220699999999962</c:v>
                </c:pt>
                <c:pt idx="579">
                  <c:v>3.4458199999999977</c:v>
                </c:pt>
                <c:pt idx="580">
                  <c:v>3.4695699999999987</c:v>
                </c:pt>
                <c:pt idx="581">
                  <c:v>3.4933299999999985</c:v>
                </c:pt>
                <c:pt idx="582">
                  <c:v>3.517100000000001</c:v>
                </c:pt>
                <c:pt idx="583">
                  <c:v>3.5408500000000007</c:v>
                </c:pt>
                <c:pt idx="584">
                  <c:v>3.5645800000000012</c:v>
                </c:pt>
                <c:pt idx="585">
                  <c:v>3.5883300000000049</c:v>
                </c:pt>
                <c:pt idx="586">
                  <c:v>3.6120799999999971</c:v>
                </c:pt>
                <c:pt idx="587">
                  <c:v>3.6358599999999952</c:v>
                </c:pt>
                <c:pt idx="588">
                  <c:v>3.6596699999999966</c:v>
                </c:pt>
                <c:pt idx="589">
                  <c:v>3.6835000000000044</c:v>
                </c:pt>
                <c:pt idx="590">
                  <c:v>3.7073300000000069</c:v>
                </c:pt>
                <c:pt idx="591">
                  <c:v>3.7311600000000009</c:v>
                </c:pt>
                <c:pt idx="592">
                  <c:v>3.7549599999999987</c:v>
                </c:pt>
                <c:pt idx="593">
                  <c:v>3.7787400000000009</c:v>
                </c:pt>
                <c:pt idx="594">
                  <c:v>3.8024999999999967</c:v>
                </c:pt>
                <c:pt idx="595">
                  <c:v>3.8262399999999968</c:v>
                </c:pt>
                <c:pt idx="596">
                  <c:v>3.8500099999999957</c:v>
                </c:pt>
                <c:pt idx="597">
                  <c:v>3.8737999999999997</c:v>
                </c:pt>
                <c:pt idx="598">
                  <c:v>3.8976099999999967</c:v>
                </c:pt>
                <c:pt idx="599">
                  <c:v>3.9214599999999979</c:v>
                </c:pt>
                <c:pt idx="600">
                  <c:v>3.9453000000000014</c:v>
                </c:pt>
                <c:pt idx="601">
                  <c:v>3.9691400000000008</c:v>
                </c:pt>
                <c:pt idx="602">
                  <c:v>3.9929599999999943</c:v>
                </c:pt>
                <c:pt idx="603">
                  <c:v>4.0167599999999997</c:v>
                </c:pt>
                <c:pt idx="604">
                  <c:v>4.0405500000000005</c:v>
                </c:pt>
                <c:pt idx="605">
                  <c:v>4.0643599999999918</c:v>
                </c:pt>
                <c:pt idx="606">
                  <c:v>4.0881999999999987</c:v>
                </c:pt>
                <c:pt idx="607">
                  <c:v>4.1120499999999955</c:v>
                </c:pt>
                <c:pt idx="608">
                  <c:v>4.1359099999999955</c:v>
                </c:pt>
                <c:pt idx="609">
                  <c:v>4.15977</c:v>
                </c:pt>
                <c:pt idx="610">
                  <c:v>4.1836399999999987</c:v>
                </c:pt>
                <c:pt idx="611">
                  <c:v>4.2074899999999955</c:v>
                </c:pt>
                <c:pt idx="612">
                  <c:v>4.2313300000000034</c:v>
                </c:pt>
                <c:pt idx="613">
                  <c:v>4.2551900000000007</c:v>
                </c:pt>
                <c:pt idx="614">
                  <c:v>4.2790599999999994</c:v>
                </c:pt>
                <c:pt idx="615">
                  <c:v>4.3029600000000006</c:v>
                </c:pt>
                <c:pt idx="616">
                  <c:v>4.3268799999999965</c:v>
                </c:pt>
                <c:pt idx="617">
                  <c:v>4.3507799999999985</c:v>
                </c:pt>
                <c:pt idx="618">
                  <c:v>4.3746500000000008</c:v>
                </c:pt>
                <c:pt idx="619">
                  <c:v>4.3984799999999975</c:v>
                </c:pt>
                <c:pt idx="620">
                  <c:v>4.4223099999999995</c:v>
                </c:pt>
                <c:pt idx="621">
                  <c:v>4.4461700000000004</c:v>
                </c:pt>
                <c:pt idx="622">
                  <c:v>4.4700700000000024</c:v>
                </c:pt>
                <c:pt idx="623">
                  <c:v>4.4940200000000008</c:v>
                </c:pt>
                <c:pt idx="624">
                  <c:v>4.5179999999999945</c:v>
                </c:pt>
                <c:pt idx="625">
                  <c:v>4.541970000000001</c:v>
                </c:pt>
                <c:pt idx="626">
                  <c:v>4.5659399999999897</c:v>
                </c:pt>
                <c:pt idx="627">
                  <c:v>4.5899100000000015</c:v>
                </c:pt>
                <c:pt idx="628">
                  <c:v>4.6138999999999966</c:v>
                </c:pt>
                <c:pt idx="629">
                  <c:v>4.6378999999999975</c:v>
                </c:pt>
                <c:pt idx="630">
                  <c:v>4.6619099999999936</c:v>
                </c:pt>
                <c:pt idx="631">
                  <c:v>4.6859499999999965</c:v>
                </c:pt>
                <c:pt idx="632">
                  <c:v>4.7099899999999995</c:v>
                </c:pt>
                <c:pt idx="633">
                  <c:v>4.7340399999999985</c:v>
                </c:pt>
                <c:pt idx="634">
                  <c:v>4.758090000000001</c:v>
                </c:pt>
                <c:pt idx="635">
                  <c:v>4.7821299999999995</c:v>
                </c:pt>
                <c:pt idx="636">
                  <c:v>4.8061699999999998</c:v>
                </c:pt>
                <c:pt idx="637">
                  <c:v>4.8301999999999996</c:v>
                </c:pt>
                <c:pt idx="638">
                  <c:v>4.8542199999999927</c:v>
                </c:pt>
                <c:pt idx="639">
                  <c:v>4.8782500000000004</c:v>
                </c:pt>
                <c:pt idx="640">
                  <c:v>4.9022899999999989</c:v>
                </c:pt>
                <c:pt idx="641">
                  <c:v>4.9263299999999983</c:v>
                </c:pt>
                <c:pt idx="642">
                  <c:v>4.9503900000000014</c:v>
                </c:pt>
                <c:pt idx="643">
                  <c:v>4.9744399999999995</c:v>
                </c:pt>
                <c:pt idx="644">
                  <c:v>4.9984999999999982</c:v>
                </c:pt>
                <c:pt idx="645">
                  <c:v>5.0225699999999955</c:v>
                </c:pt>
                <c:pt idx="646">
                  <c:v>5.046619999999999</c:v>
                </c:pt>
                <c:pt idx="647">
                  <c:v>5.0706399999999991</c:v>
                </c:pt>
                <c:pt idx="648">
                  <c:v>5.0946599999999975</c:v>
                </c:pt>
                <c:pt idx="649">
                  <c:v>5.1186799999999995</c:v>
                </c:pt>
                <c:pt idx="650">
                  <c:v>5.1426999999999996</c:v>
                </c:pt>
                <c:pt idx="651">
                  <c:v>5.1667599999999965</c:v>
                </c:pt>
                <c:pt idx="652">
                  <c:v>5.1908499999999975</c:v>
                </c:pt>
                <c:pt idx="653">
                  <c:v>5.2149499999999955</c:v>
                </c:pt>
                <c:pt idx="654">
                  <c:v>5.2390500000000024</c:v>
                </c:pt>
                <c:pt idx="655">
                  <c:v>5.2631299999999985</c:v>
                </c:pt>
                <c:pt idx="656">
                  <c:v>5.2871799999999975</c:v>
                </c:pt>
                <c:pt idx="657">
                  <c:v>5.3111799999999985</c:v>
                </c:pt>
                <c:pt idx="658">
                  <c:v>5.3351999999999986</c:v>
                </c:pt>
                <c:pt idx="659">
                  <c:v>5.3592299999999984</c:v>
                </c:pt>
                <c:pt idx="660">
                  <c:v>5.383280000000001</c:v>
                </c:pt>
                <c:pt idx="661">
                  <c:v>5.4073599999999988</c:v>
                </c:pt>
                <c:pt idx="662">
                  <c:v>5.4314400000000091</c:v>
                </c:pt>
                <c:pt idx="663">
                  <c:v>5.4555299999999995</c:v>
                </c:pt>
                <c:pt idx="664">
                  <c:v>5.4796200000000095</c:v>
                </c:pt>
                <c:pt idx="665">
                  <c:v>5.5037000000000003</c:v>
                </c:pt>
                <c:pt idx="666">
                  <c:v>5.5277799999999955</c:v>
                </c:pt>
                <c:pt idx="667">
                  <c:v>5.5518599999999996</c:v>
                </c:pt>
                <c:pt idx="668">
                  <c:v>5.5759300000000005</c:v>
                </c:pt>
                <c:pt idx="669">
                  <c:v>5.59999</c:v>
                </c:pt>
                <c:pt idx="670">
                  <c:v>5.6240599999999876</c:v>
                </c:pt>
                <c:pt idx="671">
                  <c:v>5.6481299999999965</c:v>
                </c:pt>
                <c:pt idx="672">
                  <c:v>5.6721899999999907</c:v>
                </c:pt>
                <c:pt idx="673">
                  <c:v>5.6962600000000014</c:v>
                </c:pt>
                <c:pt idx="674">
                  <c:v>5.7203299999999988</c:v>
                </c:pt>
                <c:pt idx="675">
                  <c:v>5.7443699999999982</c:v>
                </c:pt>
                <c:pt idx="676">
                  <c:v>5.7684099999999985</c:v>
                </c:pt>
                <c:pt idx="677">
                  <c:v>5.7924500000000005</c:v>
                </c:pt>
                <c:pt idx="678">
                  <c:v>5.8164799999999985</c:v>
                </c:pt>
                <c:pt idx="679">
                  <c:v>5.8405199999999926</c:v>
                </c:pt>
                <c:pt idx="680">
                  <c:v>5.8645799999999877</c:v>
                </c:pt>
                <c:pt idx="681">
                  <c:v>5.8886500000000002</c:v>
                </c:pt>
                <c:pt idx="682">
                  <c:v>5.9126999999999992</c:v>
                </c:pt>
                <c:pt idx="683">
                  <c:v>5.936770000000009</c:v>
                </c:pt>
                <c:pt idx="684">
                  <c:v>5.96082</c:v>
                </c:pt>
                <c:pt idx="685">
                  <c:v>5.9848599999999985</c:v>
                </c:pt>
                <c:pt idx="686">
                  <c:v>6.0088999999999988</c:v>
                </c:pt>
                <c:pt idx="687">
                  <c:v>6.0329799999999985</c:v>
                </c:pt>
                <c:pt idx="688">
                  <c:v>6.0570900000000005</c:v>
                </c:pt>
                <c:pt idx="689">
                  <c:v>6.0812500000000034</c:v>
                </c:pt>
                <c:pt idx="690">
                  <c:v>6.1054499999999985</c:v>
                </c:pt>
                <c:pt idx="691">
                  <c:v>6.129620000000001</c:v>
                </c:pt>
                <c:pt idx="692">
                  <c:v>6.1537699999999997</c:v>
                </c:pt>
                <c:pt idx="693">
                  <c:v>6.1778999999999975</c:v>
                </c:pt>
                <c:pt idx="694">
                  <c:v>6.2019800000000007</c:v>
                </c:pt>
                <c:pt idx="695">
                  <c:v>6.226049999999999</c:v>
                </c:pt>
                <c:pt idx="696">
                  <c:v>6.2501200000000008</c:v>
                </c:pt>
                <c:pt idx="697">
                  <c:v>6.2741600000000002</c:v>
                </c:pt>
                <c:pt idx="698">
                  <c:v>6.2981999999999996</c:v>
                </c:pt>
                <c:pt idx="699">
                  <c:v>6.3222599999999956</c:v>
                </c:pt>
                <c:pt idx="700">
                  <c:v>6.3463499999999993</c:v>
                </c:pt>
                <c:pt idx="701">
                  <c:v>6.3704799999999988</c:v>
                </c:pt>
                <c:pt idx="702">
                  <c:v>6.3946200000000015</c:v>
                </c:pt>
                <c:pt idx="703">
                  <c:v>6.4187500000000011</c:v>
                </c:pt>
                <c:pt idx="704">
                  <c:v>6.4428600000000014</c:v>
                </c:pt>
                <c:pt idx="705">
                  <c:v>6.46692</c:v>
                </c:pt>
                <c:pt idx="706">
                  <c:v>6.490969999999999</c:v>
                </c:pt>
                <c:pt idx="707">
                  <c:v>6.5150299999999985</c:v>
                </c:pt>
                <c:pt idx="708">
                  <c:v>6.5390899999999998</c:v>
                </c:pt>
                <c:pt idx="709">
                  <c:v>6.5632000000000001</c:v>
                </c:pt>
                <c:pt idx="710">
                  <c:v>6.5873099999999996</c:v>
                </c:pt>
                <c:pt idx="711">
                  <c:v>6.61144</c:v>
                </c:pt>
                <c:pt idx="712">
                  <c:v>6.6355799999999965</c:v>
                </c:pt>
                <c:pt idx="713">
                  <c:v>6.6597099999999987</c:v>
                </c:pt>
                <c:pt idx="714">
                  <c:v>6.6838399999999965</c:v>
                </c:pt>
                <c:pt idx="715">
                  <c:v>6.7079699999999995</c:v>
                </c:pt>
                <c:pt idx="716">
                  <c:v>6.7320900000000012</c:v>
                </c:pt>
                <c:pt idx="717">
                  <c:v>6.7562300000000004</c:v>
                </c:pt>
                <c:pt idx="718">
                  <c:v>6.7803899999999988</c:v>
                </c:pt>
                <c:pt idx="719">
                  <c:v>6.8045499999999945</c:v>
                </c:pt>
                <c:pt idx="720">
                  <c:v>6.8286999999999995</c:v>
                </c:pt>
                <c:pt idx="721">
                  <c:v>6.8528499999999966</c:v>
                </c:pt>
                <c:pt idx="722">
                  <c:v>6.8769800000000005</c:v>
                </c:pt>
                <c:pt idx="723">
                  <c:v>6.9011200000000024</c:v>
                </c:pt>
                <c:pt idx="724">
                  <c:v>6.925279999999999</c:v>
                </c:pt>
                <c:pt idx="725">
                  <c:v>6.9494500000000023</c:v>
                </c:pt>
                <c:pt idx="726">
                  <c:v>6.9736200000000066</c:v>
                </c:pt>
                <c:pt idx="727">
                  <c:v>6.9977999999999998</c:v>
                </c:pt>
                <c:pt idx="728">
                  <c:v>7.0219599999999955</c:v>
                </c:pt>
                <c:pt idx="729">
                  <c:v>7.0461100000000005</c:v>
                </c:pt>
                <c:pt idx="730">
                  <c:v>7.0702599999999993</c:v>
                </c:pt>
                <c:pt idx="731">
                  <c:v>7.0944199999999942</c:v>
                </c:pt>
                <c:pt idx="732">
                  <c:v>7.1185799999999926</c:v>
                </c:pt>
                <c:pt idx="733">
                  <c:v>7.1427499999999995</c:v>
                </c:pt>
                <c:pt idx="734">
                  <c:v>7.1669399999999897</c:v>
                </c:pt>
                <c:pt idx="735">
                  <c:v>7.1911399999999945</c:v>
                </c:pt>
                <c:pt idx="736">
                  <c:v>7.2153599999999987</c:v>
                </c:pt>
                <c:pt idx="737">
                  <c:v>7.2396200000000093</c:v>
                </c:pt>
                <c:pt idx="738">
                  <c:v>7.2638699999999989</c:v>
                </c:pt>
                <c:pt idx="739">
                  <c:v>7.288120000000001</c:v>
                </c:pt>
                <c:pt idx="740">
                  <c:v>7.31236</c:v>
                </c:pt>
                <c:pt idx="741">
                  <c:v>7.33657</c:v>
                </c:pt>
                <c:pt idx="742">
                  <c:v>7.3607799999999965</c:v>
                </c:pt>
                <c:pt idx="743">
                  <c:v>7.3849899999999904</c:v>
                </c:pt>
                <c:pt idx="744">
                  <c:v>7.4092100000000034</c:v>
                </c:pt>
                <c:pt idx="745">
                  <c:v>7.4334399999999992</c:v>
                </c:pt>
                <c:pt idx="746">
                  <c:v>7.4576900000000013</c:v>
                </c:pt>
                <c:pt idx="747">
                  <c:v>7.4819599999999991</c:v>
                </c:pt>
                <c:pt idx="748">
                  <c:v>7.5062100000000012</c:v>
                </c:pt>
                <c:pt idx="749">
                  <c:v>7.5304500000000001</c:v>
                </c:pt>
                <c:pt idx="750">
                  <c:v>7.5546799999999985</c:v>
                </c:pt>
                <c:pt idx="751">
                  <c:v>7.5788899999999995</c:v>
                </c:pt>
                <c:pt idx="752">
                  <c:v>7.6031099999999965</c:v>
                </c:pt>
                <c:pt idx="753">
                  <c:v>7.6273499999999945</c:v>
                </c:pt>
                <c:pt idx="754">
                  <c:v>7.651629999999999</c:v>
                </c:pt>
                <c:pt idx="755">
                  <c:v>7.6759299999999975</c:v>
                </c:pt>
                <c:pt idx="756">
                  <c:v>7.7002300000000004</c:v>
                </c:pt>
                <c:pt idx="757">
                  <c:v>7.7245399999999895</c:v>
                </c:pt>
                <c:pt idx="758">
                  <c:v>7.7488399999999995</c:v>
                </c:pt>
                <c:pt idx="759">
                  <c:v>7.7731200000000014</c:v>
                </c:pt>
                <c:pt idx="760">
                  <c:v>7.7974099999999975</c:v>
                </c:pt>
                <c:pt idx="761">
                  <c:v>7.8216999999999981</c:v>
                </c:pt>
                <c:pt idx="762">
                  <c:v>7.8459999999999965</c:v>
                </c:pt>
                <c:pt idx="763">
                  <c:v>7.8703300000000009</c:v>
                </c:pt>
                <c:pt idx="764">
                  <c:v>7.8946699999999996</c:v>
                </c:pt>
                <c:pt idx="765">
                  <c:v>7.9190400000000034</c:v>
                </c:pt>
                <c:pt idx="766">
                  <c:v>7.9434200000000024</c:v>
                </c:pt>
                <c:pt idx="767">
                  <c:v>7.9677999999999987</c:v>
                </c:pt>
                <c:pt idx="768">
                  <c:v>7.9921799999999985</c:v>
                </c:pt>
                <c:pt idx="769">
                  <c:v>8.0165900000000025</c:v>
                </c:pt>
                <c:pt idx="770">
                  <c:v>8.0409999999999986</c:v>
                </c:pt>
                <c:pt idx="771">
                  <c:v>8.0654200000000067</c:v>
                </c:pt>
                <c:pt idx="772">
                  <c:v>8.0898400000000006</c:v>
                </c:pt>
                <c:pt idx="773">
                  <c:v>8.1142500000000002</c:v>
                </c:pt>
                <c:pt idx="774">
                  <c:v>8.1386500000000002</c:v>
                </c:pt>
                <c:pt idx="775">
                  <c:v>8.1630500000000001</c:v>
                </c:pt>
                <c:pt idx="776">
                  <c:v>8.1874800000000008</c:v>
                </c:pt>
                <c:pt idx="777">
                  <c:v>8.2119099999999996</c:v>
                </c:pt>
                <c:pt idx="778">
                  <c:v>8.2363699999999991</c:v>
                </c:pt>
                <c:pt idx="779">
                  <c:v>8.2608300000000003</c:v>
                </c:pt>
                <c:pt idx="780">
                  <c:v>8.2852800000000002</c:v>
                </c:pt>
                <c:pt idx="781">
                  <c:v>8.3097000000000047</c:v>
                </c:pt>
                <c:pt idx="782">
                  <c:v>8.3341100000000008</c:v>
                </c:pt>
                <c:pt idx="783">
                  <c:v>8.3585000000000047</c:v>
                </c:pt>
                <c:pt idx="784">
                  <c:v>8.3828900000000068</c:v>
                </c:pt>
                <c:pt idx="785">
                  <c:v>8.40733</c:v>
                </c:pt>
                <c:pt idx="786">
                  <c:v>8.4317900000000012</c:v>
                </c:pt>
                <c:pt idx="787">
                  <c:v>8.4562700000000017</c:v>
                </c:pt>
                <c:pt idx="788">
                  <c:v>8.4807400000000026</c:v>
                </c:pt>
                <c:pt idx="789">
                  <c:v>8.5052000000000003</c:v>
                </c:pt>
                <c:pt idx="790">
                  <c:v>8.5296000000000003</c:v>
                </c:pt>
                <c:pt idx="791">
                  <c:v>8.5540000000000003</c:v>
                </c:pt>
                <c:pt idx="792">
                  <c:v>8.5783900000000006</c:v>
                </c:pt>
                <c:pt idx="793">
                  <c:v>8.6027600000000017</c:v>
                </c:pt>
                <c:pt idx="794">
                  <c:v>8.6271499999999985</c:v>
                </c:pt>
                <c:pt idx="795">
                  <c:v>8.6515300000000028</c:v>
                </c:pt>
                <c:pt idx="796">
                  <c:v>8.6758900000000008</c:v>
                </c:pt>
                <c:pt idx="797">
                  <c:v>8.7002699999999997</c:v>
                </c:pt>
                <c:pt idx="798">
                  <c:v>8.7246499999999987</c:v>
                </c:pt>
                <c:pt idx="799">
                  <c:v>8.7490299999999994</c:v>
                </c:pt>
                <c:pt idx="800">
                  <c:v>8.7734200000000016</c:v>
                </c:pt>
                <c:pt idx="801">
                  <c:v>8.7978100000000001</c:v>
                </c:pt>
                <c:pt idx="802">
                  <c:v>8.8221900000000026</c:v>
                </c:pt>
                <c:pt idx="803">
                  <c:v>8.8465800000000048</c:v>
                </c:pt>
                <c:pt idx="804">
                  <c:v>8.8710000000000004</c:v>
                </c:pt>
                <c:pt idx="805">
                  <c:v>8.8954500000000216</c:v>
                </c:pt>
                <c:pt idx="806">
                  <c:v>8.9199200000000012</c:v>
                </c:pt>
                <c:pt idx="807">
                  <c:v>8.9444000000000017</c:v>
                </c:pt>
                <c:pt idx="808">
                  <c:v>8.9688700000000008</c:v>
                </c:pt>
                <c:pt idx="809">
                  <c:v>8.99329</c:v>
                </c:pt>
                <c:pt idx="810">
                  <c:v>9.017710000000001</c:v>
                </c:pt>
                <c:pt idx="811">
                  <c:v>9.042110000000001</c:v>
                </c:pt>
                <c:pt idx="812">
                  <c:v>9.0665100000000027</c:v>
                </c:pt>
                <c:pt idx="813">
                  <c:v>9.0909199999999988</c:v>
                </c:pt>
                <c:pt idx="814">
                  <c:v>9.1153500000000012</c:v>
                </c:pt>
                <c:pt idx="815">
                  <c:v>9.13978</c:v>
                </c:pt>
                <c:pt idx="816">
                  <c:v>9.1642199999999985</c:v>
                </c:pt>
                <c:pt idx="817">
                  <c:v>9.1886500000000009</c:v>
                </c:pt>
                <c:pt idx="818">
                  <c:v>9.213099999999999</c:v>
                </c:pt>
                <c:pt idx="819">
                  <c:v>9.237540000000001</c:v>
                </c:pt>
                <c:pt idx="820">
                  <c:v>9.2619799999999994</c:v>
                </c:pt>
                <c:pt idx="821">
                  <c:v>9.2864200000000015</c:v>
                </c:pt>
                <c:pt idx="822">
                  <c:v>9.3108300000000028</c:v>
                </c:pt>
                <c:pt idx="823">
                  <c:v>9.3352200000000014</c:v>
                </c:pt>
                <c:pt idx="824">
                  <c:v>9.3596200000000067</c:v>
                </c:pt>
                <c:pt idx="825">
                  <c:v>9.3840000000000021</c:v>
                </c:pt>
                <c:pt idx="826">
                  <c:v>9.4084100000000017</c:v>
                </c:pt>
                <c:pt idx="827">
                  <c:v>9.4328300000000027</c:v>
                </c:pt>
                <c:pt idx="828">
                  <c:v>9.4572400000000005</c:v>
                </c:pt>
                <c:pt idx="829">
                  <c:v>9.4816700000000012</c:v>
                </c:pt>
                <c:pt idx="830">
                  <c:v>9.506120000000001</c:v>
                </c:pt>
                <c:pt idx="831">
                  <c:v>9.5305700000000009</c:v>
                </c:pt>
                <c:pt idx="832">
                  <c:v>9.5550600000000028</c:v>
                </c:pt>
                <c:pt idx="833">
                  <c:v>9.5795400000000068</c:v>
                </c:pt>
                <c:pt idx="834">
                  <c:v>9.6040200000000002</c:v>
                </c:pt>
                <c:pt idx="835">
                  <c:v>9.6284900000000011</c:v>
                </c:pt>
                <c:pt idx="836">
                  <c:v>9.6529500000000024</c:v>
                </c:pt>
                <c:pt idx="837">
                  <c:v>9.6774200000000015</c:v>
                </c:pt>
                <c:pt idx="838">
                  <c:v>9.7019199999999994</c:v>
                </c:pt>
                <c:pt idx="839">
                  <c:v>9.726420000000001</c:v>
                </c:pt>
                <c:pt idx="840">
                  <c:v>9.7509500000000013</c:v>
                </c:pt>
                <c:pt idx="841">
                  <c:v>9.7754700000000003</c:v>
                </c:pt>
                <c:pt idx="842">
                  <c:v>9.7999900000000011</c:v>
                </c:pt>
                <c:pt idx="843">
                  <c:v>9.8245100000000036</c:v>
                </c:pt>
                <c:pt idx="844">
                  <c:v>9.8490200000000012</c:v>
                </c:pt>
                <c:pt idx="845">
                  <c:v>9.8735300000000183</c:v>
                </c:pt>
                <c:pt idx="846">
                  <c:v>9.8980300000000003</c:v>
                </c:pt>
                <c:pt idx="847">
                  <c:v>9.9225300000000143</c:v>
                </c:pt>
                <c:pt idx="848">
                  <c:v>9.9470100000000006</c:v>
                </c:pt>
                <c:pt idx="849">
                  <c:v>9.9714900000000046</c:v>
                </c:pt>
                <c:pt idx="850">
                  <c:v>9.9960000000000004</c:v>
                </c:pt>
                <c:pt idx="851">
                  <c:v>10.020530000000004</c:v>
                </c:pt>
                <c:pt idx="852">
                  <c:v>10.04509</c:v>
                </c:pt>
                <c:pt idx="853">
                  <c:v>10.069660000000002</c:v>
                </c:pt>
                <c:pt idx="854">
                  <c:v>10.094240000000001</c:v>
                </c:pt>
                <c:pt idx="855">
                  <c:v>10.118799999999998</c:v>
                </c:pt>
                <c:pt idx="856">
                  <c:v>10.14335</c:v>
                </c:pt>
                <c:pt idx="857">
                  <c:v>10.167900000000001</c:v>
                </c:pt>
                <c:pt idx="858">
                  <c:v>10.192440000000014</c:v>
                </c:pt>
                <c:pt idx="859">
                  <c:v>10.216980000000001</c:v>
                </c:pt>
                <c:pt idx="860">
                  <c:v>10.24152</c:v>
                </c:pt>
                <c:pt idx="861">
                  <c:v>10.266060000000001</c:v>
                </c:pt>
                <c:pt idx="862">
                  <c:v>10.290610000000001</c:v>
                </c:pt>
                <c:pt idx="863">
                  <c:v>10.315160000000002</c:v>
                </c:pt>
                <c:pt idx="864">
                  <c:v>10.339700000000002</c:v>
                </c:pt>
                <c:pt idx="865">
                  <c:v>10.36425</c:v>
                </c:pt>
                <c:pt idx="866">
                  <c:v>10.388780000000002</c:v>
                </c:pt>
                <c:pt idx="867">
                  <c:v>10.413310000000001</c:v>
                </c:pt>
                <c:pt idx="868">
                  <c:v>10.43783</c:v>
                </c:pt>
                <c:pt idx="869">
                  <c:v>10.462350000000002</c:v>
                </c:pt>
                <c:pt idx="870">
                  <c:v>10.486860000000002</c:v>
                </c:pt>
                <c:pt idx="871">
                  <c:v>10.511359999999998</c:v>
                </c:pt>
                <c:pt idx="872">
                  <c:v>10.535880000000002</c:v>
                </c:pt>
                <c:pt idx="873">
                  <c:v>10.560400000000014</c:v>
                </c:pt>
                <c:pt idx="874">
                  <c:v>10.584940000000001</c:v>
                </c:pt>
                <c:pt idx="875">
                  <c:v>10.609490000000006</c:v>
                </c:pt>
                <c:pt idx="876">
                  <c:v>10.634040000000001</c:v>
                </c:pt>
                <c:pt idx="877">
                  <c:v>10.658570000000001</c:v>
                </c:pt>
                <c:pt idx="878">
                  <c:v>10.683110000000001</c:v>
                </c:pt>
                <c:pt idx="879">
                  <c:v>10.70763</c:v>
                </c:pt>
                <c:pt idx="880">
                  <c:v>10.73213</c:v>
                </c:pt>
                <c:pt idx="881">
                  <c:v>10.75662</c:v>
                </c:pt>
                <c:pt idx="882">
                  <c:v>10.781090000000001</c:v>
                </c:pt>
                <c:pt idx="883">
                  <c:v>10.805540000000024</c:v>
                </c:pt>
                <c:pt idx="884">
                  <c:v>10.83001</c:v>
                </c:pt>
                <c:pt idx="885">
                  <c:v>10.854490000000016</c:v>
                </c:pt>
                <c:pt idx="886">
                  <c:v>10.87898</c:v>
                </c:pt>
                <c:pt idx="887">
                  <c:v>10.903480000000016</c:v>
                </c:pt>
                <c:pt idx="888">
                  <c:v>10.927950000000001</c:v>
                </c:pt>
                <c:pt idx="889">
                  <c:v>10.952400000000024</c:v>
                </c:pt>
                <c:pt idx="890">
                  <c:v>10.97686</c:v>
                </c:pt>
                <c:pt idx="891">
                  <c:v>11.001309999999998</c:v>
                </c:pt>
                <c:pt idx="892">
                  <c:v>11.02576</c:v>
                </c:pt>
                <c:pt idx="893">
                  <c:v>11.050230000000004</c:v>
                </c:pt>
                <c:pt idx="894">
                  <c:v>11.074680000000004</c:v>
                </c:pt>
                <c:pt idx="895">
                  <c:v>11.09914</c:v>
                </c:pt>
                <c:pt idx="896">
                  <c:v>11.123600000000001</c:v>
                </c:pt>
                <c:pt idx="897">
                  <c:v>11.14804</c:v>
                </c:pt>
                <c:pt idx="898">
                  <c:v>11.172480000000016</c:v>
                </c:pt>
                <c:pt idx="899">
                  <c:v>11.19693</c:v>
                </c:pt>
                <c:pt idx="900">
                  <c:v>11.221379999999998</c:v>
                </c:pt>
                <c:pt idx="901">
                  <c:v>11.24583</c:v>
                </c:pt>
                <c:pt idx="902">
                  <c:v>11.270290000000001</c:v>
                </c:pt>
                <c:pt idx="903">
                  <c:v>11.294759999999998</c:v>
                </c:pt>
                <c:pt idx="904">
                  <c:v>11.31922</c:v>
                </c:pt>
                <c:pt idx="905">
                  <c:v>11.343680000000004</c:v>
                </c:pt>
                <c:pt idx="906">
                  <c:v>11.368120000000001</c:v>
                </c:pt>
                <c:pt idx="907">
                  <c:v>11.392550000000018</c:v>
                </c:pt>
                <c:pt idx="908">
                  <c:v>11.416960000000001</c:v>
                </c:pt>
                <c:pt idx="909">
                  <c:v>11.441380000000001</c:v>
                </c:pt>
                <c:pt idx="910">
                  <c:v>11.465800000000014</c:v>
                </c:pt>
                <c:pt idx="911">
                  <c:v>11.490240000000002</c:v>
                </c:pt>
                <c:pt idx="912">
                  <c:v>11.51469</c:v>
                </c:pt>
                <c:pt idx="913">
                  <c:v>11.539150000000001</c:v>
                </c:pt>
                <c:pt idx="914">
                  <c:v>11.563620000000002</c:v>
                </c:pt>
                <c:pt idx="915">
                  <c:v>11.58806</c:v>
                </c:pt>
                <c:pt idx="916">
                  <c:v>11.612510000000002</c:v>
                </c:pt>
                <c:pt idx="917">
                  <c:v>11.63697</c:v>
                </c:pt>
                <c:pt idx="918">
                  <c:v>11.661410000000002</c:v>
                </c:pt>
                <c:pt idx="919">
                  <c:v>11.685880000000004</c:v>
                </c:pt>
                <c:pt idx="920">
                  <c:v>11.71035</c:v>
                </c:pt>
                <c:pt idx="921">
                  <c:v>11.734830000000001</c:v>
                </c:pt>
                <c:pt idx="922">
                  <c:v>11.759290000000002</c:v>
                </c:pt>
                <c:pt idx="923">
                  <c:v>11.783760000000001</c:v>
                </c:pt>
                <c:pt idx="924">
                  <c:v>11.808210000000001</c:v>
                </c:pt>
                <c:pt idx="925">
                  <c:v>11.832660000000002</c:v>
                </c:pt>
                <c:pt idx="926">
                  <c:v>11.857130000000014</c:v>
                </c:pt>
                <c:pt idx="927">
                  <c:v>11.88161</c:v>
                </c:pt>
                <c:pt idx="928">
                  <c:v>11.90611</c:v>
                </c:pt>
                <c:pt idx="929">
                  <c:v>11.93061</c:v>
                </c:pt>
                <c:pt idx="930">
                  <c:v>11.955130000000022</c:v>
                </c:pt>
                <c:pt idx="931">
                  <c:v>11.979650000000015</c:v>
                </c:pt>
                <c:pt idx="932">
                  <c:v>12.004190000000001</c:v>
                </c:pt>
                <c:pt idx="933">
                  <c:v>12.028700000000001</c:v>
                </c:pt>
                <c:pt idx="934">
                  <c:v>12.053200000000002</c:v>
                </c:pt>
                <c:pt idx="935">
                  <c:v>12.077680000000004</c:v>
                </c:pt>
                <c:pt idx="936">
                  <c:v>12.102170000000001</c:v>
                </c:pt>
                <c:pt idx="937">
                  <c:v>12.12668</c:v>
                </c:pt>
                <c:pt idx="938">
                  <c:v>12.15123</c:v>
                </c:pt>
                <c:pt idx="939">
                  <c:v>12.175800000000002</c:v>
                </c:pt>
                <c:pt idx="940">
                  <c:v>12.200369999999999</c:v>
                </c:pt>
                <c:pt idx="941">
                  <c:v>12.224939999999998</c:v>
                </c:pt>
                <c:pt idx="942">
                  <c:v>12.24948</c:v>
                </c:pt>
                <c:pt idx="943">
                  <c:v>12.274019999999998</c:v>
                </c:pt>
                <c:pt idx="944">
                  <c:v>12.29857</c:v>
                </c:pt>
                <c:pt idx="945">
                  <c:v>12.32315</c:v>
                </c:pt>
                <c:pt idx="946">
                  <c:v>12.347770000000001</c:v>
                </c:pt>
                <c:pt idx="947">
                  <c:v>12.372410000000018</c:v>
                </c:pt>
                <c:pt idx="948">
                  <c:v>12.397070000000001</c:v>
                </c:pt>
                <c:pt idx="949">
                  <c:v>12.42173</c:v>
                </c:pt>
                <c:pt idx="950">
                  <c:v>12.44638</c:v>
                </c:pt>
                <c:pt idx="951">
                  <c:v>12.471000000000002</c:v>
                </c:pt>
                <c:pt idx="952">
                  <c:v>12.495600000000016</c:v>
                </c:pt>
                <c:pt idx="953">
                  <c:v>12.520169999999998</c:v>
                </c:pt>
                <c:pt idx="954">
                  <c:v>12.54471</c:v>
                </c:pt>
                <c:pt idx="955">
                  <c:v>12.569260000000002</c:v>
                </c:pt>
                <c:pt idx="956">
                  <c:v>12.593820000000001</c:v>
                </c:pt>
                <c:pt idx="957">
                  <c:v>12.618399999999999</c:v>
                </c:pt>
                <c:pt idx="958">
                  <c:v>12.643019999999998</c:v>
                </c:pt>
                <c:pt idx="959">
                  <c:v>12.66766</c:v>
                </c:pt>
                <c:pt idx="960">
                  <c:v>12.692300000000001</c:v>
                </c:pt>
                <c:pt idx="961">
                  <c:v>12.716950000000001</c:v>
                </c:pt>
                <c:pt idx="962">
                  <c:v>12.7416</c:v>
                </c:pt>
                <c:pt idx="963">
                  <c:v>12.76628</c:v>
                </c:pt>
                <c:pt idx="964">
                  <c:v>12.79095</c:v>
                </c:pt>
                <c:pt idx="965">
                  <c:v>12.815610000000015</c:v>
                </c:pt>
                <c:pt idx="966">
                  <c:v>12.840269999999999</c:v>
                </c:pt>
                <c:pt idx="967">
                  <c:v>12.86491</c:v>
                </c:pt>
                <c:pt idx="968">
                  <c:v>12.889560000000015</c:v>
                </c:pt>
                <c:pt idx="969">
                  <c:v>12.91423</c:v>
                </c:pt>
                <c:pt idx="970">
                  <c:v>12.938899999999999</c:v>
                </c:pt>
                <c:pt idx="971">
                  <c:v>12.963580000000018</c:v>
                </c:pt>
                <c:pt idx="972">
                  <c:v>12.98831</c:v>
                </c:pt>
                <c:pt idx="973">
                  <c:v>13.013040000000002</c:v>
                </c:pt>
                <c:pt idx="974">
                  <c:v>13.03776</c:v>
                </c:pt>
                <c:pt idx="975">
                  <c:v>13.062490000000022</c:v>
                </c:pt>
                <c:pt idx="976">
                  <c:v>13.087150000000001</c:v>
                </c:pt>
                <c:pt idx="977">
                  <c:v>13.111790000000001</c:v>
                </c:pt>
                <c:pt idx="978">
                  <c:v>13.136420000000001</c:v>
                </c:pt>
                <c:pt idx="979">
                  <c:v>13.161060000000001</c:v>
                </c:pt>
                <c:pt idx="980">
                  <c:v>13.185740000000004</c:v>
                </c:pt>
                <c:pt idx="981">
                  <c:v>13.210470000000001</c:v>
                </c:pt>
                <c:pt idx="982">
                  <c:v>13.23522</c:v>
                </c:pt>
                <c:pt idx="983">
                  <c:v>13.259950000000002</c:v>
                </c:pt>
                <c:pt idx="984">
                  <c:v>13.284700000000001</c:v>
                </c:pt>
                <c:pt idx="985">
                  <c:v>13.309440000000018</c:v>
                </c:pt>
                <c:pt idx="986">
                  <c:v>13.334200000000001</c:v>
                </c:pt>
                <c:pt idx="987">
                  <c:v>13.359000000000016</c:v>
                </c:pt>
                <c:pt idx="988">
                  <c:v>13.383800000000004</c:v>
                </c:pt>
                <c:pt idx="989">
                  <c:v>13.408600000000002</c:v>
                </c:pt>
                <c:pt idx="990">
                  <c:v>13.433400000000002</c:v>
                </c:pt>
                <c:pt idx="991">
                  <c:v>13.45819</c:v>
                </c:pt>
                <c:pt idx="992">
                  <c:v>13.482990000000004</c:v>
                </c:pt>
                <c:pt idx="993">
                  <c:v>13.507800000000001</c:v>
                </c:pt>
                <c:pt idx="994">
                  <c:v>13.53262</c:v>
                </c:pt>
                <c:pt idx="995">
                  <c:v>13.55747</c:v>
                </c:pt>
                <c:pt idx="996">
                  <c:v>13.582320000000001</c:v>
                </c:pt>
                <c:pt idx="997">
                  <c:v>13.607190000000001</c:v>
                </c:pt>
                <c:pt idx="998">
                  <c:v>13.632040000000002</c:v>
                </c:pt>
                <c:pt idx="999">
                  <c:v>13.65685</c:v>
                </c:pt>
                <c:pt idx="1000">
                  <c:v>13.68163</c:v>
                </c:pt>
                <c:pt idx="1001">
                  <c:v>13.706380000000001</c:v>
                </c:pt>
                <c:pt idx="1002">
                  <c:v>13.731139999999998</c:v>
                </c:pt>
                <c:pt idx="1003">
                  <c:v>13.755900000000002</c:v>
                </c:pt>
                <c:pt idx="1004">
                  <c:v>13.78068</c:v>
                </c:pt>
                <c:pt idx="1005">
                  <c:v>13.805480000000026</c:v>
                </c:pt>
                <c:pt idx="1006">
                  <c:v>13.830300000000001</c:v>
                </c:pt>
                <c:pt idx="1007">
                  <c:v>13.855140000000022</c:v>
                </c:pt>
                <c:pt idx="1008">
                  <c:v>13.879970000000002</c:v>
                </c:pt>
                <c:pt idx="1009">
                  <c:v>13.904820000000001</c:v>
                </c:pt>
                <c:pt idx="1010">
                  <c:v>13.929650000000002</c:v>
                </c:pt>
                <c:pt idx="1011">
                  <c:v>13.954470000000002</c:v>
                </c:pt>
                <c:pt idx="1012">
                  <c:v>13.979290000000002</c:v>
                </c:pt>
                <c:pt idx="1013">
                  <c:v>14.004100000000001</c:v>
                </c:pt>
                <c:pt idx="1014">
                  <c:v>14.028909999999998</c:v>
                </c:pt>
                <c:pt idx="1015">
                  <c:v>14.053710000000002</c:v>
                </c:pt>
                <c:pt idx="1016">
                  <c:v>14.07851</c:v>
                </c:pt>
                <c:pt idx="1017">
                  <c:v>14.103309999999999</c:v>
                </c:pt>
                <c:pt idx="1018">
                  <c:v>14.128089999999998</c:v>
                </c:pt>
                <c:pt idx="1019">
                  <c:v>14.152880000000016</c:v>
                </c:pt>
                <c:pt idx="1020">
                  <c:v>14.177680000000002</c:v>
                </c:pt>
                <c:pt idx="1021">
                  <c:v>14.202480000000014</c:v>
                </c:pt>
                <c:pt idx="1022">
                  <c:v>14.227309999999999</c:v>
                </c:pt>
                <c:pt idx="1023">
                  <c:v>14.252150000000002</c:v>
                </c:pt>
                <c:pt idx="1024">
                  <c:v>14.277000000000001</c:v>
                </c:pt>
                <c:pt idx="1025">
                  <c:v>14.301830000000002</c:v>
                </c:pt>
                <c:pt idx="1026">
                  <c:v>14.326660000000002</c:v>
                </c:pt>
                <c:pt idx="1027">
                  <c:v>14.351480000000022</c:v>
                </c:pt>
                <c:pt idx="1028">
                  <c:v>14.37627</c:v>
                </c:pt>
                <c:pt idx="1029">
                  <c:v>14.40108</c:v>
                </c:pt>
                <c:pt idx="1030">
                  <c:v>14.425880000000006</c:v>
                </c:pt>
                <c:pt idx="1031">
                  <c:v>14.450700000000015</c:v>
                </c:pt>
                <c:pt idx="1032">
                  <c:v>14.475530000000024</c:v>
                </c:pt>
                <c:pt idx="1033">
                  <c:v>14.50033</c:v>
                </c:pt>
                <c:pt idx="1034">
                  <c:v>14.525140000000002</c:v>
                </c:pt>
                <c:pt idx="1035">
                  <c:v>14.549950000000001</c:v>
                </c:pt>
                <c:pt idx="1036">
                  <c:v>14.574770000000001</c:v>
                </c:pt>
                <c:pt idx="1037">
                  <c:v>14.59961</c:v>
                </c:pt>
                <c:pt idx="1038">
                  <c:v>14.624470000000001</c:v>
                </c:pt>
                <c:pt idx="1039">
                  <c:v>14.649319999999999</c:v>
                </c:pt>
                <c:pt idx="1040">
                  <c:v>14.674150000000001</c:v>
                </c:pt>
                <c:pt idx="1041">
                  <c:v>14.698969999999999</c:v>
                </c:pt>
                <c:pt idx="1042">
                  <c:v>14.72378</c:v>
                </c:pt>
                <c:pt idx="1043">
                  <c:v>14.748579999999999</c:v>
                </c:pt>
                <c:pt idx="1044">
                  <c:v>14.773390000000001</c:v>
                </c:pt>
                <c:pt idx="1045">
                  <c:v>14.7982</c:v>
                </c:pt>
                <c:pt idx="1046">
                  <c:v>14.823000000000002</c:v>
                </c:pt>
                <c:pt idx="1047">
                  <c:v>14.84778</c:v>
                </c:pt>
                <c:pt idx="1048">
                  <c:v>14.872570000000016</c:v>
                </c:pt>
                <c:pt idx="1049">
                  <c:v>14.897360000000001</c:v>
                </c:pt>
                <c:pt idx="1050">
                  <c:v>14.922170000000001</c:v>
                </c:pt>
                <c:pt idx="1051">
                  <c:v>14.947010000000001</c:v>
                </c:pt>
                <c:pt idx="1052">
                  <c:v>14.971840000000002</c:v>
                </c:pt>
                <c:pt idx="1053">
                  <c:v>14.99667</c:v>
                </c:pt>
                <c:pt idx="1054">
                  <c:v>15.021500000000001</c:v>
                </c:pt>
                <c:pt idx="1055">
                  <c:v>15.0463</c:v>
                </c:pt>
                <c:pt idx="1056">
                  <c:v>15.071100000000001</c:v>
                </c:pt>
                <c:pt idx="1057">
                  <c:v>15.095890000000002</c:v>
                </c:pt>
                <c:pt idx="1058">
                  <c:v>15.120660000000001</c:v>
                </c:pt>
                <c:pt idx="1059">
                  <c:v>15.145440000000002</c:v>
                </c:pt>
                <c:pt idx="1060">
                  <c:v>15.170210000000001</c:v>
                </c:pt>
                <c:pt idx="1061">
                  <c:v>15.19497</c:v>
                </c:pt>
                <c:pt idx="1062">
                  <c:v>15.219769999999999</c:v>
                </c:pt>
                <c:pt idx="1063">
                  <c:v>15.244559999999998</c:v>
                </c:pt>
                <c:pt idx="1064">
                  <c:v>15.269350000000001</c:v>
                </c:pt>
                <c:pt idx="1065">
                  <c:v>15.294169999999999</c:v>
                </c:pt>
                <c:pt idx="1066">
                  <c:v>15.31898</c:v>
                </c:pt>
                <c:pt idx="1067">
                  <c:v>15.34379</c:v>
                </c:pt>
                <c:pt idx="1068">
                  <c:v>15.368640000000006</c:v>
                </c:pt>
                <c:pt idx="1069">
                  <c:v>15.393490000000018</c:v>
                </c:pt>
                <c:pt idx="1070">
                  <c:v>15.418329999999999</c:v>
                </c:pt>
                <c:pt idx="1071">
                  <c:v>15.443160000000001</c:v>
                </c:pt>
                <c:pt idx="1072">
                  <c:v>15.467970000000001</c:v>
                </c:pt>
                <c:pt idx="1073">
                  <c:v>15.492750000000004</c:v>
                </c:pt>
                <c:pt idx="1074">
                  <c:v>15.517560000000001</c:v>
                </c:pt>
                <c:pt idx="1075">
                  <c:v>15.542390000000001</c:v>
                </c:pt>
                <c:pt idx="1076">
                  <c:v>15.56724</c:v>
                </c:pt>
                <c:pt idx="1077">
                  <c:v>15.59211</c:v>
                </c:pt>
                <c:pt idx="1078">
                  <c:v>15.616990000000001</c:v>
                </c:pt>
                <c:pt idx="1079">
                  <c:v>15.641859999999999</c:v>
                </c:pt>
                <c:pt idx="1080">
                  <c:v>15.66671</c:v>
                </c:pt>
                <c:pt idx="1081">
                  <c:v>15.69157</c:v>
                </c:pt>
                <c:pt idx="1082">
                  <c:v>15.71644</c:v>
                </c:pt>
                <c:pt idx="1083">
                  <c:v>15.741329999999998</c:v>
                </c:pt>
                <c:pt idx="1084">
                  <c:v>15.766220000000001</c:v>
                </c:pt>
                <c:pt idx="1085">
                  <c:v>15.791099999999998</c:v>
                </c:pt>
                <c:pt idx="1086">
                  <c:v>15.815960000000002</c:v>
                </c:pt>
                <c:pt idx="1087">
                  <c:v>15.84083</c:v>
                </c:pt>
                <c:pt idx="1088">
                  <c:v>15.865730000000026</c:v>
                </c:pt>
                <c:pt idx="1089">
                  <c:v>15.890670000000002</c:v>
                </c:pt>
                <c:pt idx="1090">
                  <c:v>15.915660000000004</c:v>
                </c:pt>
                <c:pt idx="1091">
                  <c:v>15.940660000000001</c:v>
                </c:pt>
                <c:pt idx="1092">
                  <c:v>15.965670000000006</c:v>
                </c:pt>
                <c:pt idx="1093">
                  <c:v>15.990680000000006</c:v>
                </c:pt>
                <c:pt idx="1094">
                  <c:v>16.015680000000003</c:v>
                </c:pt>
                <c:pt idx="1095">
                  <c:v>16.040699999999966</c:v>
                </c:pt>
                <c:pt idx="1096">
                  <c:v>16.065749999999944</c:v>
                </c:pt>
                <c:pt idx="1097">
                  <c:v>16.090809999999987</c:v>
                </c:pt>
                <c:pt idx="1098">
                  <c:v>16.115910000000028</c:v>
                </c:pt>
                <c:pt idx="1099">
                  <c:v>16.141010000000001</c:v>
                </c:pt>
                <c:pt idx="1100">
                  <c:v>16.166119999999989</c:v>
                </c:pt>
                <c:pt idx="1101">
                  <c:v>16.191229999999987</c:v>
                </c:pt>
                <c:pt idx="1102">
                  <c:v>16.216360000000005</c:v>
                </c:pt>
                <c:pt idx="1103">
                  <c:v>16.241489999999967</c:v>
                </c:pt>
                <c:pt idx="1104">
                  <c:v>16.266599999999954</c:v>
                </c:pt>
                <c:pt idx="1105">
                  <c:v>16.291690000000003</c:v>
                </c:pt>
                <c:pt idx="1106">
                  <c:v>16.316780000000001</c:v>
                </c:pt>
                <c:pt idx="1107">
                  <c:v>16.341880000000032</c:v>
                </c:pt>
                <c:pt idx="1108">
                  <c:v>16.366979999999987</c:v>
                </c:pt>
                <c:pt idx="1109">
                  <c:v>16.392119999999963</c:v>
                </c:pt>
                <c:pt idx="1110">
                  <c:v>16.417259999999999</c:v>
                </c:pt>
                <c:pt idx="1111">
                  <c:v>16.442419999999935</c:v>
                </c:pt>
                <c:pt idx="1112">
                  <c:v>16.467579999999963</c:v>
                </c:pt>
                <c:pt idx="1113">
                  <c:v>16.492739999999934</c:v>
                </c:pt>
                <c:pt idx="1114">
                  <c:v>16.517899999999997</c:v>
                </c:pt>
                <c:pt idx="1115">
                  <c:v>16.543050000000001</c:v>
                </c:pt>
                <c:pt idx="1116">
                  <c:v>16.568189999999966</c:v>
                </c:pt>
                <c:pt idx="1117">
                  <c:v>16.593330000000002</c:v>
                </c:pt>
                <c:pt idx="1118">
                  <c:v>16.618459999999999</c:v>
                </c:pt>
                <c:pt idx="1119">
                  <c:v>16.643590000000003</c:v>
                </c:pt>
                <c:pt idx="1120">
                  <c:v>16.668719999999961</c:v>
                </c:pt>
                <c:pt idx="1121">
                  <c:v>16.693840000000005</c:v>
                </c:pt>
                <c:pt idx="1122">
                  <c:v>16.718969999999999</c:v>
                </c:pt>
                <c:pt idx="1123">
                  <c:v>16.74409</c:v>
                </c:pt>
                <c:pt idx="1124">
                  <c:v>16.769179999999967</c:v>
                </c:pt>
                <c:pt idx="1125">
                  <c:v>16.794280000000001</c:v>
                </c:pt>
                <c:pt idx="1126">
                  <c:v>16.819380000000031</c:v>
                </c:pt>
                <c:pt idx="1127">
                  <c:v>16.84449</c:v>
                </c:pt>
                <c:pt idx="1128">
                  <c:v>16.869610000000002</c:v>
                </c:pt>
                <c:pt idx="1129">
                  <c:v>16.894709999999989</c:v>
                </c:pt>
                <c:pt idx="1130">
                  <c:v>16.919780000000003</c:v>
                </c:pt>
                <c:pt idx="1131">
                  <c:v>16.944830000000003</c:v>
                </c:pt>
                <c:pt idx="1132">
                  <c:v>16.969879999999989</c:v>
                </c:pt>
                <c:pt idx="1133">
                  <c:v>16.994929999999989</c:v>
                </c:pt>
                <c:pt idx="1134">
                  <c:v>17.020020000000002</c:v>
                </c:pt>
                <c:pt idx="1135">
                  <c:v>17.045129999999954</c:v>
                </c:pt>
                <c:pt idx="1136">
                  <c:v>17.070239999999963</c:v>
                </c:pt>
                <c:pt idx="1137">
                  <c:v>17.095339999999954</c:v>
                </c:pt>
                <c:pt idx="1138">
                  <c:v>17.120449999999963</c:v>
                </c:pt>
                <c:pt idx="1139">
                  <c:v>17.145560000000003</c:v>
                </c:pt>
                <c:pt idx="1140">
                  <c:v>17.170679999999987</c:v>
                </c:pt>
                <c:pt idx="1141">
                  <c:v>17.195810000000005</c:v>
                </c:pt>
                <c:pt idx="1142">
                  <c:v>17.220930000000003</c:v>
                </c:pt>
                <c:pt idx="1143">
                  <c:v>17.246009999999963</c:v>
                </c:pt>
                <c:pt idx="1144">
                  <c:v>17.271079999999987</c:v>
                </c:pt>
                <c:pt idx="1145">
                  <c:v>17.296129999999962</c:v>
                </c:pt>
                <c:pt idx="1146">
                  <c:v>17.321219999999986</c:v>
                </c:pt>
                <c:pt idx="1147">
                  <c:v>17.346329999999963</c:v>
                </c:pt>
                <c:pt idx="1148">
                  <c:v>17.371429999999989</c:v>
                </c:pt>
                <c:pt idx="1149">
                  <c:v>17.396519999999963</c:v>
                </c:pt>
                <c:pt idx="1150">
                  <c:v>17.421569999999967</c:v>
                </c:pt>
                <c:pt idx="1151">
                  <c:v>17.446609999999957</c:v>
                </c:pt>
                <c:pt idx="1152">
                  <c:v>17.471639999999965</c:v>
                </c:pt>
                <c:pt idx="1153">
                  <c:v>17.496669999999963</c:v>
                </c:pt>
                <c:pt idx="1154">
                  <c:v>17.521699999999989</c:v>
                </c:pt>
                <c:pt idx="1155">
                  <c:v>17.546709999999958</c:v>
                </c:pt>
                <c:pt idx="1156">
                  <c:v>17.571719999999971</c:v>
                </c:pt>
                <c:pt idx="1157">
                  <c:v>17.596729999999965</c:v>
                </c:pt>
                <c:pt idx="1158">
                  <c:v>17.621759999999988</c:v>
                </c:pt>
                <c:pt idx="1159">
                  <c:v>17.646830000000001</c:v>
                </c:pt>
                <c:pt idx="1160">
                  <c:v>17.671909999999997</c:v>
                </c:pt>
                <c:pt idx="1161">
                  <c:v>17.696999999999996</c:v>
                </c:pt>
                <c:pt idx="1162">
                  <c:v>17.722069999999963</c:v>
                </c:pt>
                <c:pt idx="1163">
                  <c:v>17.747119999999963</c:v>
                </c:pt>
                <c:pt idx="1164">
                  <c:v>17.772129999999958</c:v>
                </c:pt>
                <c:pt idx="1165">
                  <c:v>17.797139999999967</c:v>
                </c:pt>
                <c:pt idx="1166">
                  <c:v>17.822159999999986</c:v>
                </c:pt>
                <c:pt idx="1167">
                  <c:v>17.847169999999988</c:v>
                </c:pt>
                <c:pt idx="1168">
                  <c:v>17.872199999999989</c:v>
                </c:pt>
                <c:pt idx="1169">
                  <c:v>17.897219999999987</c:v>
                </c:pt>
                <c:pt idx="1170">
                  <c:v>17.922209999999957</c:v>
                </c:pt>
                <c:pt idx="1171">
                  <c:v>17.947209999999963</c:v>
                </c:pt>
                <c:pt idx="1172">
                  <c:v>17.972209999999954</c:v>
                </c:pt>
                <c:pt idx="1173">
                  <c:v>17.997229999999963</c:v>
                </c:pt>
                <c:pt idx="1174">
                  <c:v>18.022279999999963</c:v>
                </c:pt>
                <c:pt idx="1175">
                  <c:v>18.047350000000005</c:v>
                </c:pt>
                <c:pt idx="1176">
                  <c:v>18.072409999999962</c:v>
                </c:pt>
                <c:pt idx="1177">
                  <c:v>18.097459999999987</c:v>
                </c:pt>
                <c:pt idx="1178">
                  <c:v>18.122489999999971</c:v>
                </c:pt>
                <c:pt idx="1179">
                  <c:v>18.147489999999987</c:v>
                </c:pt>
                <c:pt idx="1180">
                  <c:v>18.172499999999989</c:v>
                </c:pt>
                <c:pt idx="1181">
                  <c:v>18.197539999999989</c:v>
                </c:pt>
                <c:pt idx="1182">
                  <c:v>18.222589999999947</c:v>
                </c:pt>
                <c:pt idx="1183">
                  <c:v>18.247679999999963</c:v>
                </c:pt>
                <c:pt idx="1184">
                  <c:v>18.272779999999958</c:v>
                </c:pt>
                <c:pt idx="1185">
                  <c:v>18.297849999999986</c:v>
                </c:pt>
                <c:pt idx="1186">
                  <c:v>18.322890000000001</c:v>
                </c:pt>
                <c:pt idx="1187">
                  <c:v>18.347919999999988</c:v>
                </c:pt>
                <c:pt idx="1188">
                  <c:v>18.37294</c:v>
                </c:pt>
                <c:pt idx="1189">
                  <c:v>18.397970000000036</c:v>
                </c:pt>
                <c:pt idx="1190">
                  <c:v>18.422989999999967</c:v>
                </c:pt>
                <c:pt idx="1191">
                  <c:v>18.447999999999986</c:v>
                </c:pt>
                <c:pt idx="1192">
                  <c:v>18.472999999999967</c:v>
                </c:pt>
                <c:pt idx="1193">
                  <c:v>18.497990000000001</c:v>
                </c:pt>
                <c:pt idx="1194">
                  <c:v>18.52299</c:v>
                </c:pt>
                <c:pt idx="1195">
                  <c:v>18.547989999999999</c:v>
                </c:pt>
                <c:pt idx="1196">
                  <c:v>18.573039999999967</c:v>
                </c:pt>
                <c:pt idx="1197">
                  <c:v>18.598120000000002</c:v>
                </c:pt>
                <c:pt idx="1198">
                  <c:v>18.623219999999989</c:v>
                </c:pt>
                <c:pt idx="1199">
                  <c:v>18.648350000000001</c:v>
                </c:pt>
                <c:pt idx="1200">
                  <c:v>18.673459999999999</c:v>
                </c:pt>
                <c:pt idx="1201">
                  <c:v>18.698539999999966</c:v>
                </c:pt>
                <c:pt idx="1202">
                  <c:v>18.723599999999962</c:v>
                </c:pt>
                <c:pt idx="1203">
                  <c:v>18.748629999999935</c:v>
                </c:pt>
                <c:pt idx="1204">
                  <c:v>18.773639999999954</c:v>
                </c:pt>
                <c:pt idx="1205">
                  <c:v>18.798669999999966</c:v>
                </c:pt>
                <c:pt idx="1206">
                  <c:v>18.823709999999963</c:v>
                </c:pt>
                <c:pt idx="1207">
                  <c:v>18.848769999999963</c:v>
                </c:pt>
                <c:pt idx="1208">
                  <c:v>18.873860000000036</c:v>
                </c:pt>
                <c:pt idx="1209">
                  <c:v>18.898949999999989</c:v>
                </c:pt>
                <c:pt idx="1210">
                  <c:v>18.924050000000001</c:v>
                </c:pt>
                <c:pt idx="1211">
                  <c:v>18.949149999999943</c:v>
                </c:pt>
                <c:pt idx="1212">
                  <c:v>18.974239999999963</c:v>
                </c:pt>
                <c:pt idx="1213">
                  <c:v>18.99935</c:v>
                </c:pt>
                <c:pt idx="1214">
                  <c:v>19.024439999999963</c:v>
                </c:pt>
                <c:pt idx="1215">
                  <c:v>19.049529999999958</c:v>
                </c:pt>
                <c:pt idx="1216">
                  <c:v>19.074629999999971</c:v>
                </c:pt>
                <c:pt idx="1217">
                  <c:v>19.099739999999958</c:v>
                </c:pt>
                <c:pt idx="1218">
                  <c:v>19.12487000000004</c:v>
                </c:pt>
                <c:pt idx="1219">
                  <c:v>19.149989999999992</c:v>
                </c:pt>
                <c:pt idx="1220">
                  <c:v>19.175109999999989</c:v>
                </c:pt>
                <c:pt idx="1221">
                  <c:v>19.200219999999963</c:v>
                </c:pt>
                <c:pt idx="1222">
                  <c:v>19.22532999999995</c:v>
                </c:pt>
                <c:pt idx="1223">
                  <c:v>19.250459999999986</c:v>
                </c:pt>
                <c:pt idx="1224">
                  <c:v>19.275579999999962</c:v>
                </c:pt>
                <c:pt idx="1225">
                  <c:v>19.300719999999963</c:v>
                </c:pt>
                <c:pt idx="1226">
                  <c:v>19.325829999999989</c:v>
                </c:pt>
                <c:pt idx="1227">
                  <c:v>19.350960000000036</c:v>
                </c:pt>
                <c:pt idx="1228">
                  <c:v>19.376100000000001</c:v>
                </c:pt>
                <c:pt idx="1229">
                  <c:v>19.401249999999958</c:v>
                </c:pt>
                <c:pt idx="1230">
                  <c:v>19.426429999999954</c:v>
                </c:pt>
                <c:pt idx="1231">
                  <c:v>19.451609999999963</c:v>
                </c:pt>
                <c:pt idx="1232">
                  <c:v>19.476799999999958</c:v>
                </c:pt>
                <c:pt idx="1233">
                  <c:v>19.501979999999996</c:v>
                </c:pt>
                <c:pt idx="1234">
                  <c:v>19.527149999999967</c:v>
                </c:pt>
                <c:pt idx="1235">
                  <c:v>19.552309999999967</c:v>
                </c:pt>
                <c:pt idx="1236">
                  <c:v>19.577459999999988</c:v>
                </c:pt>
                <c:pt idx="1237">
                  <c:v>19.602619999999963</c:v>
                </c:pt>
                <c:pt idx="1238">
                  <c:v>19.627789999999987</c:v>
                </c:pt>
                <c:pt idx="1239">
                  <c:v>19.652949999999986</c:v>
                </c:pt>
                <c:pt idx="1240">
                  <c:v>19.67812</c:v>
                </c:pt>
                <c:pt idx="1241">
                  <c:v>19.703279999999989</c:v>
                </c:pt>
                <c:pt idx="1242">
                  <c:v>19.728459999999963</c:v>
                </c:pt>
                <c:pt idx="1243">
                  <c:v>19.75365</c:v>
                </c:pt>
                <c:pt idx="1244">
                  <c:v>19.778849999999963</c:v>
                </c:pt>
                <c:pt idx="1245">
                  <c:v>19.804040000000001</c:v>
                </c:pt>
                <c:pt idx="1246">
                  <c:v>19.8292</c:v>
                </c:pt>
                <c:pt idx="1247">
                  <c:v>19.854360000000028</c:v>
                </c:pt>
                <c:pt idx="1248">
                  <c:v>19.8795</c:v>
                </c:pt>
                <c:pt idx="1249">
                  <c:v>19.90466</c:v>
                </c:pt>
                <c:pt idx="1250">
                  <c:v>19.929839999999967</c:v>
                </c:pt>
                <c:pt idx="1251">
                  <c:v>19.955009999999966</c:v>
                </c:pt>
                <c:pt idx="1252">
                  <c:v>19.980189999999954</c:v>
                </c:pt>
                <c:pt idx="1253">
                  <c:v>20.00535</c:v>
                </c:pt>
                <c:pt idx="1254">
                  <c:v>20.03049</c:v>
                </c:pt>
                <c:pt idx="1255">
                  <c:v>20.055629999999965</c:v>
                </c:pt>
                <c:pt idx="1256">
                  <c:v>20.080759999999962</c:v>
                </c:pt>
                <c:pt idx="1257">
                  <c:v>20.105910000000005</c:v>
                </c:pt>
                <c:pt idx="1258">
                  <c:v>20.131049999999988</c:v>
                </c:pt>
                <c:pt idx="1259">
                  <c:v>20.156189999999992</c:v>
                </c:pt>
                <c:pt idx="1260">
                  <c:v>20.181339999999967</c:v>
                </c:pt>
                <c:pt idx="1261">
                  <c:v>20.206469999999989</c:v>
                </c:pt>
                <c:pt idx="1262">
                  <c:v>20.231619999999989</c:v>
                </c:pt>
                <c:pt idx="1263">
                  <c:v>20.25676</c:v>
                </c:pt>
                <c:pt idx="1264">
                  <c:v>20.2819</c:v>
                </c:pt>
                <c:pt idx="1265">
                  <c:v>20.307040000000001</c:v>
                </c:pt>
                <c:pt idx="1266">
                  <c:v>20.332159999999988</c:v>
                </c:pt>
                <c:pt idx="1267">
                  <c:v>20.357279999999996</c:v>
                </c:pt>
                <c:pt idx="1268">
                  <c:v>20.382359999999963</c:v>
                </c:pt>
                <c:pt idx="1269">
                  <c:v>20.407419999999963</c:v>
                </c:pt>
                <c:pt idx="1270">
                  <c:v>20.432449999999942</c:v>
                </c:pt>
                <c:pt idx="1271">
                  <c:v>20.457459999999987</c:v>
                </c:pt>
                <c:pt idx="1272">
                  <c:v>20.482439999999922</c:v>
                </c:pt>
                <c:pt idx="1273">
                  <c:v>20.50741</c:v>
                </c:pt>
                <c:pt idx="1274">
                  <c:v>20.532399999999967</c:v>
                </c:pt>
                <c:pt idx="1275">
                  <c:v>20.557369999999999</c:v>
                </c:pt>
                <c:pt idx="1276">
                  <c:v>20.582349999999934</c:v>
                </c:pt>
                <c:pt idx="1277">
                  <c:v>20.607329999999987</c:v>
                </c:pt>
                <c:pt idx="1278">
                  <c:v>20.632280000000005</c:v>
                </c:pt>
                <c:pt idx="1279">
                  <c:v>20.657219999999992</c:v>
                </c:pt>
                <c:pt idx="1280">
                  <c:v>20.682179999999963</c:v>
                </c:pt>
                <c:pt idx="1281">
                  <c:v>20.707129999999989</c:v>
                </c:pt>
                <c:pt idx="1282">
                  <c:v>20.732089999999989</c:v>
                </c:pt>
                <c:pt idx="1283">
                  <c:v>20.757050000000028</c:v>
                </c:pt>
                <c:pt idx="1284">
                  <c:v>20.78200999999995</c:v>
                </c:pt>
                <c:pt idx="1285">
                  <c:v>20.806939999999987</c:v>
                </c:pt>
                <c:pt idx="1286">
                  <c:v>20.831860000000042</c:v>
                </c:pt>
                <c:pt idx="1287">
                  <c:v>20.856769999999987</c:v>
                </c:pt>
                <c:pt idx="1288">
                  <c:v>20.881689999999967</c:v>
                </c:pt>
                <c:pt idx="1289">
                  <c:v>20.906609999999965</c:v>
                </c:pt>
                <c:pt idx="1290">
                  <c:v>20.931559999999987</c:v>
                </c:pt>
                <c:pt idx="1291">
                  <c:v>20.956529999999965</c:v>
                </c:pt>
                <c:pt idx="1292">
                  <c:v>20.981499999999958</c:v>
                </c:pt>
                <c:pt idx="1293">
                  <c:v>21.006489999999989</c:v>
                </c:pt>
                <c:pt idx="1294">
                  <c:v>21.031479999999988</c:v>
                </c:pt>
                <c:pt idx="1295">
                  <c:v>21.056460000000001</c:v>
                </c:pt>
                <c:pt idx="1296">
                  <c:v>21.081449999999947</c:v>
                </c:pt>
                <c:pt idx="1297">
                  <c:v>21.106439999999989</c:v>
                </c:pt>
                <c:pt idx="1298">
                  <c:v>21.131439999999987</c:v>
                </c:pt>
                <c:pt idx="1299">
                  <c:v>21.156450000000028</c:v>
                </c:pt>
                <c:pt idx="1300">
                  <c:v>21.181449999999963</c:v>
                </c:pt>
                <c:pt idx="1301">
                  <c:v>21.206449999999947</c:v>
                </c:pt>
                <c:pt idx="1302">
                  <c:v>21.231439999999989</c:v>
                </c:pt>
                <c:pt idx="1303">
                  <c:v>21.256439999999962</c:v>
                </c:pt>
                <c:pt idx="1304">
                  <c:v>21.281439999999954</c:v>
                </c:pt>
                <c:pt idx="1305">
                  <c:v>21.306419999999989</c:v>
                </c:pt>
                <c:pt idx="1306">
                  <c:v>21.331389999999999</c:v>
                </c:pt>
                <c:pt idx="1307">
                  <c:v>21.356339999999989</c:v>
                </c:pt>
                <c:pt idx="1308">
                  <c:v>21.381299999999989</c:v>
                </c:pt>
                <c:pt idx="1309">
                  <c:v>21.406299999999963</c:v>
                </c:pt>
                <c:pt idx="1310">
                  <c:v>21.4313</c:v>
                </c:pt>
                <c:pt idx="1311">
                  <c:v>21.456299999999967</c:v>
                </c:pt>
                <c:pt idx="1312">
                  <c:v>21.481279999999963</c:v>
                </c:pt>
                <c:pt idx="1313">
                  <c:v>21.506209999999989</c:v>
                </c:pt>
                <c:pt idx="1314">
                  <c:v>21.531129999999987</c:v>
                </c:pt>
                <c:pt idx="1315">
                  <c:v>21.55603</c:v>
                </c:pt>
                <c:pt idx="1316">
                  <c:v>21.580939999999963</c:v>
                </c:pt>
                <c:pt idx="1317">
                  <c:v>21.605889999999992</c:v>
                </c:pt>
                <c:pt idx="1318">
                  <c:v>21.630869999999994</c:v>
                </c:pt>
                <c:pt idx="1319">
                  <c:v>21.655889999999999</c:v>
                </c:pt>
                <c:pt idx="1320">
                  <c:v>21.68092</c:v>
                </c:pt>
                <c:pt idx="1321">
                  <c:v>21.705939999999963</c:v>
                </c:pt>
                <c:pt idx="1322">
                  <c:v>21.730979999999992</c:v>
                </c:pt>
                <c:pt idx="1323">
                  <c:v>21.756029999999967</c:v>
                </c:pt>
                <c:pt idx="1324">
                  <c:v>21.781109999999963</c:v>
                </c:pt>
                <c:pt idx="1325">
                  <c:v>21.806229999999989</c:v>
                </c:pt>
                <c:pt idx="1326">
                  <c:v>21.831339999999987</c:v>
                </c:pt>
                <c:pt idx="1327">
                  <c:v>21.856449999999963</c:v>
                </c:pt>
                <c:pt idx="1328">
                  <c:v>21.881539999999966</c:v>
                </c:pt>
                <c:pt idx="1329">
                  <c:v>21.906609999999965</c:v>
                </c:pt>
                <c:pt idx="1330">
                  <c:v>21.93168</c:v>
                </c:pt>
                <c:pt idx="1331">
                  <c:v>21.956729999999968</c:v>
                </c:pt>
                <c:pt idx="1332">
                  <c:v>21.981779999999972</c:v>
                </c:pt>
                <c:pt idx="1333">
                  <c:v>22.006820000000005</c:v>
                </c:pt>
                <c:pt idx="1334">
                  <c:v>22.031880000000047</c:v>
                </c:pt>
                <c:pt idx="1335">
                  <c:v>22.056940000000004</c:v>
                </c:pt>
                <c:pt idx="1336">
                  <c:v>22.082009999999961</c:v>
                </c:pt>
                <c:pt idx="1337">
                  <c:v>22.107100000000031</c:v>
                </c:pt>
                <c:pt idx="1338">
                  <c:v>22.132170000000031</c:v>
                </c:pt>
                <c:pt idx="1339">
                  <c:v>22.157250000000044</c:v>
                </c:pt>
                <c:pt idx="1340">
                  <c:v>22.182319999999969</c:v>
                </c:pt>
                <c:pt idx="1341">
                  <c:v>22.207390000000004</c:v>
                </c:pt>
                <c:pt idx="1342">
                  <c:v>22.232429999999972</c:v>
                </c:pt>
                <c:pt idx="1343">
                  <c:v>22.257480000000008</c:v>
                </c:pt>
                <c:pt idx="1344">
                  <c:v>22.282519999999945</c:v>
                </c:pt>
                <c:pt idx="1345">
                  <c:v>22.307560000000031</c:v>
                </c:pt>
                <c:pt idx="1346">
                  <c:v>22.332620000000006</c:v>
                </c:pt>
                <c:pt idx="1347">
                  <c:v>22.357700000000008</c:v>
                </c:pt>
                <c:pt idx="1348">
                  <c:v>22.382779999999961</c:v>
                </c:pt>
                <c:pt idx="1349">
                  <c:v>22.407850000000032</c:v>
                </c:pt>
                <c:pt idx="1350">
                  <c:v>22.432890000000008</c:v>
                </c:pt>
                <c:pt idx="1351">
                  <c:v>22.457900000000031</c:v>
                </c:pt>
                <c:pt idx="1352">
                  <c:v>22.482909999999968</c:v>
                </c:pt>
                <c:pt idx="1353">
                  <c:v>22.507920000000031</c:v>
                </c:pt>
                <c:pt idx="1354">
                  <c:v>22.532950000000035</c:v>
                </c:pt>
                <c:pt idx="1355">
                  <c:v>22.557990000000039</c:v>
                </c:pt>
                <c:pt idx="1356">
                  <c:v>22.583010000000002</c:v>
                </c:pt>
                <c:pt idx="1357">
                  <c:v>22.608030000000007</c:v>
                </c:pt>
                <c:pt idx="1358">
                  <c:v>22.633000000000031</c:v>
                </c:pt>
                <c:pt idx="1359">
                  <c:v>22.65795000000006</c:v>
                </c:pt>
                <c:pt idx="1360">
                  <c:v>22.682880000000004</c:v>
                </c:pt>
                <c:pt idx="1361">
                  <c:v>22.707770000000004</c:v>
                </c:pt>
                <c:pt idx="1362">
                  <c:v>22.732629999999968</c:v>
                </c:pt>
                <c:pt idx="1363">
                  <c:v>22.757480000000008</c:v>
                </c:pt>
                <c:pt idx="1364">
                  <c:v>22.782309999999949</c:v>
                </c:pt>
                <c:pt idx="1365">
                  <c:v>22.807130000000008</c:v>
                </c:pt>
                <c:pt idx="1366">
                  <c:v>22.831960000000045</c:v>
                </c:pt>
                <c:pt idx="1367">
                  <c:v>22.856800000000035</c:v>
                </c:pt>
                <c:pt idx="1368">
                  <c:v>22.881629999999973</c:v>
                </c:pt>
                <c:pt idx="1369">
                  <c:v>22.906490000000002</c:v>
                </c:pt>
                <c:pt idx="1370">
                  <c:v>22.931350000000005</c:v>
                </c:pt>
                <c:pt idx="1371">
                  <c:v>22.956190000000007</c:v>
                </c:pt>
                <c:pt idx="1372">
                  <c:v>22.981050000000003</c:v>
                </c:pt>
                <c:pt idx="1373">
                  <c:v>23.005890000000008</c:v>
                </c:pt>
                <c:pt idx="1374">
                  <c:v>23.030720000000002</c:v>
                </c:pt>
                <c:pt idx="1375">
                  <c:v>23.055560000000007</c:v>
                </c:pt>
                <c:pt idx="1376">
                  <c:v>23.080409999999972</c:v>
                </c:pt>
                <c:pt idx="1377">
                  <c:v>23.105280000000008</c:v>
                </c:pt>
                <c:pt idx="1378">
                  <c:v>23.130140000000004</c:v>
                </c:pt>
                <c:pt idx="1379">
                  <c:v>23.155000000000008</c:v>
                </c:pt>
                <c:pt idx="1380">
                  <c:v>23.179850000000044</c:v>
                </c:pt>
                <c:pt idx="1381">
                  <c:v>23.204690000000006</c:v>
                </c:pt>
                <c:pt idx="1382">
                  <c:v>23.229550000000003</c:v>
                </c:pt>
                <c:pt idx="1383">
                  <c:v>23.254440000000002</c:v>
                </c:pt>
                <c:pt idx="1384">
                  <c:v>23.279360000000004</c:v>
                </c:pt>
                <c:pt idx="1385">
                  <c:v>23.304300000000005</c:v>
                </c:pt>
                <c:pt idx="1386">
                  <c:v>23.329250000000005</c:v>
                </c:pt>
                <c:pt idx="1387">
                  <c:v>23.354210000000005</c:v>
                </c:pt>
                <c:pt idx="1388">
                  <c:v>23.37917000000003</c:v>
                </c:pt>
                <c:pt idx="1389">
                  <c:v>23.404140000000002</c:v>
                </c:pt>
                <c:pt idx="1390">
                  <c:v>23.429129999999972</c:v>
                </c:pt>
                <c:pt idx="1391">
                  <c:v>23.454110000000007</c:v>
                </c:pt>
                <c:pt idx="1392">
                  <c:v>23.479090000000006</c:v>
                </c:pt>
                <c:pt idx="1393">
                  <c:v>23.504070000000031</c:v>
                </c:pt>
                <c:pt idx="1394">
                  <c:v>23.529060000000008</c:v>
                </c:pt>
                <c:pt idx="1395">
                  <c:v>23.554050000000036</c:v>
                </c:pt>
                <c:pt idx="1396">
                  <c:v>23.579040000000006</c:v>
                </c:pt>
                <c:pt idx="1397">
                  <c:v>23.604030000000005</c:v>
                </c:pt>
                <c:pt idx="1398">
                  <c:v>23.629030000000007</c:v>
                </c:pt>
                <c:pt idx="1399">
                  <c:v>23.654020000000031</c:v>
                </c:pt>
                <c:pt idx="1400">
                  <c:v>23.679040000000008</c:v>
                </c:pt>
                <c:pt idx="1401">
                  <c:v>23.70407000000003</c:v>
                </c:pt>
                <c:pt idx="1402">
                  <c:v>23.729070000000007</c:v>
                </c:pt>
                <c:pt idx="1403">
                  <c:v>23.754040000000003</c:v>
                </c:pt>
                <c:pt idx="1404">
                  <c:v>23.778990000000007</c:v>
                </c:pt>
                <c:pt idx="1405">
                  <c:v>23.803910000000005</c:v>
                </c:pt>
                <c:pt idx="1406">
                  <c:v>23.828840000000007</c:v>
                </c:pt>
                <c:pt idx="1407">
                  <c:v>23.853800000000035</c:v>
                </c:pt>
                <c:pt idx="1408">
                  <c:v>23.878750000000004</c:v>
                </c:pt>
                <c:pt idx="1409">
                  <c:v>23.90372999999995</c:v>
                </c:pt>
                <c:pt idx="1410">
                  <c:v>23.928709999999949</c:v>
                </c:pt>
                <c:pt idx="1411">
                  <c:v>23.953660000000006</c:v>
                </c:pt>
                <c:pt idx="1412">
                  <c:v>23.978629999999949</c:v>
                </c:pt>
                <c:pt idx="1413">
                  <c:v>24.003590000000003</c:v>
                </c:pt>
                <c:pt idx="1414">
                  <c:v>24.028550000000003</c:v>
                </c:pt>
                <c:pt idx="1415">
                  <c:v>24.053520000000006</c:v>
                </c:pt>
                <c:pt idx="1416">
                  <c:v>24.078490000000002</c:v>
                </c:pt>
                <c:pt idx="1417">
                  <c:v>24.103480000000005</c:v>
                </c:pt>
                <c:pt idx="1418">
                  <c:v>24.128450000000008</c:v>
                </c:pt>
                <c:pt idx="1419">
                  <c:v>24.153440000000003</c:v>
                </c:pt>
                <c:pt idx="1420">
                  <c:v>24.178430000000006</c:v>
                </c:pt>
                <c:pt idx="1421">
                  <c:v>24.203450000000004</c:v>
                </c:pt>
                <c:pt idx="1422">
                  <c:v>24.228470000000009</c:v>
                </c:pt>
                <c:pt idx="1423">
                  <c:v>24.253480000000003</c:v>
                </c:pt>
                <c:pt idx="1424">
                  <c:v>24.278480000000002</c:v>
                </c:pt>
                <c:pt idx="1425">
                  <c:v>24.303470000000004</c:v>
                </c:pt>
                <c:pt idx="1426">
                  <c:v>24.328460000000007</c:v>
                </c:pt>
                <c:pt idx="1427">
                  <c:v>24.353490000000008</c:v>
                </c:pt>
                <c:pt idx="1428">
                  <c:v>24.378520000000002</c:v>
                </c:pt>
                <c:pt idx="1429">
                  <c:v>24.403560000000006</c:v>
                </c:pt>
                <c:pt idx="1430">
                  <c:v>24.428589999999971</c:v>
                </c:pt>
                <c:pt idx="1431">
                  <c:v>24.453580000000002</c:v>
                </c:pt>
                <c:pt idx="1432">
                  <c:v>24.478560000000002</c:v>
                </c:pt>
                <c:pt idx="1433">
                  <c:v>24.503539999999973</c:v>
                </c:pt>
                <c:pt idx="1434">
                  <c:v>24.528529999999968</c:v>
                </c:pt>
                <c:pt idx="1435">
                  <c:v>24.553560000000004</c:v>
                </c:pt>
                <c:pt idx="1436">
                  <c:v>24.578609999999969</c:v>
                </c:pt>
                <c:pt idx="1437">
                  <c:v>24.603660000000005</c:v>
                </c:pt>
                <c:pt idx="1438">
                  <c:v>24.628680000000003</c:v>
                </c:pt>
                <c:pt idx="1439">
                  <c:v>24.653690000000005</c:v>
                </c:pt>
                <c:pt idx="1440">
                  <c:v>24.678680000000007</c:v>
                </c:pt>
                <c:pt idx="1441">
                  <c:v>24.703670000000002</c:v>
                </c:pt>
                <c:pt idx="1442">
                  <c:v>24.728689999999968</c:v>
                </c:pt>
                <c:pt idx="1443">
                  <c:v>24.753729999999969</c:v>
                </c:pt>
                <c:pt idx="1444">
                  <c:v>24.778779999999969</c:v>
                </c:pt>
                <c:pt idx="1445">
                  <c:v>24.803840000000008</c:v>
                </c:pt>
                <c:pt idx="1446">
                  <c:v>24.828880000000005</c:v>
                </c:pt>
                <c:pt idx="1447">
                  <c:v>24.853920000000031</c:v>
                </c:pt>
                <c:pt idx="1448">
                  <c:v>24.878980000000031</c:v>
                </c:pt>
                <c:pt idx="1449">
                  <c:v>24.904040000000002</c:v>
                </c:pt>
                <c:pt idx="1450">
                  <c:v>24.929129999999972</c:v>
                </c:pt>
                <c:pt idx="1451">
                  <c:v>24.954200000000007</c:v>
                </c:pt>
                <c:pt idx="1452">
                  <c:v>24.979260000000004</c:v>
                </c:pt>
                <c:pt idx="1453">
                  <c:v>25.004300000000008</c:v>
                </c:pt>
                <c:pt idx="1454">
                  <c:v>25.029339999999969</c:v>
                </c:pt>
                <c:pt idx="1455">
                  <c:v>25.054380000000005</c:v>
                </c:pt>
                <c:pt idx="1456">
                  <c:v>25.079410000000003</c:v>
                </c:pt>
                <c:pt idx="1457">
                  <c:v>25.104470000000031</c:v>
                </c:pt>
                <c:pt idx="1458">
                  <c:v>25.129540000000006</c:v>
                </c:pt>
                <c:pt idx="1459">
                  <c:v>25.154630000000004</c:v>
                </c:pt>
                <c:pt idx="1460">
                  <c:v>25.179710000000007</c:v>
                </c:pt>
                <c:pt idx="1461">
                  <c:v>25.204750000000004</c:v>
                </c:pt>
                <c:pt idx="1462">
                  <c:v>25.229789999999973</c:v>
                </c:pt>
                <c:pt idx="1463">
                  <c:v>25.254820000000031</c:v>
                </c:pt>
                <c:pt idx="1464">
                  <c:v>25.279860000000031</c:v>
                </c:pt>
                <c:pt idx="1465">
                  <c:v>25.304920000000031</c:v>
                </c:pt>
                <c:pt idx="1466">
                  <c:v>25.329990000000031</c:v>
                </c:pt>
                <c:pt idx="1467">
                  <c:v>25.355060000000005</c:v>
                </c:pt>
                <c:pt idx="1468">
                  <c:v>25.380100000000006</c:v>
                </c:pt>
                <c:pt idx="1469">
                  <c:v>25.40513999999995</c:v>
                </c:pt>
                <c:pt idx="1470">
                  <c:v>25.430180000000007</c:v>
                </c:pt>
                <c:pt idx="1471">
                  <c:v>25.455209999999973</c:v>
                </c:pt>
                <c:pt idx="1472">
                  <c:v>25.480269999999969</c:v>
                </c:pt>
                <c:pt idx="1473">
                  <c:v>25.505329999999972</c:v>
                </c:pt>
                <c:pt idx="1474">
                  <c:v>25.530390000000004</c:v>
                </c:pt>
                <c:pt idx="1475">
                  <c:v>25.555439999999969</c:v>
                </c:pt>
                <c:pt idx="1476">
                  <c:v>25.580470000000002</c:v>
                </c:pt>
                <c:pt idx="1477">
                  <c:v>25.605490000000003</c:v>
                </c:pt>
                <c:pt idx="1478">
                  <c:v>25.630490000000005</c:v>
                </c:pt>
                <c:pt idx="1479">
                  <c:v>25.655500000000004</c:v>
                </c:pt>
                <c:pt idx="1480">
                  <c:v>25.680510000000002</c:v>
                </c:pt>
                <c:pt idx="1481">
                  <c:v>25.705529999999957</c:v>
                </c:pt>
                <c:pt idx="1482">
                  <c:v>25.730550000000008</c:v>
                </c:pt>
                <c:pt idx="1483">
                  <c:v>25.755560000000003</c:v>
                </c:pt>
                <c:pt idx="1484">
                  <c:v>25.780559999999973</c:v>
                </c:pt>
                <c:pt idx="1485">
                  <c:v>25.805550000000004</c:v>
                </c:pt>
                <c:pt idx="1486">
                  <c:v>25.830540000000006</c:v>
                </c:pt>
                <c:pt idx="1487">
                  <c:v>25.855520000000006</c:v>
                </c:pt>
                <c:pt idx="1488">
                  <c:v>25.880509999999973</c:v>
                </c:pt>
                <c:pt idx="1489">
                  <c:v>25.905499999999968</c:v>
                </c:pt>
                <c:pt idx="1490">
                  <c:v>25.930500000000002</c:v>
                </c:pt>
                <c:pt idx="1491">
                  <c:v>25.955509999999961</c:v>
                </c:pt>
                <c:pt idx="1492">
                  <c:v>25.980529999999945</c:v>
                </c:pt>
                <c:pt idx="1493">
                  <c:v>26.005529999999968</c:v>
                </c:pt>
                <c:pt idx="1494">
                  <c:v>26.030550000000005</c:v>
                </c:pt>
                <c:pt idx="1495">
                  <c:v>26.055550000000004</c:v>
                </c:pt>
                <c:pt idx="1496">
                  <c:v>26.080519999999975</c:v>
                </c:pt>
                <c:pt idx="1497">
                  <c:v>26.105490000000003</c:v>
                </c:pt>
                <c:pt idx="1498">
                  <c:v>26.130420000000008</c:v>
                </c:pt>
                <c:pt idx="1499">
                  <c:v>26.155340000000002</c:v>
                </c:pt>
                <c:pt idx="1500">
                  <c:v>26.180280000000003</c:v>
                </c:pt>
                <c:pt idx="1501">
                  <c:v>26.205229999999968</c:v>
                </c:pt>
                <c:pt idx="1502">
                  <c:v>26.230190000000007</c:v>
                </c:pt>
                <c:pt idx="1503">
                  <c:v>26.255180000000003</c:v>
                </c:pt>
                <c:pt idx="1504">
                  <c:v>26.280199999999972</c:v>
                </c:pt>
                <c:pt idx="1505">
                  <c:v>26.305220000000006</c:v>
                </c:pt>
                <c:pt idx="1506">
                  <c:v>26.330240000000003</c:v>
                </c:pt>
                <c:pt idx="1507">
                  <c:v>26.355270000000004</c:v>
                </c:pt>
                <c:pt idx="1508">
                  <c:v>26.380290000000002</c:v>
                </c:pt>
                <c:pt idx="1509">
                  <c:v>26.405299999999968</c:v>
                </c:pt>
                <c:pt idx="1510">
                  <c:v>26.430300000000003</c:v>
                </c:pt>
                <c:pt idx="1511">
                  <c:v>26.455290000000002</c:v>
                </c:pt>
                <c:pt idx="1512">
                  <c:v>26.48030999999995</c:v>
                </c:pt>
                <c:pt idx="1513">
                  <c:v>26.505339999999961</c:v>
                </c:pt>
                <c:pt idx="1514">
                  <c:v>26.530390000000004</c:v>
                </c:pt>
                <c:pt idx="1515">
                  <c:v>26.555480000000003</c:v>
                </c:pt>
                <c:pt idx="1516">
                  <c:v>26.580579999999969</c:v>
                </c:pt>
                <c:pt idx="1517">
                  <c:v>26.605700000000006</c:v>
                </c:pt>
                <c:pt idx="1518">
                  <c:v>26.630810000000039</c:v>
                </c:pt>
                <c:pt idx="1519">
                  <c:v>26.655930000000005</c:v>
                </c:pt>
                <c:pt idx="1520">
                  <c:v>26.681040000000003</c:v>
                </c:pt>
                <c:pt idx="1521">
                  <c:v>26.706139999999969</c:v>
                </c:pt>
                <c:pt idx="1522">
                  <c:v>26.731230000000004</c:v>
                </c:pt>
                <c:pt idx="1523">
                  <c:v>26.756330000000002</c:v>
                </c:pt>
                <c:pt idx="1524">
                  <c:v>26.781429999999968</c:v>
                </c:pt>
                <c:pt idx="1525">
                  <c:v>26.806560000000005</c:v>
                </c:pt>
                <c:pt idx="1526">
                  <c:v>26.831710000000008</c:v>
                </c:pt>
                <c:pt idx="1527">
                  <c:v>26.856860000000044</c:v>
                </c:pt>
                <c:pt idx="1528">
                  <c:v>26.882029999999968</c:v>
                </c:pt>
                <c:pt idx="1529">
                  <c:v>26.907210000000006</c:v>
                </c:pt>
                <c:pt idx="1530">
                  <c:v>26.932390000000002</c:v>
                </c:pt>
                <c:pt idx="1531">
                  <c:v>26.957590000000003</c:v>
                </c:pt>
                <c:pt idx="1532">
                  <c:v>26.982769999999945</c:v>
                </c:pt>
                <c:pt idx="1533">
                  <c:v>27.007930000000005</c:v>
                </c:pt>
                <c:pt idx="1534">
                  <c:v>27.033060000000031</c:v>
                </c:pt>
                <c:pt idx="1535">
                  <c:v>27.058160000000008</c:v>
                </c:pt>
                <c:pt idx="1536">
                  <c:v>27.083270000000006</c:v>
                </c:pt>
                <c:pt idx="1537">
                  <c:v>27.108380000000004</c:v>
                </c:pt>
                <c:pt idx="1538">
                  <c:v>27.133500000000005</c:v>
                </c:pt>
                <c:pt idx="1539">
                  <c:v>27.15865000000003</c:v>
                </c:pt>
                <c:pt idx="1540">
                  <c:v>27.183780000000006</c:v>
                </c:pt>
                <c:pt idx="1541">
                  <c:v>27.208900000000007</c:v>
                </c:pt>
                <c:pt idx="1542">
                  <c:v>27.234010000000005</c:v>
                </c:pt>
                <c:pt idx="1543">
                  <c:v>27.259110000000007</c:v>
                </c:pt>
                <c:pt idx="1544">
                  <c:v>27.284239999999969</c:v>
                </c:pt>
                <c:pt idx="1545">
                  <c:v>27.309370000000008</c:v>
                </c:pt>
                <c:pt idx="1546">
                  <c:v>27.33450000000003</c:v>
                </c:pt>
                <c:pt idx="1547">
                  <c:v>27.359620000000007</c:v>
                </c:pt>
                <c:pt idx="1548">
                  <c:v>27.384710000000002</c:v>
                </c:pt>
                <c:pt idx="1549">
                  <c:v>27.409800000000004</c:v>
                </c:pt>
                <c:pt idx="1550">
                  <c:v>27.434890000000031</c:v>
                </c:pt>
                <c:pt idx="1551">
                  <c:v>27.460009999999968</c:v>
                </c:pt>
                <c:pt idx="1552">
                  <c:v>27.485129999999945</c:v>
                </c:pt>
                <c:pt idx="1553">
                  <c:v>27.510250000000031</c:v>
                </c:pt>
                <c:pt idx="1554">
                  <c:v>27.535360000000004</c:v>
                </c:pt>
                <c:pt idx="1555">
                  <c:v>27.560460000000006</c:v>
                </c:pt>
                <c:pt idx="1556">
                  <c:v>27.585559999999973</c:v>
                </c:pt>
                <c:pt idx="1557">
                  <c:v>27.610670000000031</c:v>
                </c:pt>
                <c:pt idx="1558">
                  <c:v>27.635770000000008</c:v>
                </c:pt>
                <c:pt idx="1559">
                  <c:v>27.660880000000031</c:v>
                </c:pt>
                <c:pt idx="1560">
                  <c:v>27.685980000000008</c:v>
                </c:pt>
                <c:pt idx="1561">
                  <c:v>27.711090000000031</c:v>
                </c:pt>
                <c:pt idx="1562">
                  <c:v>27.736200000000004</c:v>
                </c:pt>
                <c:pt idx="1563">
                  <c:v>27.761300000000006</c:v>
                </c:pt>
                <c:pt idx="1564">
                  <c:v>27.786389999999969</c:v>
                </c:pt>
                <c:pt idx="1565">
                  <c:v>27.811440000000005</c:v>
                </c:pt>
                <c:pt idx="1566">
                  <c:v>27.836480000000005</c:v>
                </c:pt>
                <c:pt idx="1567">
                  <c:v>27.861480000000007</c:v>
                </c:pt>
                <c:pt idx="1568">
                  <c:v>27.886470000000003</c:v>
                </c:pt>
                <c:pt idx="1569">
                  <c:v>27.911450000000031</c:v>
                </c:pt>
                <c:pt idx="1570">
                  <c:v>27.936400000000006</c:v>
                </c:pt>
                <c:pt idx="1571">
                  <c:v>27.961329999999961</c:v>
                </c:pt>
                <c:pt idx="1572">
                  <c:v>27.986269999999969</c:v>
                </c:pt>
                <c:pt idx="1573">
                  <c:v>28.011200000000031</c:v>
                </c:pt>
                <c:pt idx="1574">
                  <c:v>28.03617000000003</c:v>
                </c:pt>
                <c:pt idx="1575">
                  <c:v>28.061170000000004</c:v>
                </c:pt>
                <c:pt idx="1576">
                  <c:v>28.086170000000003</c:v>
                </c:pt>
                <c:pt idx="1577">
                  <c:v>28.111160000000044</c:v>
                </c:pt>
                <c:pt idx="1578">
                  <c:v>28.13613000000003</c:v>
                </c:pt>
                <c:pt idx="1579">
                  <c:v>28.161060000000031</c:v>
                </c:pt>
                <c:pt idx="1580">
                  <c:v>28.185990000000004</c:v>
                </c:pt>
                <c:pt idx="1581">
                  <c:v>28.21092000000003</c:v>
                </c:pt>
                <c:pt idx="1582">
                  <c:v>28.235860000000031</c:v>
                </c:pt>
                <c:pt idx="1583">
                  <c:v>28.260800000000003</c:v>
                </c:pt>
                <c:pt idx="1584">
                  <c:v>28.285749999999954</c:v>
                </c:pt>
                <c:pt idx="1585">
                  <c:v>28.310670000000005</c:v>
                </c:pt>
                <c:pt idx="1586">
                  <c:v>28.335600000000007</c:v>
                </c:pt>
                <c:pt idx="1587">
                  <c:v>28.360539999999968</c:v>
                </c:pt>
                <c:pt idx="1588">
                  <c:v>28.385489999999969</c:v>
                </c:pt>
                <c:pt idx="1589">
                  <c:v>28.410480000000007</c:v>
                </c:pt>
                <c:pt idx="1590">
                  <c:v>28.435480000000002</c:v>
                </c:pt>
                <c:pt idx="1591">
                  <c:v>28.460479999999968</c:v>
                </c:pt>
                <c:pt idx="1592">
                  <c:v>28.485479999999949</c:v>
                </c:pt>
                <c:pt idx="1593">
                  <c:v>28.510450000000031</c:v>
                </c:pt>
                <c:pt idx="1594">
                  <c:v>28.535410000000006</c:v>
                </c:pt>
                <c:pt idx="1595">
                  <c:v>28.560370000000006</c:v>
                </c:pt>
                <c:pt idx="1596">
                  <c:v>28.585350000000002</c:v>
                </c:pt>
                <c:pt idx="1597">
                  <c:v>28.610340000000008</c:v>
                </c:pt>
                <c:pt idx="1598">
                  <c:v>28.635350000000031</c:v>
                </c:pt>
                <c:pt idx="1599">
                  <c:v>28.660360000000004</c:v>
                </c:pt>
                <c:pt idx="1600">
                  <c:v>28.685370000000006</c:v>
                </c:pt>
                <c:pt idx="1601">
                  <c:v>28.710380000000008</c:v>
                </c:pt>
                <c:pt idx="1602">
                  <c:v>28.735390000000002</c:v>
                </c:pt>
                <c:pt idx="1603">
                  <c:v>28.760419999999968</c:v>
                </c:pt>
                <c:pt idx="1604">
                  <c:v>28.785459999999972</c:v>
                </c:pt>
                <c:pt idx="1605">
                  <c:v>28.81049000000003</c:v>
                </c:pt>
                <c:pt idx="1606">
                  <c:v>28.835510000000006</c:v>
                </c:pt>
                <c:pt idx="1607">
                  <c:v>28.860500000000002</c:v>
                </c:pt>
                <c:pt idx="1608">
                  <c:v>28.885499999999972</c:v>
                </c:pt>
                <c:pt idx="1609">
                  <c:v>28.910490000000003</c:v>
                </c:pt>
                <c:pt idx="1610">
                  <c:v>28.935490000000009</c:v>
                </c:pt>
                <c:pt idx="1611">
                  <c:v>28.960519999999949</c:v>
                </c:pt>
                <c:pt idx="1612">
                  <c:v>28.985549999999943</c:v>
                </c:pt>
                <c:pt idx="1613">
                  <c:v>29.010600000000004</c:v>
                </c:pt>
                <c:pt idx="1614">
                  <c:v>29.035639999999972</c:v>
                </c:pt>
                <c:pt idx="1615">
                  <c:v>29.060679999999969</c:v>
                </c:pt>
                <c:pt idx="1616">
                  <c:v>29.085709999999956</c:v>
                </c:pt>
                <c:pt idx="1617">
                  <c:v>29.110720000000008</c:v>
                </c:pt>
                <c:pt idx="1618">
                  <c:v>29.135730000000002</c:v>
                </c:pt>
                <c:pt idx="1619">
                  <c:v>29.160750000000007</c:v>
                </c:pt>
                <c:pt idx="1620">
                  <c:v>29.185770000000002</c:v>
                </c:pt>
                <c:pt idx="1621">
                  <c:v>29.210810000000031</c:v>
                </c:pt>
                <c:pt idx="1622">
                  <c:v>29.235860000000031</c:v>
                </c:pt>
                <c:pt idx="1623">
                  <c:v>29.260900000000007</c:v>
                </c:pt>
                <c:pt idx="1624">
                  <c:v>29.285950000000007</c:v>
                </c:pt>
                <c:pt idx="1625">
                  <c:v>29.311010000000032</c:v>
                </c:pt>
                <c:pt idx="1626">
                  <c:v>29.336090000000031</c:v>
                </c:pt>
                <c:pt idx="1627">
                  <c:v>29.361180000000004</c:v>
                </c:pt>
                <c:pt idx="1628">
                  <c:v>29.386270000000003</c:v>
                </c:pt>
                <c:pt idx="1629">
                  <c:v>29.411350000000031</c:v>
                </c:pt>
                <c:pt idx="1630">
                  <c:v>29.436439999999969</c:v>
                </c:pt>
                <c:pt idx="1631">
                  <c:v>29.461499999999972</c:v>
                </c:pt>
                <c:pt idx="1632">
                  <c:v>29.486579999999968</c:v>
                </c:pt>
                <c:pt idx="1633">
                  <c:v>29.511640000000007</c:v>
                </c:pt>
                <c:pt idx="1634">
                  <c:v>29.536690000000007</c:v>
                </c:pt>
                <c:pt idx="1635">
                  <c:v>29.561739999999968</c:v>
                </c:pt>
                <c:pt idx="1636">
                  <c:v>29.586789999999972</c:v>
                </c:pt>
                <c:pt idx="1637">
                  <c:v>29.611820000000044</c:v>
                </c:pt>
                <c:pt idx="1638">
                  <c:v>29.636850000000049</c:v>
                </c:pt>
                <c:pt idx="1639">
                  <c:v>29.661870000000043</c:v>
                </c:pt>
                <c:pt idx="1640">
                  <c:v>29.686890000000005</c:v>
                </c:pt>
                <c:pt idx="1641">
                  <c:v>29.71194000000003</c:v>
                </c:pt>
                <c:pt idx="1642">
                  <c:v>29.737020000000008</c:v>
                </c:pt>
                <c:pt idx="1643">
                  <c:v>29.762099999999961</c:v>
                </c:pt>
                <c:pt idx="1644">
                  <c:v>29.787200000000006</c:v>
                </c:pt>
                <c:pt idx="1645">
                  <c:v>29.812290000000004</c:v>
                </c:pt>
                <c:pt idx="1646">
                  <c:v>29.837390000000031</c:v>
                </c:pt>
                <c:pt idx="1647">
                  <c:v>29.862470000000002</c:v>
                </c:pt>
                <c:pt idx="1648">
                  <c:v>29.887560000000008</c:v>
                </c:pt>
                <c:pt idx="1649">
                  <c:v>29.912639999999957</c:v>
                </c:pt>
                <c:pt idx="1650">
                  <c:v>29.937730000000002</c:v>
                </c:pt>
                <c:pt idx="1651">
                  <c:v>29.962829999999961</c:v>
                </c:pt>
                <c:pt idx="1652">
                  <c:v>29.987950000000005</c:v>
                </c:pt>
                <c:pt idx="1653">
                  <c:v>30.013080000000031</c:v>
                </c:pt>
                <c:pt idx="1654">
                  <c:v>30.038230000000006</c:v>
                </c:pt>
                <c:pt idx="1655">
                  <c:v>30.063409999999969</c:v>
                </c:pt>
                <c:pt idx="1656">
                  <c:v>30.088619999999956</c:v>
                </c:pt>
                <c:pt idx="1657">
                  <c:v>30.113840000000032</c:v>
                </c:pt>
                <c:pt idx="1658">
                  <c:v>30.139050000000044</c:v>
                </c:pt>
                <c:pt idx="1659">
                  <c:v>30.164250000000031</c:v>
                </c:pt>
                <c:pt idx="1660">
                  <c:v>30.189410000000002</c:v>
                </c:pt>
                <c:pt idx="1661">
                  <c:v>30.214550000000031</c:v>
                </c:pt>
                <c:pt idx="1662">
                  <c:v>30.239670000000004</c:v>
                </c:pt>
                <c:pt idx="1663">
                  <c:v>30.264789999999969</c:v>
                </c:pt>
                <c:pt idx="1664">
                  <c:v>30.289940000000009</c:v>
                </c:pt>
                <c:pt idx="1665">
                  <c:v>30.315110000000004</c:v>
                </c:pt>
                <c:pt idx="1666">
                  <c:v>30.340280000000007</c:v>
                </c:pt>
                <c:pt idx="1667">
                  <c:v>30.365439999999964</c:v>
                </c:pt>
                <c:pt idx="1668">
                  <c:v>30.390550000000005</c:v>
                </c:pt>
                <c:pt idx="1669">
                  <c:v>30.415650000000007</c:v>
                </c:pt>
                <c:pt idx="1670">
                  <c:v>30.440739999999945</c:v>
                </c:pt>
                <c:pt idx="1671">
                  <c:v>30.465829999999968</c:v>
                </c:pt>
                <c:pt idx="1672">
                  <c:v>30.490940000000002</c:v>
                </c:pt>
                <c:pt idx="1673">
                  <c:v>30.516060000000031</c:v>
                </c:pt>
                <c:pt idx="1674">
                  <c:v>30.541200000000003</c:v>
                </c:pt>
                <c:pt idx="1675">
                  <c:v>30.566350000000007</c:v>
                </c:pt>
                <c:pt idx="1676">
                  <c:v>30.591510000000007</c:v>
                </c:pt>
                <c:pt idx="1677">
                  <c:v>30.616670000000031</c:v>
                </c:pt>
                <c:pt idx="1678">
                  <c:v>30.641830000000031</c:v>
                </c:pt>
                <c:pt idx="1679">
                  <c:v>30.666970000000031</c:v>
                </c:pt>
                <c:pt idx="1680">
                  <c:v>30.692130000000006</c:v>
                </c:pt>
                <c:pt idx="1681">
                  <c:v>30.717310000000005</c:v>
                </c:pt>
                <c:pt idx="1682">
                  <c:v>30.742489999999968</c:v>
                </c:pt>
                <c:pt idx="1683">
                  <c:v>30.767699999999969</c:v>
                </c:pt>
                <c:pt idx="1684">
                  <c:v>30.792920000000002</c:v>
                </c:pt>
                <c:pt idx="1685">
                  <c:v>30.818140000000007</c:v>
                </c:pt>
                <c:pt idx="1686">
                  <c:v>30.843360000000004</c:v>
                </c:pt>
                <c:pt idx="1687">
                  <c:v>30.868570000000002</c:v>
                </c:pt>
                <c:pt idx="1688">
                  <c:v>30.893780000000007</c:v>
                </c:pt>
                <c:pt idx="1689">
                  <c:v>30.918990000000008</c:v>
                </c:pt>
                <c:pt idx="1690">
                  <c:v>30.944200000000002</c:v>
                </c:pt>
                <c:pt idx="1691">
                  <c:v>30.969429999999949</c:v>
                </c:pt>
                <c:pt idx="1692">
                  <c:v>30.994650000000007</c:v>
                </c:pt>
                <c:pt idx="1693">
                  <c:v>31.019870000000044</c:v>
                </c:pt>
                <c:pt idx="1694">
                  <c:v>31.045060000000007</c:v>
                </c:pt>
                <c:pt idx="1695">
                  <c:v>31.070240000000002</c:v>
                </c:pt>
                <c:pt idx="1696">
                  <c:v>31.095390000000002</c:v>
                </c:pt>
                <c:pt idx="1697">
                  <c:v>31.120530000000002</c:v>
                </c:pt>
                <c:pt idx="1698">
                  <c:v>31.145680000000006</c:v>
                </c:pt>
                <c:pt idx="1699">
                  <c:v>31.170820000000031</c:v>
                </c:pt>
                <c:pt idx="1700">
                  <c:v>31.195970000000031</c:v>
                </c:pt>
                <c:pt idx="1701">
                  <c:v>31.221140000000002</c:v>
                </c:pt>
                <c:pt idx="1702">
                  <c:v>31.246319999999969</c:v>
                </c:pt>
                <c:pt idx="1703">
                  <c:v>31.271500000000003</c:v>
                </c:pt>
                <c:pt idx="1704">
                  <c:v>31.296690000000002</c:v>
                </c:pt>
                <c:pt idx="1705">
                  <c:v>31.321890000000032</c:v>
                </c:pt>
                <c:pt idx="1706">
                  <c:v>31.347080000000005</c:v>
                </c:pt>
                <c:pt idx="1707">
                  <c:v>31.372270000000007</c:v>
                </c:pt>
                <c:pt idx="1708">
                  <c:v>31.397450000000031</c:v>
                </c:pt>
                <c:pt idx="1709">
                  <c:v>31.422619999999945</c:v>
                </c:pt>
                <c:pt idx="1710">
                  <c:v>31.447789999999969</c:v>
                </c:pt>
                <c:pt idx="1711">
                  <c:v>31.472980000000007</c:v>
                </c:pt>
                <c:pt idx="1712">
                  <c:v>31.498150000000003</c:v>
                </c:pt>
                <c:pt idx="1713">
                  <c:v>31.523330000000009</c:v>
                </c:pt>
                <c:pt idx="1714">
                  <c:v>31.548499999999969</c:v>
                </c:pt>
                <c:pt idx="1715">
                  <c:v>31.573650000000008</c:v>
                </c:pt>
                <c:pt idx="1716">
                  <c:v>31.598840000000003</c:v>
                </c:pt>
                <c:pt idx="1717">
                  <c:v>31.624030000000005</c:v>
                </c:pt>
                <c:pt idx="1718">
                  <c:v>31.649260000000005</c:v>
                </c:pt>
                <c:pt idx="1719">
                  <c:v>31.674510000000005</c:v>
                </c:pt>
                <c:pt idx="1720">
                  <c:v>31.699740000000006</c:v>
                </c:pt>
                <c:pt idx="1721">
                  <c:v>31.724990000000005</c:v>
                </c:pt>
                <c:pt idx="1722">
                  <c:v>31.750230000000002</c:v>
                </c:pt>
                <c:pt idx="1723">
                  <c:v>31.775470000000006</c:v>
                </c:pt>
                <c:pt idx="1724">
                  <c:v>31.800710000000002</c:v>
                </c:pt>
                <c:pt idx="1725">
                  <c:v>31.825940000000003</c:v>
                </c:pt>
                <c:pt idx="1726">
                  <c:v>31.851170000000032</c:v>
                </c:pt>
                <c:pt idx="1727">
                  <c:v>31.876400000000004</c:v>
                </c:pt>
                <c:pt idx="1728">
                  <c:v>31.901639999999972</c:v>
                </c:pt>
                <c:pt idx="1729">
                  <c:v>31.926880000000004</c:v>
                </c:pt>
                <c:pt idx="1730">
                  <c:v>31.952119999999972</c:v>
                </c:pt>
                <c:pt idx="1731">
                  <c:v>31.977350000000008</c:v>
                </c:pt>
                <c:pt idx="1732">
                  <c:v>32.002560000000003</c:v>
                </c:pt>
                <c:pt idx="1733">
                  <c:v>32.027760000000008</c:v>
                </c:pt>
                <c:pt idx="1734">
                  <c:v>32.052990000000008</c:v>
                </c:pt>
                <c:pt idx="1735">
                  <c:v>32.078220000000002</c:v>
                </c:pt>
                <c:pt idx="1736">
                  <c:v>32.103460000000005</c:v>
                </c:pt>
                <c:pt idx="1737">
                  <c:v>32.128690000000013</c:v>
                </c:pt>
                <c:pt idx="1738">
                  <c:v>32.153870000000005</c:v>
                </c:pt>
                <c:pt idx="1739">
                  <c:v>32.179010000000012</c:v>
                </c:pt>
                <c:pt idx="1740">
                  <c:v>32.204100000000011</c:v>
                </c:pt>
                <c:pt idx="1741">
                  <c:v>32.229150000000097</c:v>
                </c:pt>
                <c:pt idx="1742">
                  <c:v>32.254190000000008</c:v>
                </c:pt>
                <c:pt idx="1743">
                  <c:v>32.279220000000002</c:v>
                </c:pt>
                <c:pt idx="1744">
                  <c:v>32.304230000000004</c:v>
                </c:pt>
                <c:pt idx="1745">
                  <c:v>32.329220000000007</c:v>
                </c:pt>
                <c:pt idx="1746">
                  <c:v>32.354150000000004</c:v>
                </c:pt>
                <c:pt idx="1747">
                  <c:v>32.379040000000003</c:v>
                </c:pt>
                <c:pt idx="1748">
                  <c:v>32.403890000000004</c:v>
                </c:pt>
                <c:pt idx="1749">
                  <c:v>32.428730000000066</c:v>
                </c:pt>
                <c:pt idx="1750">
                  <c:v>32.453550000000007</c:v>
                </c:pt>
                <c:pt idx="1751">
                  <c:v>32.478380000000008</c:v>
                </c:pt>
                <c:pt idx="1752">
                  <c:v>32.503180000000008</c:v>
                </c:pt>
                <c:pt idx="1753">
                  <c:v>32.527950000000011</c:v>
                </c:pt>
                <c:pt idx="1754">
                  <c:v>32.552730000000011</c:v>
                </c:pt>
                <c:pt idx="1755">
                  <c:v>32.577500000000008</c:v>
                </c:pt>
                <c:pt idx="1756">
                  <c:v>32.602300000000064</c:v>
                </c:pt>
                <c:pt idx="1757">
                  <c:v>32.627130000000072</c:v>
                </c:pt>
                <c:pt idx="1758">
                  <c:v>32.651980000000002</c:v>
                </c:pt>
                <c:pt idx="1759">
                  <c:v>32.676840000000006</c:v>
                </c:pt>
                <c:pt idx="1760">
                  <c:v>32.701710000000013</c:v>
                </c:pt>
                <c:pt idx="1761">
                  <c:v>32.726600000000012</c:v>
                </c:pt>
                <c:pt idx="1762">
                  <c:v>32.751520000000006</c:v>
                </c:pt>
                <c:pt idx="1763">
                  <c:v>32.776450000000011</c:v>
                </c:pt>
                <c:pt idx="1764">
                  <c:v>32.801380000000002</c:v>
                </c:pt>
                <c:pt idx="1765">
                  <c:v>32.826330000000013</c:v>
                </c:pt>
                <c:pt idx="1766">
                  <c:v>32.851289999999942</c:v>
                </c:pt>
                <c:pt idx="1767">
                  <c:v>32.876250000000006</c:v>
                </c:pt>
                <c:pt idx="1768">
                  <c:v>32.901230000000005</c:v>
                </c:pt>
                <c:pt idx="1769">
                  <c:v>32.926220000000008</c:v>
                </c:pt>
                <c:pt idx="1770">
                  <c:v>32.951229999999995</c:v>
                </c:pt>
                <c:pt idx="1771">
                  <c:v>32.976240000000004</c:v>
                </c:pt>
                <c:pt idx="1772">
                  <c:v>33.001300000000008</c:v>
                </c:pt>
                <c:pt idx="1773">
                  <c:v>33.026410000000013</c:v>
                </c:pt>
              </c:numCache>
            </c:numRef>
          </c:xVal>
          <c:yVal>
            <c:numRef>
              <c:f>'E:\дис работа\данные Белан\выход запасен энергии\5Г 123 с изотермой\[изотермический отжиг.xlsx]изотермич отжиг 5Г 123'!$M$28:$M$1801</c:f>
              <c:numCache>
                <c:formatCode>General</c:formatCode>
                <c:ptCount val="1774"/>
                <c:pt idx="433">
                  <c:v>-4.2000000000008811E-4</c:v>
                </c:pt>
                <c:pt idx="434">
                  <c:v>2.1000000000004416E-4</c:v>
                </c:pt>
                <c:pt idx="435">
                  <c:v>-2.4000000000024062E-4</c:v>
                </c:pt>
                <c:pt idx="436">
                  <c:v>-1.2000000000012032E-4</c:v>
                </c:pt>
                <c:pt idx="437">
                  <c:v>0</c:v>
                </c:pt>
                <c:pt idx="438">
                  <c:v>1.2000000000012032E-4</c:v>
                </c:pt>
                <c:pt idx="439">
                  <c:v>5.7000000000007153E-4</c:v>
                </c:pt>
                <c:pt idx="440">
                  <c:v>1.2000000000012032E-4</c:v>
                </c:pt>
                <c:pt idx="441">
                  <c:v>-2.6999999999977042E-4</c:v>
                </c:pt>
                <c:pt idx="442">
                  <c:v>-1.4999999999998348E-4</c:v>
                </c:pt>
                <c:pt idx="443">
                  <c:v>2.700000000001043E-4</c:v>
                </c:pt>
                <c:pt idx="444">
                  <c:v>-6.0000000000060114E-5</c:v>
                </c:pt>
                <c:pt idx="445">
                  <c:v>-2.1000000000004416E-4</c:v>
                </c:pt>
                <c:pt idx="446">
                  <c:v>1.4999999999998348E-4</c:v>
                </c:pt>
                <c:pt idx="447">
                  <c:v>3.3000000000016409E-4</c:v>
                </c:pt>
                <c:pt idx="448">
                  <c:v>2.6999999999977042E-4</c:v>
                </c:pt>
                <c:pt idx="449">
                  <c:v>5.400000000002085E-4</c:v>
                </c:pt>
                <c:pt idx="450">
                  <c:v>4.2000000000008811E-4</c:v>
                </c:pt>
                <c:pt idx="451">
                  <c:v>5.1000000000001131E-4</c:v>
                </c:pt>
                <c:pt idx="452">
                  <c:v>7.8000000000011534E-4</c:v>
                </c:pt>
                <c:pt idx="453">
                  <c:v>9.0000000000023611E-4</c:v>
                </c:pt>
                <c:pt idx="454">
                  <c:v>6.5999999999999512E-4</c:v>
                </c:pt>
                <c:pt idx="455">
                  <c:v>6.5999999999999512E-4</c:v>
                </c:pt>
                <c:pt idx="456">
                  <c:v>7.4999999999991957E-4</c:v>
                </c:pt>
                <c:pt idx="457">
                  <c:v>8.0999999999997957E-4</c:v>
                </c:pt>
                <c:pt idx="458">
                  <c:v>2.6700000000001761E-3</c:v>
                </c:pt>
                <c:pt idx="459">
                  <c:v>3.4200000000000896E-3</c:v>
                </c:pt>
                <c:pt idx="460">
                  <c:v>3.6600000000000009E-3</c:v>
                </c:pt>
                <c:pt idx="461">
                  <c:v>3.5700000000000775E-3</c:v>
                </c:pt>
                <c:pt idx="462">
                  <c:v>3.2399999999999096E-3</c:v>
                </c:pt>
                <c:pt idx="463">
                  <c:v>2.8500000000000192E-3</c:v>
                </c:pt>
                <c:pt idx="464">
                  <c:v>2.7299999999998992E-3</c:v>
                </c:pt>
                <c:pt idx="465">
                  <c:v>2.8800000000002192E-3</c:v>
                </c:pt>
                <c:pt idx="466">
                  <c:v>3.1800000000001866E-3</c:v>
                </c:pt>
                <c:pt idx="467">
                  <c:v>3.0899999999999292E-3</c:v>
                </c:pt>
                <c:pt idx="468">
                  <c:v>3.8099999999999801E-3</c:v>
                </c:pt>
                <c:pt idx="469">
                  <c:v>3.9599999999999635E-3</c:v>
                </c:pt>
                <c:pt idx="470">
                  <c:v>3.6300000000001379E-3</c:v>
                </c:pt>
                <c:pt idx="471">
                  <c:v>3.989999999999827E-3</c:v>
                </c:pt>
                <c:pt idx="472">
                  <c:v>4.2899999999998053E-3</c:v>
                </c:pt>
                <c:pt idx="473">
                  <c:v>4.3800000000000514E-3</c:v>
                </c:pt>
                <c:pt idx="474">
                  <c:v>4.8600000000001984E-3</c:v>
                </c:pt>
                <c:pt idx="475">
                  <c:v>5.0099999999998583E-3</c:v>
                </c:pt>
                <c:pt idx="476">
                  <c:v>5.0699999999999114E-3</c:v>
                </c:pt>
                <c:pt idx="477">
                  <c:v>5.5500000000000584E-3</c:v>
                </c:pt>
                <c:pt idx="478">
                  <c:v>5.7000000000000453E-3</c:v>
                </c:pt>
                <c:pt idx="479">
                  <c:v>5.9399999999999575E-3</c:v>
                </c:pt>
                <c:pt idx="480">
                  <c:v>5.9399999999999575E-3</c:v>
                </c:pt>
                <c:pt idx="481">
                  <c:v>6.5999999999999471E-3</c:v>
                </c:pt>
                <c:pt idx="482">
                  <c:v>6.8999999999999114E-3</c:v>
                </c:pt>
                <c:pt idx="483">
                  <c:v>6.8999999999999114E-3</c:v>
                </c:pt>
                <c:pt idx="484">
                  <c:v>7.3800000000000532E-3</c:v>
                </c:pt>
                <c:pt idx="485">
                  <c:v>7.0200000000000314E-3</c:v>
                </c:pt>
                <c:pt idx="486">
                  <c:v>7.7699999999999558E-3</c:v>
                </c:pt>
                <c:pt idx="487">
                  <c:v>8.0400000000000506E-3</c:v>
                </c:pt>
                <c:pt idx="488">
                  <c:v>8.1299999999999862E-3</c:v>
                </c:pt>
                <c:pt idx="489">
                  <c:v>8.6400000000000018E-3</c:v>
                </c:pt>
                <c:pt idx="490">
                  <c:v>8.6400000000000018E-3</c:v>
                </c:pt>
                <c:pt idx="491">
                  <c:v>8.7600000000001028E-3</c:v>
                </c:pt>
                <c:pt idx="492">
                  <c:v>9.419999999999781E-3</c:v>
                </c:pt>
                <c:pt idx="493">
                  <c:v>9.3900000000002558E-3</c:v>
                </c:pt>
                <c:pt idx="494">
                  <c:v>9.1800000000001897E-3</c:v>
                </c:pt>
                <c:pt idx="495">
                  <c:v>9.3899999999999383E-3</c:v>
                </c:pt>
                <c:pt idx="496">
                  <c:v>9.7200000000000637E-3</c:v>
                </c:pt>
                <c:pt idx="497">
                  <c:v>1.0199999999999857E-2</c:v>
                </c:pt>
                <c:pt idx="498">
                  <c:v>1.0559999999999898E-2</c:v>
                </c:pt>
                <c:pt idx="499">
                  <c:v>1.0830000000000011E-2</c:v>
                </c:pt>
                <c:pt idx="500">
                  <c:v>1.0649999999999819E-2</c:v>
                </c:pt>
                <c:pt idx="501">
                  <c:v>1.1400000000000098E-2</c:v>
                </c:pt>
                <c:pt idx="502">
                  <c:v>1.1610000000000125E-2</c:v>
                </c:pt>
                <c:pt idx="503">
                  <c:v>1.1639999999999978E-2</c:v>
                </c:pt>
                <c:pt idx="504">
                  <c:v>1.2419999999999758E-2</c:v>
                </c:pt>
                <c:pt idx="505">
                  <c:v>1.3080000000000111E-2</c:v>
                </c:pt>
                <c:pt idx="506">
                  <c:v>1.3949999999999799E-2</c:v>
                </c:pt>
                <c:pt idx="507">
                  <c:v>1.3860000000000226E-2</c:v>
                </c:pt>
                <c:pt idx="508">
                  <c:v>1.4820000000000184E-2</c:v>
                </c:pt>
                <c:pt idx="509">
                  <c:v>1.4880000000000244E-2</c:v>
                </c:pt>
                <c:pt idx="510">
                  <c:v>1.6020000000000041E-2</c:v>
                </c:pt>
                <c:pt idx="511">
                  <c:v>1.6320000000000029E-2</c:v>
                </c:pt>
                <c:pt idx="512">
                  <c:v>1.6559999999999908E-2</c:v>
                </c:pt>
                <c:pt idx="513">
                  <c:v>1.7219999999999899E-2</c:v>
                </c:pt>
                <c:pt idx="514">
                  <c:v>1.7700000000000063E-2</c:v>
                </c:pt>
                <c:pt idx="515">
                  <c:v>1.8449999999999966E-2</c:v>
                </c:pt>
                <c:pt idx="516">
                  <c:v>1.8870000000000067E-2</c:v>
                </c:pt>
                <c:pt idx="517">
                  <c:v>1.8870000000000067E-2</c:v>
                </c:pt>
                <c:pt idx="518">
                  <c:v>1.9650000000000181E-2</c:v>
                </c:pt>
                <c:pt idx="519">
                  <c:v>1.9859999999999881E-2</c:v>
                </c:pt>
                <c:pt idx="520">
                  <c:v>1.9920000000000312E-2</c:v>
                </c:pt>
                <c:pt idx="521">
                  <c:v>2.0339999999999688E-2</c:v>
                </c:pt>
                <c:pt idx="522">
                  <c:v>2.0789999999999982E-2</c:v>
                </c:pt>
                <c:pt idx="523">
                  <c:v>2.087999999999994E-2</c:v>
                </c:pt>
                <c:pt idx="524">
                  <c:v>2.1119999999999799E-2</c:v>
                </c:pt>
                <c:pt idx="525">
                  <c:v>2.1900000000000256E-2</c:v>
                </c:pt>
                <c:pt idx="526">
                  <c:v>2.1840000000000234E-2</c:v>
                </c:pt>
                <c:pt idx="527">
                  <c:v>2.2259999999999985E-2</c:v>
                </c:pt>
                <c:pt idx="528">
                  <c:v>2.2020000000000046E-2</c:v>
                </c:pt>
                <c:pt idx="529">
                  <c:v>2.2620000000000001E-2</c:v>
                </c:pt>
                <c:pt idx="530">
                  <c:v>2.2830000000000066E-2</c:v>
                </c:pt>
                <c:pt idx="531">
                  <c:v>2.2950000000000175E-2</c:v>
                </c:pt>
                <c:pt idx="532">
                  <c:v>2.3129999999999977E-2</c:v>
                </c:pt>
                <c:pt idx="533">
                  <c:v>2.3220000000000237E-2</c:v>
                </c:pt>
                <c:pt idx="534">
                  <c:v>2.3459999999999807E-2</c:v>
                </c:pt>
                <c:pt idx="535">
                  <c:v>2.3760000000000107E-2</c:v>
                </c:pt>
                <c:pt idx="536">
                  <c:v>2.3850000000000041E-2</c:v>
                </c:pt>
                <c:pt idx="537">
                  <c:v>2.4029999999999878E-2</c:v>
                </c:pt>
                <c:pt idx="538">
                  <c:v>2.4900000000000255E-2</c:v>
                </c:pt>
                <c:pt idx="539">
                  <c:v>2.5259999999999956E-2</c:v>
                </c:pt>
                <c:pt idx="540">
                  <c:v>2.5049999999999916E-2</c:v>
                </c:pt>
                <c:pt idx="541">
                  <c:v>2.5499999999999856E-2</c:v>
                </c:pt>
                <c:pt idx="542">
                  <c:v>2.5680000000000074E-2</c:v>
                </c:pt>
                <c:pt idx="543">
                  <c:v>2.6369999999999894E-2</c:v>
                </c:pt>
                <c:pt idx="544">
                  <c:v>2.6219999999999948E-2</c:v>
                </c:pt>
                <c:pt idx="545">
                  <c:v>2.619000000000005E-2</c:v>
                </c:pt>
                <c:pt idx="546">
                  <c:v>2.6370000000000251E-2</c:v>
                </c:pt>
                <c:pt idx="547">
                  <c:v>2.7389999999999949E-2</c:v>
                </c:pt>
                <c:pt idx="548">
                  <c:v>2.7660000000000042E-2</c:v>
                </c:pt>
                <c:pt idx="549">
                  <c:v>2.7929999999999792E-2</c:v>
                </c:pt>
                <c:pt idx="550">
                  <c:v>2.7899999999999966E-2</c:v>
                </c:pt>
                <c:pt idx="551">
                  <c:v>2.8259999999999952E-2</c:v>
                </c:pt>
                <c:pt idx="552">
                  <c:v>2.9250000000000116E-2</c:v>
                </c:pt>
                <c:pt idx="553">
                  <c:v>2.9879999999999959E-2</c:v>
                </c:pt>
                <c:pt idx="554">
                  <c:v>3.0479999999999875E-2</c:v>
                </c:pt>
                <c:pt idx="555">
                  <c:v>3.0930000000000169E-2</c:v>
                </c:pt>
                <c:pt idx="556">
                  <c:v>3.0510000000000041E-2</c:v>
                </c:pt>
                <c:pt idx="557">
                  <c:v>3.0899999999999952E-2</c:v>
                </c:pt>
                <c:pt idx="558">
                  <c:v>3.1020000000000051E-2</c:v>
                </c:pt>
                <c:pt idx="559">
                  <c:v>3.0839999999999892E-2</c:v>
                </c:pt>
                <c:pt idx="560">
                  <c:v>3.0839999999999892E-2</c:v>
                </c:pt>
                <c:pt idx="561">
                  <c:v>3.0930000000000169E-2</c:v>
                </c:pt>
                <c:pt idx="562">
                  <c:v>3.2009999999999886E-2</c:v>
                </c:pt>
                <c:pt idx="563">
                  <c:v>3.1349999999999885E-2</c:v>
                </c:pt>
                <c:pt idx="564">
                  <c:v>3.1320000000000014E-2</c:v>
                </c:pt>
                <c:pt idx="565">
                  <c:v>3.1680000000000055E-2</c:v>
                </c:pt>
                <c:pt idx="566">
                  <c:v>3.2040000000000082E-2</c:v>
                </c:pt>
                <c:pt idx="567">
                  <c:v>3.2040000000000082E-2</c:v>
                </c:pt>
                <c:pt idx="568">
                  <c:v>3.1980000000000015E-2</c:v>
                </c:pt>
                <c:pt idx="569">
                  <c:v>3.2430000000000014E-2</c:v>
                </c:pt>
                <c:pt idx="570">
                  <c:v>3.2670000000000261E-2</c:v>
                </c:pt>
                <c:pt idx="571">
                  <c:v>3.2610000000000201E-2</c:v>
                </c:pt>
                <c:pt idx="572">
                  <c:v>3.2909999999999801E-2</c:v>
                </c:pt>
                <c:pt idx="573">
                  <c:v>3.3029999999999893E-2</c:v>
                </c:pt>
                <c:pt idx="574">
                  <c:v>3.2970000000000221E-2</c:v>
                </c:pt>
                <c:pt idx="575">
                  <c:v>3.3630000000000201E-2</c:v>
                </c:pt>
                <c:pt idx="576">
                  <c:v>3.359999999999997E-2</c:v>
                </c:pt>
                <c:pt idx="577">
                  <c:v>3.323999999999995E-2</c:v>
                </c:pt>
                <c:pt idx="578">
                  <c:v>3.3270000000000188E-2</c:v>
                </c:pt>
                <c:pt idx="579">
                  <c:v>3.3360000000000049E-2</c:v>
                </c:pt>
                <c:pt idx="580">
                  <c:v>3.4170000000000041E-2</c:v>
                </c:pt>
                <c:pt idx="581">
                  <c:v>3.390000000000027E-2</c:v>
                </c:pt>
                <c:pt idx="582">
                  <c:v>3.4050000000000254E-2</c:v>
                </c:pt>
                <c:pt idx="583">
                  <c:v>3.3749999999999954E-2</c:v>
                </c:pt>
                <c:pt idx="584">
                  <c:v>3.4740000000000111E-2</c:v>
                </c:pt>
                <c:pt idx="585">
                  <c:v>3.4680000000000051E-2</c:v>
                </c:pt>
                <c:pt idx="586">
                  <c:v>3.4710000000000241E-2</c:v>
                </c:pt>
                <c:pt idx="587">
                  <c:v>3.5249999999999795E-2</c:v>
                </c:pt>
                <c:pt idx="588">
                  <c:v>3.5219999999999932E-2</c:v>
                </c:pt>
                <c:pt idx="589">
                  <c:v>3.5700000000000072E-2</c:v>
                </c:pt>
                <c:pt idx="590">
                  <c:v>3.6270000000000205E-2</c:v>
                </c:pt>
                <c:pt idx="591">
                  <c:v>3.6210000000000082E-2</c:v>
                </c:pt>
                <c:pt idx="592">
                  <c:v>3.6720000000000086E-2</c:v>
                </c:pt>
                <c:pt idx="593">
                  <c:v>3.7199999999999941E-2</c:v>
                </c:pt>
                <c:pt idx="594">
                  <c:v>3.7530000000000091E-2</c:v>
                </c:pt>
                <c:pt idx="595">
                  <c:v>3.7439999999999862E-2</c:v>
                </c:pt>
                <c:pt idx="596">
                  <c:v>3.7530000000000091E-2</c:v>
                </c:pt>
                <c:pt idx="597">
                  <c:v>3.7260000000000001E-2</c:v>
                </c:pt>
                <c:pt idx="598">
                  <c:v>3.7229999999999791E-2</c:v>
                </c:pt>
                <c:pt idx="599">
                  <c:v>3.7350000000000216E-2</c:v>
                </c:pt>
                <c:pt idx="600">
                  <c:v>3.7980000000000042E-2</c:v>
                </c:pt>
                <c:pt idx="601">
                  <c:v>3.8009999999999884E-2</c:v>
                </c:pt>
                <c:pt idx="602">
                  <c:v>3.8280000000000002E-2</c:v>
                </c:pt>
                <c:pt idx="603">
                  <c:v>3.8159999999999861E-2</c:v>
                </c:pt>
                <c:pt idx="604">
                  <c:v>3.8520000000000221E-2</c:v>
                </c:pt>
                <c:pt idx="605">
                  <c:v>3.8819999999999855E-2</c:v>
                </c:pt>
                <c:pt idx="606">
                  <c:v>3.9000000000000042E-2</c:v>
                </c:pt>
                <c:pt idx="607">
                  <c:v>3.8700000000000075E-2</c:v>
                </c:pt>
                <c:pt idx="608">
                  <c:v>3.8490000000000031E-2</c:v>
                </c:pt>
                <c:pt idx="609">
                  <c:v>3.9179999999999882E-2</c:v>
                </c:pt>
                <c:pt idx="610">
                  <c:v>3.9419999999999795E-2</c:v>
                </c:pt>
                <c:pt idx="611">
                  <c:v>3.9689999999999892E-2</c:v>
                </c:pt>
                <c:pt idx="612">
                  <c:v>4.0049999999999905E-2</c:v>
                </c:pt>
                <c:pt idx="613">
                  <c:v>4.0710000000000364E-2</c:v>
                </c:pt>
                <c:pt idx="614">
                  <c:v>4.0349999999999893E-2</c:v>
                </c:pt>
                <c:pt idx="615">
                  <c:v>4.0500000000000223E-2</c:v>
                </c:pt>
                <c:pt idx="616">
                  <c:v>4.1190000000000074E-2</c:v>
                </c:pt>
                <c:pt idx="617">
                  <c:v>4.1040000000000076E-2</c:v>
                </c:pt>
                <c:pt idx="618">
                  <c:v>4.2150000000000021E-2</c:v>
                </c:pt>
                <c:pt idx="619">
                  <c:v>4.2150000000000021E-2</c:v>
                </c:pt>
                <c:pt idx="620">
                  <c:v>4.2689999999999902E-2</c:v>
                </c:pt>
                <c:pt idx="621">
                  <c:v>4.3379999999999773E-2</c:v>
                </c:pt>
                <c:pt idx="622">
                  <c:v>4.4520000000000233E-2</c:v>
                </c:pt>
                <c:pt idx="623">
                  <c:v>4.5060000000000114E-2</c:v>
                </c:pt>
                <c:pt idx="624">
                  <c:v>4.5089999999999963E-2</c:v>
                </c:pt>
                <c:pt idx="625">
                  <c:v>4.5989999999999864E-2</c:v>
                </c:pt>
                <c:pt idx="626">
                  <c:v>4.6709999999999918E-2</c:v>
                </c:pt>
                <c:pt idx="627">
                  <c:v>4.6890000000000112E-2</c:v>
                </c:pt>
                <c:pt idx="628">
                  <c:v>4.7490000000000115E-2</c:v>
                </c:pt>
                <c:pt idx="629">
                  <c:v>4.874999999999996E-2</c:v>
                </c:pt>
                <c:pt idx="630">
                  <c:v>4.8990000000000283E-2</c:v>
                </c:pt>
                <c:pt idx="631">
                  <c:v>4.9530000000000123E-2</c:v>
                </c:pt>
                <c:pt idx="632">
                  <c:v>5.0250000000000128E-2</c:v>
                </c:pt>
                <c:pt idx="633">
                  <c:v>5.0909999999999803E-2</c:v>
                </c:pt>
                <c:pt idx="634">
                  <c:v>5.1599999999999979E-2</c:v>
                </c:pt>
                <c:pt idx="635">
                  <c:v>5.2229999999999784E-2</c:v>
                </c:pt>
                <c:pt idx="636">
                  <c:v>5.262E-2</c:v>
                </c:pt>
                <c:pt idx="637">
                  <c:v>5.3069999999999964E-2</c:v>
                </c:pt>
                <c:pt idx="638">
                  <c:v>5.3249999999999797E-2</c:v>
                </c:pt>
                <c:pt idx="639">
                  <c:v>5.4210000000000112E-2</c:v>
                </c:pt>
                <c:pt idx="640">
                  <c:v>5.4119999999999904E-2</c:v>
                </c:pt>
                <c:pt idx="641">
                  <c:v>5.4539999999999922E-2</c:v>
                </c:pt>
                <c:pt idx="642">
                  <c:v>5.4990000000000337E-2</c:v>
                </c:pt>
                <c:pt idx="643">
                  <c:v>5.5889999999999794E-2</c:v>
                </c:pt>
                <c:pt idx="644">
                  <c:v>5.6219999999999937E-2</c:v>
                </c:pt>
                <c:pt idx="645">
                  <c:v>5.610000000000015E-2</c:v>
                </c:pt>
                <c:pt idx="646">
                  <c:v>5.5890000000000134E-2</c:v>
                </c:pt>
                <c:pt idx="647">
                  <c:v>5.6549999999999767E-2</c:v>
                </c:pt>
                <c:pt idx="648">
                  <c:v>5.7330000000000339E-2</c:v>
                </c:pt>
                <c:pt idx="649">
                  <c:v>5.7570000000000121E-2</c:v>
                </c:pt>
                <c:pt idx="650">
                  <c:v>5.7089999999999974E-2</c:v>
                </c:pt>
                <c:pt idx="651">
                  <c:v>5.7360000000000161E-2</c:v>
                </c:pt>
                <c:pt idx="652">
                  <c:v>5.7570000000000121E-2</c:v>
                </c:pt>
                <c:pt idx="653">
                  <c:v>5.7660000000000093E-2</c:v>
                </c:pt>
                <c:pt idx="654">
                  <c:v>5.7719999999999896E-2</c:v>
                </c:pt>
                <c:pt idx="655">
                  <c:v>5.7779999999999831E-2</c:v>
                </c:pt>
                <c:pt idx="656">
                  <c:v>5.7839999999999912E-2</c:v>
                </c:pt>
                <c:pt idx="657">
                  <c:v>5.8170000000000062E-2</c:v>
                </c:pt>
                <c:pt idx="658">
                  <c:v>5.8439999999999832E-2</c:v>
                </c:pt>
                <c:pt idx="659">
                  <c:v>5.8409999999999962E-2</c:v>
                </c:pt>
                <c:pt idx="660">
                  <c:v>5.8500000000000232E-2</c:v>
                </c:pt>
                <c:pt idx="661">
                  <c:v>5.8439999999999832E-2</c:v>
                </c:pt>
                <c:pt idx="662">
                  <c:v>5.9249999999999803E-2</c:v>
                </c:pt>
                <c:pt idx="663">
                  <c:v>5.8649999999999869E-2</c:v>
                </c:pt>
                <c:pt idx="664">
                  <c:v>5.9039999999999843E-2</c:v>
                </c:pt>
                <c:pt idx="665">
                  <c:v>5.9130000000000092E-2</c:v>
                </c:pt>
                <c:pt idx="666">
                  <c:v>5.916000000000033E-2</c:v>
                </c:pt>
                <c:pt idx="667">
                  <c:v>5.9370000000000346E-2</c:v>
                </c:pt>
                <c:pt idx="668">
                  <c:v>5.9760000000000285E-2</c:v>
                </c:pt>
                <c:pt idx="669">
                  <c:v>6.0060000000000113E-2</c:v>
                </c:pt>
                <c:pt idx="670">
                  <c:v>6.0059999999999794E-2</c:v>
                </c:pt>
                <c:pt idx="671">
                  <c:v>6.0240000000000293E-2</c:v>
                </c:pt>
                <c:pt idx="672">
                  <c:v>5.9760000000000285E-2</c:v>
                </c:pt>
                <c:pt idx="673">
                  <c:v>6.0150000000000037E-2</c:v>
                </c:pt>
                <c:pt idx="674">
                  <c:v>6.0270000000000157E-2</c:v>
                </c:pt>
                <c:pt idx="675">
                  <c:v>6.0869999999999834E-2</c:v>
                </c:pt>
                <c:pt idx="676">
                  <c:v>6.048000000000029E-2</c:v>
                </c:pt>
                <c:pt idx="677">
                  <c:v>6.1169999999999732E-2</c:v>
                </c:pt>
                <c:pt idx="678">
                  <c:v>6.0929999999999818E-2</c:v>
                </c:pt>
                <c:pt idx="679">
                  <c:v>6.1230000000000118E-2</c:v>
                </c:pt>
                <c:pt idx="680">
                  <c:v>6.1289999999999852E-2</c:v>
                </c:pt>
                <c:pt idx="681">
                  <c:v>6.1499999999999902E-2</c:v>
                </c:pt>
                <c:pt idx="682">
                  <c:v>6.2280000000000002E-2</c:v>
                </c:pt>
                <c:pt idx="683">
                  <c:v>6.2039999999999824E-2</c:v>
                </c:pt>
                <c:pt idx="684">
                  <c:v>6.275999999999983E-2</c:v>
                </c:pt>
                <c:pt idx="685">
                  <c:v>6.2820000000000223E-2</c:v>
                </c:pt>
                <c:pt idx="686">
                  <c:v>6.272999999999998E-2</c:v>
                </c:pt>
                <c:pt idx="687">
                  <c:v>6.3150000000000039E-2</c:v>
                </c:pt>
                <c:pt idx="688">
                  <c:v>6.3660000000000064E-2</c:v>
                </c:pt>
                <c:pt idx="689">
                  <c:v>6.3210000000000099E-2</c:v>
                </c:pt>
                <c:pt idx="690">
                  <c:v>6.4049999999999954E-2</c:v>
                </c:pt>
                <c:pt idx="691">
                  <c:v>6.4470000000000083E-2</c:v>
                </c:pt>
                <c:pt idx="692">
                  <c:v>6.4229999999999801E-2</c:v>
                </c:pt>
                <c:pt idx="693">
                  <c:v>6.4440000000000164E-2</c:v>
                </c:pt>
                <c:pt idx="694">
                  <c:v>6.4470000000000083E-2</c:v>
                </c:pt>
                <c:pt idx="695">
                  <c:v>6.4649999999999874E-2</c:v>
                </c:pt>
                <c:pt idx="696">
                  <c:v>6.4919999999999992E-2</c:v>
                </c:pt>
                <c:pt idx="697">
                  <c:v>6.5250000000000141E-2</c:v>
                </c:pt>
                <c:pt idx="698">
                  <c:v>6.5219999999999959E-2</c:v>
                </c:pt>
                <c:pt idx="699">
                  <c:v>6.5490000000000104E-2</c:v>
                </c:pt>
                <c:pt idx="700">
                  <c:v>6.6209999999999769E-2</c:v>
                </c:pt>
                <c:pt idx="701">
                  <c:v>6.5549999999999789E-2</c:v>
                </c:pt>
                <c:pt idx="702">
                  <c:v>6.6089999999999982E-2</c:v>
                </c:pt>
                <c:pt idx="703">
                  <c:v>6.6239999999999966E-2</c:v>
                </c:pt>
                <c:pt idx="704">
                  <c:v>6.6629999999999856E-2</c:v>
                </c:pt>
                <c:pt idx="705">
                  <c:v>6.6720000000000113E-2</c:v>
                </c:pt>
                <c:pt idx="706">
                  <c:v>6.713999999999988E-2</c:v>
                </c:pt>
                <c:pt idx="707">
                  <c:v>6.744000000000018E-2</c:v>
                </c:pt>
                <c:pt idx="708">
                  <c:v>6.7709999999999992E-2</c:v>
                </c:pt>
                <c:pt idx="709">
                  <c:v>6.7559999999999953E-2</c:v>
                </c:pt>
                <c:pt idx="710">
                  <c:v>6.8369999999999931E-2</c:v>
                </c:pt>
                <c:pt idx="711">
                  <c:v>6.8700000000000094E-2</c:v>
                </c:pt>
                <c:pt idx="712">
                  <c:v>6.8669999999999898E-2</c:v>
                </c:pt>
                <c:pt idx="713">
                  <c:v>6.8819999999999909E-2</c:v>
                </c:pt>
                <c:pt idx="714">
                  <c:v>6.905999999999983E-2</c:v>
                </c:pt>
                <c:pt idx="715">
                  <c:v>6.9689999999999919E-2</c:v>
                </c:pt>
                <c:pt idx="716">
                  <c:v>6.9720000000000226E-2</c:v>
                </c:pt>
                <c:pt idx="717">
                  <c:v>7.0020000000000082E-2</c:v>
                </c:pt>
                <c:pt idx="718">
                  <c:v>7.0530000000000093E-2</c:v>
                </c:pt>
                <c:pt idx="719">
                  <c:v>7.0620000000000016E-2</c:v>
                </c:pt>
                <c:pt idx="720">
                  <c:v>7.154999999999978E-2</c:v>
                </c:pt>
                <c:pt idx="721">
                  <c:v>7.239000000000044E-2</c:v>
                </c:pt>
                <c:pt idx="722">
                  <c:v>7.2360000000000133E-2</c:v>
                </c:pt>
                <c:pt idx="723">
                  <c:v>7.3229999999999795E-2</c:v>
                </c:pt>
                <c:pt idx="724">
                  <c:v>7.4459999999999901E-2</c:v>
                </c:pt>
                <c:pt idx="725">
                  <c:v>7.5660000000000074E-2</c:v>
                </c:pt>
                <c:pt idx="726">
                  <c:v>7.6559999999999961E-2</c:v>
                </c:pt>
                <c:pt idx="727">
                  <c:v>7.7459999999999904E-2</c:v>
                </c:pt>
                <c:pt idx="728">
                  <c:v>7.8480000000000313E-2</c:v>
                </c:pt>
                <c:pt idx="729">
                  <c:v>7.9290000000000194E-2</c:v>
                </c:pt>
                <c:pt idx="730">
                  <c:v>7.9950000000000299E-2</c:v>
                </c:pt>
                <c:pt idx="731">
                  <c:v>8.0880000000000021E-2</c:v>
                </c:pt>
                <c:pt idx="732">
                  <c:v>8.1300000000000053E-2</c:v>
                </c:pt>
                <c:pt idx="733">
                  <c:v>8.2350000000000256E-2</c:v>
                </c:pt>
                <c:pt idx="734">
                  <c:v>8.3070000000000047E-2</c:v>
                </c:pt>
                <c:pt idx="735">
                  <c:v>8.4149999999999767E-2</c:v>
                </c:pt>
                <c:pt idx="736">
                  <c:v>8.4810000000000066E-2</c:v>
                </c:pt>
                <c:pt idx="737">
                  <c:v>8.5289999999999866E-2</c:v>
                </c:pt>
                <c:pt idx="738">
                  <c:v>8.5560000000000067E-2</c:v>
                </c:pt>
                <c:pt idx="739">
                  <c:v>8.5470000000000032E-2</c:v>
                </c:pt>
                <c:pt idx="740">
                  <c:v>8.5920000000000066E-2</c:v>
                </c:pt>
                <c:pt idx="741">
                  <c:v>8.6310000000000012E-2</c:v>
                </c:pt>
                <c:pt idx="742">
                  <c:v>8.613000000000004E-2</c:v>
                </c:pt>
                <c:pt idx="743">
                  <c:v>8.6280000000000009E-2</c:v>
                </c:pt>
                <c:pt idx="744">
                  <c:v>8.6490000000000053E-2</c:v>
                </c:pt>
                <c:pt idx="745">
                  <c:v>8.6460000000000217E-2</c:v>
                </c:pt>
                <c:pt idx="746">
                  <c:v>8.6670000000000233E-2</c:v>
                </c:pt>
                <c:pt idx="747">
                  <c:v>8.7120000000000197E-2</c:v>
                </c:pt>
                <c:pt idx="748">
                  <c:v>8.6610000000000201E-2</c:v>
                </c:pt>
                <c:pt idx="749">
                  <c:v>8.6160000000000236E-2</c:v>
                </c:pt>
                <c:pt idx="750">
                  <c:v>8.5590000000000263E-2</c:v>
                </c:pt>
                <c:pt idx="751">
                  <c:v>8.5800000000000043E-2</c:v>
                </c:pt>
                <c:pt idx="752">
                  <c:v>8.5530000000000245E-2</c:v>
                </c:pt>
                <c:pt idx="753">
                  <c:v>8.5289999999999866E-2</c:v>
                </c:pt>
                <c:pt idx="754">
                  <c:v>8.5320000000000062E-2</c:v>
                </c:pt>
                <c:pt idx="755">
                  <c:v>8.562000000000021E-2</c:v>
                </c:pt>
                <c:pt idx="756">
                  <c:v>8.5080000000000156E-2</c:v>
                </c:pt>
                <c:pt idx="757">
                  <c:v>8.5410000000000014E-2</c:v>
                </c:pt>
                <c:pt idx="758">
                  <c:v>8.5230000000000167E-2</c:v>
                </c:pt>
                <c:pt idx="759">
                  <c:v>8.5200000000000026E-2</c:v>
                </c:pt>
                <c:pt idx="760">
                  <c:v>8.5380000000000122E-2</c:v>
                </c:pt>
                <c:pt idx="761">
                  <c:v>8.5560000000000067E-2</c:v>
                </c:pt>
                <c:pt idx="762">
                  <c:v>8.5650000000000087E-2</c:v>
                </c:pt>
                <c:pt idx="763">
                  <c:v>8.5170000000000093E-2</c:v>
                </c:pt>
                <c:pt idx="764">
                  <c:v>8.5770000000000027E-2</c:v>
                </c:pt>
                <c:pt idx="765">
                  <c:v>8.5710000000000022E-2</c:v>
                </c:pt>
                <c:pt idx="766">
                  <c:v>8.5770000000000027E-2</c:v>
                </c:pt>
                <c:pt idx="767">
                  <c:v>8.5470000000000032E-2</c:v>
                </c:pt>
                <c:pt idx="768">
                  <c:v>8.5650000000000087E-2</c:v>
                </c:pt>
                <c:pt idx="769">
                  <c:v>8.5830000000000212E-2</c:v>
                </c:pt>
                <c:pt idx="770">
                  <c:v>8.6249999999999827E-2</c:v>
                </c:pt>
                <c:pt idx="771">
                  <c:v>8.6249999999999827E-2</c:v>
                </c:pt>
                <c:pt idx="772">
                  <c:v>8.5680000000000145E-2</c:v>
                </c:pt>
                <c:pt idx="773">
                  <c:v>8.6730000000000043E-2</c:v>
                </c:pt>
                <c:pt idx="774">
                  <c:v>8.6490000000000053E-2</c:v>
                </c:pt>
                <c:pt idx="775">
                  <c:v>8.6580000000000018E-2</c:v>
                </c:pt>
                <c:pt idx="776">
                  <c:v>8.7540000000000021E-2</c:v>
                </c:pt>
                <c:pt idx="777">
                  <c:v>8.6550000000000266E-2</c:v>
                </c:pt>
                <c:pt idx="778">
                  <c:v>8.7359999999999868E-2</c:v>
                </c:pt>
                <c:pt idx="779">
                  <c:v>8.7270000000000195E-2</c:v>
                </c:pt>
                <c:pt idx="780">
                  <c:v>8.6850000000000205E-2</c:v>
                </c:pt>
                <c:pt idx="781">
                  <c:v>8.6580000000000018E-2</c:v>
                </c:pt>
                <c:pt idx="782">
                  <c:v>8.6580000000000018E-2</c:v>
                </c:pt>
                <c:pt idx="783">
                  <c:v>8.6970000000000006E-2</c:v>
                </c:pt>
                <c:pt idx="784">
                  <c:v>8.6490000000000053E-2</c:v>
                </c:pt>
                <c:pt idx="785">
                  <c:v>8.6190000000000128E-2</c:v>
                </c:pt>
                <c:pt idx="786">
                  <c:v>8.595000000000004E-2</c:v>
                </c:pt>
                <c:pt idx="787">
                  <c:v>8.5470000000000032E-2</c:v>
                </c:pt>
                <c:pt idx="788">
                  <c:v>8.5800000000000223E-2</c:v>
                </c:pt>
                <c:pt idx="789">
                  <c:v>8.5590000000000055E-2</c:v>
                </c:pt>
                <c:pt idx="790">
                  <c:v>8.6010000000000031E-2</c:v>
                </c:pt>
                <c:pt idx="791">
                  <c:v>8.562000000000021E-2</c:v>
                </c:pt>
                <c:pt idx="792">
                  <c:v>8.5110000000000033E-2</c:v>
                </c:pt>
                <c:pt idx="793">
                  <c:v>8.448E-2</c:v>
                </c:pt>
                <c:pt idx="794">
                  <c:v>8.4600000000000161E-2</c:v>
                </c:pt>
                <c:pt idx="795">
                  <c:v>8.4180000000000033E-2</c:v>
                </c:pt>
                <c:pt idx="796">
                  <c:v>8.4120000000000208E-2</c:v>
                </c:pt>
                <c:pt idx="797">
                  <c:v>8.4300000000000042E-2</c:v>
                </c:pt>
                <c:pt idx="798">
                  <c:v>8.3820000000000131E-2</c:v>
                </c:pt>
                <c:pt idx="799">
                  <c:v>8.3340000000000095E-2</c:v>
                </c:pt>
                <c:pt idx="800">
                  <c:v>8.2920000000000008E-2</c:v>
                </c:pt>
                <c:pt idx="801">
                  <c:v>8.2620000000000027E-2</c:v>
                </c:pt>
                <c:pt idx="802">
                  <c:v>8.2289999999999863E-2</c:v>
                </c:pt>
                <c:pt idx="803">
                  <c:v>8.1570000000000198E-2</c:v>
                </c:pt>
                <c:pt idx="804">
                  <c:v>8.1719999999999848E-2</c:v>
                </c:pt>
                <c:pt idx="805">
                  <c:v>8.1389999999999962E-2</c:v>
                </c:pt>
                <c:pt idx="806">
                  <c:v>8.1510000000000096E-2</c:v>
                </c:pt>
                <c:pt idx="807">
                  <c:v>8.1509999999999957E-2</c:v>
                </c:pt>
                <c:pt idx="808">
                  <c:v>8.1240000000000021E-2</c:v>
                </c:pt>
                <c:pt idx="809">
                  <c:v>8.1809999999999855E-2</c:v>
                </c:pt>
                <c:pt idx="810">
                  <c:v>8.1630000000000202E-2</c:v>
                </c:pt>
                <c:pt idx="811">
                  <c:v>8.1240000000000021E-2</c:v>
                </c:pt>
                <c:pt idx="812">
                  <c:v>8.1659999999999996E-2</c:v>
                </c:pt>
                <c:pt idx="813">
                  <c:v>8.1989999999999896E-2</c:v>
                </c:pt>
                <c:pt idx="814">
                  <c:v>8.1870000000000123E-2</c:v>
                </c:pt>
                <c:pt idx="815">
                  <c:v>8.1900000000000001E-2</c:v>
                </c:pt>
                <c:pt idx="816">
                  <c:v>8.1720000000000223E-2</c:v>
                </c:pt>
                <c:pt idx="817">
                  <c:v>8.2290000000000196E-2</c:v>
                </c:pt>
                <c:pt idx="818">
                  <c:v>8.2349999999999965E-2</c:v>
                </c:pt>
                <c:pt idx="819">
                  <c:v>8.2349999999999965E-2</c:v>
                </c:pt>
                <c:pt idx="820">
                  <c:v>8.2050000000000026E-2</c:v>
                </c:pt>
                <c:pt idx="821">
                  <c:v>8.2860000000000003E-2</c:v>
                </c:pt>
                <c:pt idx="822">
                  <c:v>8.3100000000000243E-2</c:v>
                </c:pt>
                <c:pt idx="823">
                  <c:v>8.3250000000000018E-2</c:v>
                </c:pt>
                <c:pt idx="824">
                  <c:v>8.3280000000000021E-2</c:v>
                </c:pt>
                <c:pt idx="825">
                  <c:v>8.3130000000000065E-2</c:v>
                </c:pt>
                <c:pt idx="826">
                  <c:v>8.3580000000000154E-2</c:v>
                </c:pt>
                <c:pt idx="827">
                  <c:v>8.3670000000000119E-2</c:v>
                </c:pt>
                <c:pt idx="828">
                  <c:v>8.3550000000000083E-2</c:v>
                </c:pt>
                <c:pt idx="829">
                  <c:v>8.3970000000000045E-2</c:v>
                </c:pt>
                <c:pt idx="830">
                  <c:v>8.4000000000000213E-2</c:v>
                </c:pt>
                <c:pt idx="831">
                  <c:v>8.4270000000000025E-2</c:v>
                </c:pt>
                <c:pt idx="832">
                  <c:v>8.4570000000000228E-2</c:v>
                </c:pt>
                <c:pt idx="833">
                  <c:v>8.5380000000000122E-2</c:v>
                </c:pt>
                <c:pt idx="834">
                  <c:v>8.5050000000000028E-2</c:v>
                </c:pt>
                <c:pt idx="835">
                  <c:v>8.4990000000000246E-2</c:v>
                </c:pt>
                <c:pt idx="836">
                  <c:v>8.5500000000000048E-2</c:v>
                </c:pt>
                <c:pt idx="837">
                  <c:v>8.6040000000000144E-2</c:v>
                </c:pt>
                <c:pt idx="838">
                  <c:v>8.595000000000004E-2</c:v>
                </c:pt>
                <c:pt idx="839">
                  <c:v>8.6460000000000217E-2</c:v>
                </c:pt>
                <c:pt idx="840">
                  <c:v>8.6400000000000143E-2</c:v>
                </c:pt>
                <c:pt idx="841">
                  <c:v>8.6850000000000205E-2</c:v>
                </c:pt>
                <c:pt idx="842">
                  <c:v>8.6670000000000025E-2</c:v>
                </c:pt>
                <c:pt idx="843">
                  <c:v>8.6670000000000025E-2</c:v>
                </c:pt>
                <c:pt idx="844">
                  <c:v>8.6460000000000023E-2</c:v>
                </c:pt>
                <c:pt idx="845">
                  <c:v>8.6220000000000005E-2</c:v>
                </c:pt>
                <c:pt idx="846">
                  <c:v>8.7090000000000001E-2</c:v>
                </c:pt>
                <c:pt idx="847">
                  <c:v>8.6909999999999987E-2</c:v>
                </c:pt>
                <c:pt idx="848">
                  <c:v>8.6490000000000053E-2</c:v>
                </c:pt>
                <c:pt idx="849">
                  <c:v>8.6909999999999987E-2</c:v>
                </c:pt>
                <c:pt idx="850">
                  <c:v>8.6940000000000017E-2</c:v>
                </c:pt>
                <c:pt idx="851">
                  <c:v>8.6370000000000002E-2</c:v>
                </c:pt>
                <c:pt idx="852">
                  <c:v>8.7240000000000012E-2</c:v>
                </c:pt>
                <c:pt idx="853">
                  <c:v>8.7870000000000142E-2</c:v>
                </c:pt>
                <c:pt idx="854">
                  <c:v>8.7630000000000208E-2</c:v>
                </c:pt>
                <c:pt idx="855">
                  <c:v>8.730000000000003E-2</c:v>
                </c:pt>
                <c:pt idx="856">
                  <c:v>8.7570000000000148E-2</c:v>
                </c:pt>
                <c:pt idx="857">
                  <c:v>8.7510000000000088E-2</c:v>
                </c:pt>
                <c:pt idx="858">
                  <c:v>8.7900000000000006E-2</c:v>
                </c:pt>
                <c:pt idx="859">
                  <c:v>8.8110000000000022E-2</c:v>
                </c:pt>
                <c:pt idx="860">
                  <c:v>8.8050000000000225E-2</c:v>
                </c:pt>
                <c:pt idx="861">
                  <c:v>8.8319999999999746E-2</c:v>
                </c:pt>
                <c:pt idx="862">
                  <c:v>8.8440000000000213E-2</c:v>
                </c:pt>
                <c:pt idx="863">
                  <c:v>8.8440000000000213E-2</c:v>
                </c:pt>
                <c:pt idx="864">
                  <c:v>8.8410000000000322E-2</c:v>
                </c:pt>
                <c:pt idx="865">
                  <c:v>8.8740000000000027E-2</c:v>
                </c:pt>
                <c:pt idx="866">
                  <c:v>8.8890000000000038E-2</c:v>
                </c:pt>
                <c:pt idx="867">
                  <c:v>8.8620000000000254E-2</c:v>
                </c:pt>
                <c:pt idx="868">
                  <c:v>8.9610000000000203E-2</c:v>
                </c:pt>
                <c:pt idx="869">
                  <c:v>8.8830000000000228E-2</c:v>
                </c:pt>
                <c:pt idx="870">
                  <c:v>8.868000000000005E-2</c:v>
                </c:pt>
                <c:pt idx="871">
                  <c:v>8.8560000000000222E-2</c:v>
                </c:pt>
                <c:pt idx="872">
                  <c:v>8.8890000000000247E-2</c:v>
                </c:pt>
                <c:pt idx="873">
                  <c:v>8.9580000000000048E-2</c:v>
                </c:pt>
                <c:pt idx="874">
                  <c:v>8.9370000000000033E-2</c:v>
                </c:pt>
                <c:pt idx="875">
                  <c:v>8.9820000000000122E-2</c:v>
                </c:pt>
                <c:pt idx="876">
                  <c:v>8.9670000000000027E-2</c:v>
                </c:pt>
                <c:pt idx="877">
                  <c:v>8.9550000000000379E-2</c:v>
                </c:pt>
                <c:pt idx="878">
                  <c:v>8.9280000000000012E-2</c:v>
                </c:pt>
                <c:pt idx="879">
                  <c:v>8.901000000000002E-2</c:v>
                </c:pt>
                <c:pt idx="880">
                  <c:v>8.8620000000000254E-2</c:v>
                </c:pt>
                <c:pt idx="881">
                  <c:v>8.9430000000000023E-2</c:v>
                </c:pt>
                <c:pt idx="882">
                  <c:v>8.9129999999999973E-2</c:v>
                </c:pt>
                <c:pt idx="883">
                  <c:v>8.9280000000000012E-2</c:v>
                </c:pt>
                <c:pt idx="884">
                  <c:v>8.9070000000000024E-2</c:v>
                </c:pt>
                <c:pt idx="885">
                  <c:v>8.9490000000000097E-2</c:v>
                </c:pt>
                <c:pt idx="886">
                  <c:v>8.8770000000000154E-2</c:v>
                </c:pt>
                <c:pt idx="887">
                  <c:v>8.9070000000000024E-2</c:v>
                </c:pt>
                <c:pt idx="888">
                  <c:v>8.8590000000000377E-2</c:v>
                </c:pt>
                <c:pt idx="889">
                  <c:v>8.8920000000000235E-2</c:v>
                </c:pt>
                <c:pt idx="890">
                  <c:v>8.9250000000000024E-2</c:v>
                </c:pt>
                <c:pt idx="891">
                  <c:v>8.9279999999999748E-2</c:v>
                </c:pt>
                <c:pt idx="892">
                  <c:v>8.9280000000000012E-2</c:v>
                </c:pt>
                <c:pt idx="893">
                  <c:v>8.8740000000000027E-2</c:v>
                </c:pt>
                <c:pt idx="894">
                  <c:v>8.9189999999999797E-2</c:v>
                </c:pt>
                <c:pt idx="895">
                  <c:v>8.8650000000000159E-2</c:v>
                </c:pt>
                <c:pt idx="896">
                  <c:v>8.9040000000000147E-2</c:v>
                </c:pt>
                <c:pt idx="897">
                  <c:v>8.9310000000000209E-2</c:v>
                </c:pt>
                <c:pt idx="898">
                  <c:v>8.9370000000000033E-2</c:v>
                </c:pt>
                <c:pt idx="899">
                  <c:v>8.8710000000000067E-2</c:v>
                </c:pt>
                <c:pt idx="900">
                  <c:v>8.9130000000000043E-2</c:v>
                </c:pt>
                <c:pt idx="901">
                  <c:v>8.8680000000000245E-2</c:v>
                </c:pt>
                <c:pt idx="902">
                  <c:v>8.8920000000000235E-2</c:v>
                </c:pt>
                <c:pt idx="903">
                  <c:v>8.8740000000000027E-2</c:v>
                </c:pt>
                <c:pt idx="904">
                  <c:v>8.8979999999999948E-2</c:v>
                </c:pt>
                <c:pt idx="905">
                  <c:v>8.9280000000000012E-2</c:v>
                </c:pt>
                <c:pt idx="906">
                  <c:v>8.955000000000006E-2</c:v>
                </c:pt>
                <c:pt idx="907">
                  <c:v>8.9850000000000291E-2</c:v>
                </c:pt>
                <c:pt idx="908">
                  <c:v>9.0450000000000044E-2</c:v>
                </c:pt>
                <c:pt idx="909">
                  <c:v>9.0090000000000045E-2</c:v>
                </c:pt>
                <c:pt idx="910">
                  <c:v>9.1289999999999968E-2</c:v>
                </c:pt>
                <c:pt idx="911">
                  <c:v>9.1590000000000227E-2</c:v>
                </c:pt>
                <c:pt idx="912">
                  <c:v>9.2430000000000012E-2</c:v>
                </c:pt>
                <c:pt idx="913">
                  <c:v>9.3480000000000021E-2</c:v>
                </c:pt>
                <c:pt idx="914">
                  <c:v>9.354000000000047E-2</c:v>
                </c:pt>
                <c:pt idx="915">
                  <c:v>9.3870000000000051E-2</c:v>
                </c:pt>
                <c:pt idx="916">
                  <c:v>9.396000000000021E-2</c:v>
                </c:pt>
                <c:pt idx="917">
                  <c:v>9.3990000000000268E-2</c:v>
                </c:pt>
                <c:pt idx="918">
                  <c:v>9.4530000000000267E-2</c:v>
                </c:pt>
                <c:pt idx="919">
                  <c:v>9.5910000000000023E-2</c:v>
                </c:pt>
                <c:pt idx="920">
                  <c:v>9.6000000000000127E-2</c:v>
                </c:pt>
                <c:pt idx="921">
                  <c:v>9.6300000000000052E-2</c:v>
                </c:pt>
                <c:pt idx="922">
                  <c:v>9.7200000000000022E-2</c:v>
                </c:pt>
                <c:pt idx="923">
                  <c:v>9.7560000000000063E-2</c:v>
                </c:pt>
                <c:pt idx="924">
                  <c:v>9.8520000000000232E-2</c:v>
                </c:pt>
                <c:pt idx="925">
                  <c:v>9.9360000000000226E-2</c:v>
                </c:pt>
                <c:pt idx="926">
                  <c:v>9.9480000000000235E-2</c:v>
                </c:pt>
                <c:pt idx="927">
                  <c:v>9.9600000000000175E-2</c:v>
                </c:pt>
                <c:pt idx="928">
                  <c:v>9.9990000000000065E-2</c:v>
                </c:pt>
                <c:pt idx="929">
                  <c:v>0.10043999999999985</c:v>
                </c:pt>
                <c:pt idx="930">
                  <c:v>0.10164000000000006</c:v>
                </c:pt>
                <c:pt idx="931">
                  <c:v>0.10136999999999995</c:v>
                </c:pt>
                <c:pt idx="932">
                  <c:v>0.1025100000000001</c:v>
                </c:pt>
                <c:pt idx="933">
                  <c:v>0.10199999999999965</c:v>
                </c:pt>
                <c:pt idx="934">
                  <c:v>0.10224000000000009</c:v>
                </c:pt>
                <c:pt idx="935">
                  <c:v>0.10247999999999988</c:v>
                </c:pt>
                <c:pt idx="936">
                  <c:v>0.10334999999999983</c:v>
                </c:pt>
                <c:pt idx="937">
                  <c:v>0.10319999999999996</c:v>
                </c:pt>
                <c:pt idx="938">
                  <c:v>0.10355999999999987</c:v>
                </c:pt>
                <c:pt idx="939">
                  <c:v>0.10445999999999976</c:v>
                </c:pt>
                <c:pt idx="940">
                  <c:v>0.10506000000000019</c:v>
                </c:pt>
                <c:pt idx="941">
                  <c:v>0.10584000000000027</c:v>
                </c:pt>
                <c:pt idx="942">
                  <c:v>0.10572000000000027</c:v>
                </c:pt>
                <c:pt idx="943">
                  <c:v>0.10617000000000019</c:v>
                </c:pt>
                <c:pt idx="944">
                  <c:v>0.10737000000000041</c:v>
                </c:pt>
                <c:pt idx="945">
                  <c:v>0.10692000000000013</c:v>
                </c:pt>
                <c:pt idx="946">
                  <c:v>0.10743000000000009</c:v>
                </c:pt>
                <c:pt idx="947">
                  <c:v>0.10800000000000012</c:v>
                </c:pt>
                <c:pt idx="948">
                  <c:v>0.1085999999999997</c:v>
                </c:pt>
                <c:pt idx="949">
                  <c:v>0.10908000000000019</c:v>
                </c:pt>
                <c:pt idx="950">
                  <c:v>0.10979999999999999</c:v>
                </c:pt>
                <c:pt idx="951">
                  <c:v>0.1101000000000002</c:v>
                </c:pt>
                <c:pt idx="952">
                  <c:v>0.11070000000000013</c:v>
                </c:pt>
                <c:pt idx="953">
                  <c:v>0.11013000000000006</c:v>
                </c:pt>
                <c:pt idx="954">
                  <c:v>0.11109000000000002</c:v>
                </c:pt>
                <c:pt idx="955">
                  <c:v>0.11145000000000005</c:v>
                </c:pt>
                <c:pt idx="956">
                  <c:v>0.11183999999999983</c:v>
                </c:pt>
                <c:pt idx="957">
                  <c:v>0.11211000000000004</c:v>
                </c:pt>
                <c:pt idx="958">
                  <c:v>0.11204999999999987</c:v>
                </c:pt>
                <c:pt idx="959">
                  <c:v>0.11213999999999991</c:v>
                </c:pt>
                <c:pt idx="960">
                  <c:v>0.11247000000000007</c:v>
                </c:pt>
                <c:pt idx="961">
                  <c:v>0.1125299999999998</c:v>
                </c:pt>
                <c:pt idx="962">
                  <c:v>0.1133099999999998</c:v>
                </c:pt>
                <c:pt idx="963">
                  <c:v>0.11298000000000008</c:v>
                </c:pt>
                <c:pt idx="964">
                  <c:v>0.11300999999999985</c:v>
                </c:pt>
                <c:pt idx="965">
                  <c:v>0.11348999999999956</c:v>
                </c:pt>
                <c:pt idx="966">
                  <c:v>0.1133099999999998</c:v>
                </c:pt>
                <c:pt idx="967">
                  <c:v>0.11334000000000011</c:v>
                </c:pt>
                <c:pt idx="968">
                  <c:v>0.1133099999999998</c:v>
                </c:pt>
                <c:pt idx="969">
                  <c:v>0.11309999999999987</c:v>
                </c:pt>
                <c:pt idx="970">
                  <c:v>0.11355000000000015</c:v>
                </c:pt>
                <c:pt idx="971">
                  <c:v>0.11321999999999995</c:v>
                </c:pt>
                <c:pt idx="972">
                  <c:v>0.11241000000000001</c:v>
                </c:pt>
                <c:pt idx="973">
                  <c:v>0.11262000000000012</c:v>
                </c:pt>
                <c:pt idx="974">
                  <c:v>0.11268000000000011</c:v>
                </c:pt>
                <c:pt idx="975">
                  <c:v>0.11202000000000012</c:v>
                </c:pt>
                <c:pt idx="976">
                  <c:v>0.1121700000000001</c:v>
                </c:pt>
                <c:pt idx="977">
                  <c:v>0.11126999999999987</c:v>
                </c:pt>
                <c:pt idx="978">
                  <c:v>0.11090999999999968</c:v>
                </c:pt>
                <c:pt idx="979">
                  <c:v>0.11030999999999976</c:v>
                </c:pt>
                <c:pt idx="980">
                  <c:v>0.11063999999999961</c:v>
                </c:pt>
                <c:pt idx="981">
                  <c:v>0.1110000000000001</c:v>
                </c:pt>
                <c:pt idx="982">
                  <c:v>0.11087999999999984</c:v>
                </c:pt>
                <c:pt idx="983">
                  <c:v>0.11172000000000019</c:v>
                </c:pt>
                <c:pt idx="984">
                  <c:v>0.1121700000000001</c:v>
                </c:pt>
                <c:pt idx="985">
                  <c:v>0.1121700000000001</c:v>
                </c:pt>
                <c:pt idx="986">
                  <c:v>0.11262000000000012</c:v>
                </c:pt>
                <c:pt idx="987">
                  <c:v>0.11294999999999976</c:v>
                </c:pt>
                <c:pt idx="988">
                  <c:v>0.11334000000000011</c:v>
                </c:pt>
                <c:pt idx="989">
                  <c:v>0.11324999999999985</c:v>
                </c:pt>
                <c:pt idx="990">
                  <c:v>0.11348999999999956</c:v>
                </c:pt>
                <c:pt idx="991">
                  <c:v>0.11460000000000006</c:v>
                </c:pt>
                <c:pt idx="992">
                  <c:v>0.11415000000000008</c:v>
                </c:pt>
                <c:pt idx="993">
                  <c:v>0.11394000000000004</c:v>
                </c:pt>
                <c:pt idx="994">
                  <c:v>0.11435999999999959</c:v>
                </c:pt>
                <c:pt idx="995">
                  <c:v>0.11445000000000005</c:v>
                </c:pt>
                <c:pt idx="996">
                  <c:v>0.1149</c:v>
                </c:pt>
                <c:pt idx="997">
                  <c:v>0.11481000000000008</c:v>
                </c:pt>
                <c:pt idx="998">
                  <c:v>0.11474999999999957</c:v>
                </c:pt>
                <c:pt idx="999">
                  <c:v>0.11492999999999987</c:v>
                </c:pt>
                <c:pt idx="1000">
                  <c:v>0.11453999999999998</c:v>
                </c:pt>
                <c:pt idx="1001">
                  <c:v>0.11415000000000008</c:v>
                </c:pt>
                <c:pt idx="1002">
                  <c:v>0.11468999999999988</c:v>
                </c:pt>
                <c:pt idx="1003">
                  <c:v>0.11460000000000006</c:v>
                </c:pt>
                <c:pt idx="1004">
                  <c:v>0.11387999999999987</c:v>
                </c:pt>
                <c:pt idx="1005">
                  <c:v>0.11381999999999975</c:v>
                </c:pt>
                <c:pt idx="1006">
                  <c:v>0.11384999999999958</c:v>
                </c:pt>
                <c:pt idx="1007">
                  <c:v>0.11336999999999986</c:v>
                </c:pt>
                <c:pt idx="1008">
                  <c:v>0.11349000000000009</c:v>
                </c:pt>
                <c:pt idx="1009">
                  <c:v>0.11348999999999956</c:v>
                </c:pt>
                <c:pt idx="1010">
                  <c:v>0.11394000000000004</c:v>
                </c:pt>
                <c:pt idx="1011">
                  <c:v>0.11456999999999984</c:v>
                </c:pt>
                <c:pt idx="1012">
                  <c:v>0.11496000000000006</c:v>
                </c:pt>
                <c:pt idx="1013">
                  <c:v>0.11519999999999997</c:v>
                </c:pt>
                <c:pt idx="1014">
                  <c:v>0.11496000000000006</c:v>
                </c:pt>
                <c:pt idx="1015">
                  <c:v>0.11589000000000016</c:v>
                </c:pt>
                <c:pt idx="1016">
                  <c:v>0.11604000000000014</c:v>
                </c:pt>
                <c:pt idx="1017">
                  <c:v>0.11631000000000025</c:v>
                </c:pt>
                <c:pt idx="1018">
                  <c:v>0.11589000000000016</c:v>
                </c:pt>
                <c:pt idx="1019">
                  <c:v>0.1162200000000005</c:v>
                </c:pt>
                <c:pt idx="1020">
                  <c:v>0.11658000000000002</c:v>
                </c:pt>
                <c:pt idx="1021">
                  <c:v>0.1158300000000001</c:v>
                </c:pt>
                <c:pt idx="1022">
                  <c:v>0.11568000000000012</c:v>
                </c:pt>
                <c:pt idx="1023">
                  <c:v>0.11556000000000002</c:v>
                </c:pt>
                <c:pt idx="1024">
                  <c:v>0.11553000000000013</c:v>
                </c:pt>
                <c:pt idx="1025">
                  <c:v>0.11517000000000012</c:v>
                </c:pt>
                <c:pt idx="1026">
                  <c:v>0.11451000000000011</c:v>
                </c:pt>
                <c:pt idx="1027">
                  <c:v>0.11432999999999988</c:v>
                </c:pt>
                <c:pt idx="1028">
                  <c:v>0.11394000000000004</c:v>
                </c:pt>
                <c:pt idx="1029">
                  <c:v>0.11348999999999956</c:v>
                </c:pt>
                <c:pt idx="1030">
                  <c:v>0.11355000000000015</c:v>
                </c:pt>
                <c:pt idx="1031">
                  <c:v>0.11382000000000025</c:v>
                </c:pt>
                <c:pt idx="1032">
                  <c:v>0.11267999999999966</c:v>
                </c:pt>
                <c:pt idx="1033">
                  <c:v>0.11211000000000004</c:v>
                </c:pt>
                <c:pt idx="1034">
                  <c:v>0.1119</c:v>
                </c:pt>
                <c:pt idx="1035">
                  <c:v>0.11132999999999985</c:v>
                </c:pt>
                <c:pt idx="1036">
                  <c:v>0.11172000000000019</c:v>
                </c:pt>
                <c:pt idx="1037">
                  <c:v>0.11156999999999984</c:v>
                </c:pt>
                <c:pt idx="1038">
                  <c:v>0.11138999999999979</c:v>
                </c:pt>
                <c:pt idx="1039">
                  <c:v>0.11070000000000013</c:v>
                </c:pt>
                <c:pt idx="1040">
                  <c:v>0.11070000000000013</c:v>
                </c:pt>
                <c:pt idx="1041">
                  <c:v>0.11102999999999995</c:v>
                </c:pt>
                <c:pt idx="1042">
                  <c:v>0.11066999999999994</c:v>
                </c:pt>
                <c:pt idx="1043">
                  <c:v>0.11048999999999953</c:v>
                </c:pt>
                <c:pt idx="1044">
                  <c:v>0.11058000000000001</c:v>
                </c:pt>
                <c:pt idx="1045">
                  <c:v>0.11045999999999967</c:v>
                </c:pt>
                <c:pt idx="1046">
                  <c:v>0.10985999999999985</c:v>
                </c:pt>
                <c:pt idx="1047">
                  <c:v>0.10922999999999992</c:v>
                </c:pt>
                <c:pt idx="1048">
                  <c:v>0.10917000000000021</c:v>
                </c:pt>
                <c:pt idx="1049">
                  <c:v>0.10874999999999968</c:v>
                </c:pt>
                <c:pt idx="1050">
                  <c:v>0.10830000000000006</c:v>
                </c:pt>
                <c:pt idx="1051">
                  <c:v>0.10743000000000009</c:v>
                </c:pt>
                <c:pt idx="1052">
                  <c:v>0.10728000000000015</c:v>
                </c:pt>
                <c:pt idx="1053">
                  <c:v>0.10667999999999978</c:v>
                </c:pt>
                <c:pt idx="1054">
                  <c:v>0.10607999999999984</c:v>
                </c:pt>
                <c:pt idx="1055">
                  <c:v>0.10562999999999989</c:v>
                </c:pt>
                <c:pt idx="1056">
                  <c:v>0.10499999999999975</c:v>
                </c:pt>
                <c:pt idx="1057">
                  <c:v>0.10400999999999994</c:v>
                </c:pt>
                <c:pt idx="1058">
                  <c:v>0.10394999999999988</c:v>
                </c:pt>
                <c:pt idx="1059">
                  <c:v>0.10358999999999985</c:v>
                </c:pt>
                <c:pt idx="1060">
                  <c:v>0.10292999999999985</c:v>
                </c:pt>
                <c:pt idx="1061">
                  <c:v>0.10250999999999966</c:v>
                </c:pt>
                <c:pt idx="1062">
                  <c:v>0.10185000000000011</c:v>
                </c:pt>
                <c:pt idx="1063">
                  <c:v>0.10146000000000022</c:v>
                </c:pt>
                <c:pt idx="1064">
                  <c:v>0.10128000000000006</c:v>
                </c:pt>
                <c:pt idx="1065">
                  <c:v>0.10067999999999966</c:v>
                </c:pt>
                <c:pt idx="1066">
                  <c:v>0.1001399999999999</c:v>
                </c:pt>
                <c:pt idx="1067">
                  <c:v>9.9330000000000043E-2</c:v>
                </c:pt>
                <c:pt idx="1068">
                  <c:v>9.8400000000000043E-2</c:v>
                </c:pt>
                <c:pt idx="1069">
                  <c:v>9.7949999999999898E-2</c:v>
                </c:pt>
                <c:pt idx="1070">
                  <c:v>9.780000000000022E-2</c:v>
                </c:pt>
                <c:pt idx="1071">
                  <c:v>9.6840000000000023E-2</c:v>
                </c:pt>
                <c:pt idx="1072">
                  <c:v>9.6510000000000096E-2</c:v>
                </c:pt>
                <c:pt idx="1073">
                  <c:v>9.5550000000000315E-2</c:v>
                </c:pt>
                <c:pt idx="1074">
                  <c:v>9.5280000000000031E-2</c:v>
                </c:pt>
                <c:pt idx="1075">
                  <c:v>9.4620000000000246E-2</c:v>
                </c:pt>
                <c:pt idx="1076">
                  <c:v>9.4110000000000027E-2</c:v>
                </c:pt>
                <c:pt idx="1077">
                  <c:v>9.3600000000000197E-2</c:v>
                </c:pt>
                <c:pt idx="1078">
                  <c:v>9.2640000000000056E-2</c:v>
                </c:pt>
                <c:pt idx="1079">
                  <c:v>9.114000000000004E-2</c:v>
                </c:pt>
                <c:pt idx="1080">
                  <c:v>9.1200000000000031E-2</c:v>
                </c:pt>
                <c:pt idx="1081">
                  <c:v>9.0600000000000028E-2</c:v>
                </c:pt>
                <c:pt idx="1082">
                  <c:v>9.0600000000000028E-2</c:v>
                </c:pt>
                <c:pt idx="1083">
                  <c:v>8.9850000000000291E-2</c:v>
                </c:pt>
                <c:pt idx="1084">
                  <c:v>8.9460000000000026E-2</c:v>
                </c:pt>
                <c:pt idx="1085">
                  <c:v>8.8770000000000154E-2</c:v>
                </c:pt>
                <c:pt idx="1086">
                  <c:v>8.8620000000000254E-2</c:v>
                </c:pt>
                <c:pt idx="1087">
                  <c:v>8.7870000000000142E-2</c:v>
                </c:pt>
                <c:pt idx="1088">
                  <c:v>8.8230000000000045E-2</c:v>
                </c:pt>
                <c:pt idx="1089">
                  <c:v>8.8350000000000067E-2</c:v>
                </c:pt>
                <c:pt idx="1090">
                  <c:v>8.9850000000000291E-2</c:v>
                </c:pt>
                <c:pt idx="1091">
                  <c:v>8.9640000000000067E-2</c:v>
                </c:pt>
                <c:pt idx="1092">
                  <c:v>9.0510000000000201E-2</c:v>
                </c:pt>
                <c:pt idx="1093">
                  <c:v>9.1260000000000008E-2</c:v>
                </c:pt>
                <c:pt idx="1094">
                  <c:v>9.2220000000000024E-2</c:v>
                </c:pt>
                <c:pt idx="1095">
                  <c:v>9.315000000000026E-2</c:v>
                </c:pt>
                <c:pt idx="1096">
                  <c:v>9.3240000000000045E-2</c:v>
                </c:pt>
                <c:pt idx="1097">
                  <c:v>9.4890000000000266E-2</c:v>
                </c:pt>
                <c:pt idx="1098">
                  <c:v>9.5850000000000227E-2</c:v>
                </c:pt>
                <c:pt idx="1099">
                  <c:v>9.6630000000000243E-2</c:v>
                </c:pt>
                <c:pt idx="1100">
                  <c:v>9.8189999999999944E-2</c:v>
                </c:pt>
                <c:pt idx="1101">
                  <c:v>9.8700000000000246E-2</c:v>
                </c:pt>
                <c:pt idx="1102">
                  <c:v>0.10022999999999982</c:v>
                </c:pt>
                <c:pt idx="1103">
                  <c:v>0.10077000000000012</c:v>
                </c:pt>
                <c:pt idx="1104">
                  <c:v>0.10211999999999988</c:v>
                </c:pt>
                <c:pt idx="1105">
                  <c:v>0.10238999999999987</c:v>
                </c:pt>
                <c:pt idx="1106">
                  <c:v>0.10311000000000003</c:v>
                </c:pt>
                <c:pt idx="1107">
                  <c:v>0.10395000000000021</c:v>
                </c:pt>
                <c:pt idx="1108">
                  <c:v>0.10433999999999964</c:v>
                </c:pt>
                <c:pt idx="1109">
                  <c:v>0.10449000000000012</c:v>
                </c:pt>
                <c:pt idx="1110">
                  <c:v>0.1048199999999998</c:v>
                </c:pt>
                <c:pt idx="1111">
                  <c:v>0.10526999999999986</c:v>
                </c:pt>
                <c:pt idx="1112">
                  <c:v>0.10617000000000019</c:v>
                </c:pt>
                <c:pt idx="1113">
                  <c:v>0.10629000000000038</c:v>
                </c:pt>
                <c:pt idx="1114">
                  <c:v>0.10626000000000017</c:v>
                </c:pt>
                <c:pt idx="1115">
                  <c:v>0.10668000000000012</c:v>
                </c:pt>
                <c:pt idx="1116">
                  <c:v>0.10727999999999971</c:v>
                </c:pt>
                <c:pt idx="1117">
                  <c:v>0.10830000000000006</c:v>
                </c:pt>
                <c:pt idx="1118">
                  <c:v>0.10815000000000009</c:v>
                </c:pt>
                <c:pt idx="1119">
                  <c:v>0.10842000000000022</c:v>
                </c:pt>
                <c:pt idx="1120">
                  <c:v>0.1092600000000002</c:v>
                </c:pt>
                <c:pt idx="1121">
                  <c:v>0.10893000000000019</c:v>
                </c:pt>
                <c:pt idx="1122">
                  <c:v>0.10986000000000029</c:v>
                </c:pt>
                <c:pt idx="1123">
                  <c:v>0.11028000000000004</c:v>
                </c:pt>
                <c:pt idx="1124">
                  <c:v>0.10934999999999995</c:v>
                </c:pt>
                <c:pt idx="1125">
                  <c:v>0.10914000000000026</c:v>
                </c:pt>
                <c:pt idx="1126">
                  <c:v>0.10911000000000012</c:v>
                </c:pt>
                <c:pt idx="1127">
                  <c:v>0.1091399999999999</c:v>
                </c:pt>
                <c:pt idx="1128">
                  <c:v>0.10907999999999984</c:v>
                </c:pt>
                <c:pt idx="1129">
                  <c:v>0.10934999999999995</c:v>
                </c:pt>
                <c:pt idx="1130">
                  <c:v>0.10887000000000013</c:v>
                </c:pt>
                <c:pt idx="1131">
                  <c:v>0.10899000000000029</c:v>
                </c:pt>
                <c:pt idx="1132">
                  <c:v>0.10842000000000022</c:v>
                </c:pt>
                <c:pt idx="1133">
                  <c:v>0.1079699999999999</c:v>
                </c:pt>
                <c:pt idx="1134">
                  <c:v>0.10794000000000006</c:v>
                </c:pt>
                <c:pt idx="1135">
                  <c:v>0.10751999999999995</c:v>
                </c:pt>
                <c:pt idx="1136">
                  <c:v>0.10707000000000011</c:v>
                </c:pt>
                <c:pt idx="1137">
                  <c:v>0.1073400000000001</c:v>
                </c:pt>
                <c:pt idx="1138">
                  <c:v>0.10674000000000022</c:v>
                </c:pt>
                <c:pt idx="1139">
                  <c:v>0.10626000000000017</c:v>
                </c:pt>
                <c:pt idx="1140">
                  <c:v>0.10568999999999995</c:v>
                </c:pt>
                <c:pt idx="1141">
                  <c:v>0.10587000000000013</c:v>
                </c:pt>
                <c:pt idx="1142">
                  <c:v>0.10577999999999987</c:v>
                </c:pt>
                <c:pt idx="1143">
                  <c:v>0.10604999999999998</c:v>
                </c:pt>
                <c:pt idx="1144">
                  <c:v>0.10571999999999981</c:v>
                </c:pt>
                <c:pt idx="1145">
                  <c:v>0.10539000000000043</c:v>
                </c:pt>
                <c:pt idx="1146">
                  <c:v>0.10491000000000017</c:v>
                </c:pt>
                <c:pt idx="1147">
                  <c:v>0.10526999999999986</c:v>
                </c:pt>
                <c:pt idx="1148">
                  <c:v>0.10557000000000016</c:v>
                </c:pt>
                <c:pt idx="1149">
                  <c:v>0.10536000000000012</c:v>
                </c:pt>
                <c:pt idx="1150">
                  <c:v>0.10494000000000003</c:v>
                </c:pt>
                <c:pt idx="1151">
                  <c:v>0.10385999999999983</c:v>
                </c:pt>
                <c:pt idx="1152">
                  <c:v>0.10370999999999997</c:v>
                </c:pt>
                <c:pt idx="1153">
                  <c:v>0.10307999999999984</c:v>
                </c:pt>
                <c:pt idx="1154">
                  <c:v>0.10350000000000026</c:v>
                </c:pt>
                <c:pt idx="1155">
                  <c:v>0.10305000000000032</c:v>
                </c:pt>
                <c:pt idx="1156">
                  <c:v>0.10206000000000016</c:v>
                </c:pt>
                <c:pt idx="1157">
                  <c:v>0.10116000000000026</c:v>
                </c:pt>
                <c:pt idx="1158">
                  <c:v>0.10049999999999991</c:v>
                </c:pt>
                <c:pt idx="1159">
                  <c:v>0.10041</c:v>
                </c:pt>
                <c:pt idx="1160">
                  <c:v>0.10029000000000034</c:v>
                </c:pt>
                <c:pt idx="1161">
                  <c:v>0.10002000000000012</c:v>
                </c:pt>
                <c:pt idx="1162">
                  <c:v>0.10029000000000034</c:v>
                </c:pt>
                <c:pt idx="1163">
                  <c:v>9.9540000000000142E-2</c:v>
                </c:pt>
                <c:pt idx="1164">
                  <c:v>9.9450000000000066E-2</c:v>
                </c:pt>
                <c:pt idx="1165">
                  <c:v>9.9990000000000065E-2</c:v>
                </c:pt>
                <c:pt idx="1166">
                  <c:v>9.9540000000000142E-2</c:v>
                </c:pt>
                <c:pt idx="1167">
                  <c:v>9.9570000000000047E-2</c:v>
                </c:pt>
                <c:pt idx="1168">
                  <c:v>0.1000199999999996</c:v>
                </c:pt>
                <c:pt idx="1169">
                  <c:v>9.9990000000000065E-2</c:v>
                </c:pt>
                <c:pt idx="1170">
                  <c:v>9.9930000000000047E-2</c:v>
                </c:pt>
                <c:pt idx="1171">
                  <c:v>9.9900000000000044E-2</c:v>
                </c:pt>
                <c:pt idx="1172">
                  <c:v>0.10016999999999975</c:v>
                </c:pt>
                <c:pt idx="1173">
                  <c:v>0.10058999999999985</c:v>
                </c:pt>
                <c:pt idx="1174">
                  <c:v>0.10083000000000009</c:v>
                </c:pt>
                <c:pt idx="1175">
                  <c:v>0.10169999999999978</c:v>
                </c:pt>
                <c:pt idx="1176">
                  <c:v>0.10190999999999981</c:v>
                </c:pt>
                <c:pt idx="1177">
                  <c:v>0.10217999999999994</c:v>
                </c:pt>
                <c:pt idx="1178">
                  <c:v>0.10244999999999957</c:v>
                </c:pt>
                <c:pt idx="1179">
                  <c:v>0.10292999999999985</c:v>
                </c:pt>
                <c:pt idx="1180">
                  <c:v>0.10305000000000032</c:v>
                </c:pt>
                <c:pt idx="1181">
                  <c:v>0.10362000000000017</c:v>
                </c:pt>
                <c:pt idx="1182">
                  <c:v>0.10328999999999988</c:v>
                </c:pt>
                <c:pt idx="1183">
                  <c:v>0.10455000000000014</c:v>
                </c:pt>
                <c:pt idx="1184">
                  <c:v>0.10581000000000007</c:v>
                </c:pt>
                <c:pt idx="1185">
                  <c:v>0.10553999999999997</c:v>
                </c:pt>
                <c:pt idx="1186">
                  <c:v>0.10616999999999975</c:v>
                </c:pt>
                <c:pt idx="1187">
                  <c:v>0.10760999999999987</c:v>
                </c:pt>
                <c:pt idx="1188">
                  <c:v>0.10716000000000041</c:v>
                </c:pt>
                <c:pt idx="1189">
                  <c:v>0.10791000000000017</c:v>
                </c:pt>
                <c:pt idx="1190">
                  <c:v>0.10904999999999998</c:v>
                </c:pt>
                <c:pt idx="1191">
                  <c:v>0.10934999999999995</c:v>
                </c:pt>
                <c:pt idx="1192">
                  <c:v>0.11000999999999983</c:v>
                </c:pt>
                <c:pt idx="1193">
                  <c:v>0.11079000000000012</c:v>
                </c:pt>
                <c:pt idx="1194">
                  <c:v>0.11151000000000011</c:v>
                </c:pt>
                <c:pt idx="1195">
                  <c:v>0.11205000000000032</c:v>
                </c:pt>
                <c:pt idx="1196">
                  <c:v>0.11228999999999988</c:v>
                </c:pt>
                <c:pt idx="1197">
                  <c:v>0.1133099999999998</c:v>
                </c:pt>
                <c:pt idx="1198">
                  <c:v>0.11346000000000023</c:v>
                </c:pt>
                <c:pt idx="1199">
                  <c:v>0.11351999999999984</c:v>
                </c:pt>
                <c:pt idx="1200">
                  <c:v>0.11499000000000026</c:v>
                </c:pt>
                <c:pt idx="1201">
                  <c:v>0.11568000000000012</c:v>
                </c:pt>
                <c:pt idx="1202">
                  <c:v>0.11577000000000012</c:v>
                </c:pt>
                <c:pt idx="1203">
                  <c:v>0.11639999999999984</c:v>
                </c:pt>
                <c:pt idx="1204">
                  <c:v>0.11709000000000012</c:v>
                </c:pt>
                <c:pt idx="1205">
                  <c:v>0.11705999999999966</c:v>
                </c:pt>
                <c:pt idx="1206">
                  <c:v>0.11753999999999998</c:v>
                </c:pt>
                <c:pt idx="1207">
                  <c:v>0.11732999999999991</c:v>
                </c:pt>
                <c:pt idx="1208">
                  <c:v>0.11895000000000021</c:v>
                </c:pt>
                <c:pt idx="1209">
                  <c:v>0.11951999999999995</c:v>
                </c:pt>
                <c:pt idx="1210">
                  <c:v>0.11904000000000016</c:v>
                </c:pt>
                <c:pt idx="1211">
                  <c:v>0.11921999999999998</c:v>
                </c:pt>
                <c:pt idx="1212">
                  <c:v>0.11958000000000002</c:v>
                </c:pt>
                <c:pt idx="1213">
                  <c:v>0.12045000000000006</c:v>
                </c:pt>
                <c:pt idx="1214">
                  <c:v>0.12126000000000019</c:v>
                </c:pt>
                <c:pt idx="1215">
                  <c:v>0.12117000000000012</c:v>
                </c:pt>
                <c:pt idx="1216">
                  <c:v>0.12186000000000041</c:v>
                </c:pt>
                <c:pt idx="1217">
                  <c:v>0.12305999999999984</c:v>
                </c:pt>
                <c:pt idx="1218">
                  <c:v>0.12224999999999986</c:v>
                </c:pt>
                <c:pt idx="1219">
                  <c:v>0.12237000000000042</c:v>
                </c:pt>
                <c:pt idx="1220">
                  <c:v>0.12258000000000002</c:v>
                </c:pt>
                <c:pt idx="1221">
                  <c:v>0.12353999999999998</c:v>
                </c:pt>
                <c:pt idx="1222">
                  <c:v>0.12332999999999994</c:v>
                </c:pt>
                <c:pt idx="1223">
                  <c:v>0.12351000000000012</c:v>
                </c:pt>
                <c:pt idx="1224">
                  <c:v>0.12345000000000006</c:v>
                </c:pt>
                <c:pt idx="1225">
                  <c:v>0.12332999999999994</c:v>
                </c:pt>
                <c:pt idx="1226">
                  <c:v>0.12377999999999989</c:v>
                </c:pt>
                <c:pt idx="1227">
                  <c:v>0.12329999999999974</c:v>
                </c:pt>
                <c:pt idx="1228">
                  <c:v>0.1240199999999998</c:v>
                </c:pt>
                <c:pt idx="1229">
                  <c:v>0.12470999999999999</c:v>
                </c:pt>
                <c:pt idx="1230">
                  <c:v>0.12462000000000023</c:v>
                </c:pt>
                <c:pt idx="1231">
                  <c:v>0.12429000000000044</c:v>
                </c:pt>
                <c:pt idx="1232">
                  <c:v>0.12447000000000009</c:v>
                </c:pt>
                <c:pt idx="1233">
                  <c:v>0.12513000000000007</c:v>
                </c:pt>
                <c:pt idx="1234">
                  <c:v>0.12612000000000018</c:v>
                </c:pt>
                <c:pt idx="1235">
                  <c:v>0.12570000000000014</c:v>
                </c:pt>
                <c:pt idx="1236">
                  <c:v>0.12612000000000018</c:v>
                </c:pt>
                <c:pt idx="1237">
                  <c:v>0.12543000000000004</c:v>
                </c:pt>
                <c:pt idx="1238">
                  <c:v>0.12587999999999988</c:v>
                </c:pt>
                <c:pt idx="1239">
                  <c:v>0.12596999999999994</c:v>
                </c:pt>
                <c:pt idx="1240">
                  <c:v>0.12666000000000011</c:v>
                </c:pt>
                <c:pt idx="1241">
                  <c:v>0.12653999999999999</c:v>
                </c:pt>
                <c:pt idx="1242">
                  <c:v>0.12647999999999993</c:v>
                </c:pt>
                <c:pt idx="1243">
                  <c:v>0.12746999999999994</c:v>
                </c:pt>
                <c:pt idx="1244">
                  <c:v>0.1275900000000002</c:v>
                </c:pt>
                <c:pt idx="1245">
                  <c:v>0.12707999999999986</c:v>
                </c:pt>
                <c:pt idx="1246">
                  <c:v>0.12677999999999989</c:v>
                </c:pt>
                <c:pt idx="1247">
                  <c:v>0.12729000000000024</c:v>
                </c:pt>
                <c:pt idx="1248">
                  <c:v>0.12797999999999976</c:v>
                </c:pt>
                <c:pt idx="1249">
                  <c:v>0.12848999999999991</c:v>
                </c:pt>
                <c:pt idx="1250">
                  <c:v>0.1289400000000003</c:v>
                </c:pt>
                <c:pt idx="1251">
                  <c:v>0.12881999999999993</c:v>
                </c:pt>
                <c:pt idx="1252">
                  <c:v>0.12812999999999972</c:v>
                </c:pt>
                <c:pt idx="1253">
                  <c:v>0.12920999999999991</c:v>
                </c:pt>
                <c:pt idx="1254">
                  <c:v>0.12873000000000001</c:v>
                </c:pt>
                <c:pt idx="1255">
                  <c:v>0.12947999999999993</c:v>
                </c:pt>
                <c:pt idx="1256">
                  <c:v>0.1290600000000002</c:v>
                </c:pt>
                <c:pt idx="1257">
                  <c:v>0.12897000000000025</c:v>
                </c:pt>
                <c:pt idx="1258">
                  <c:v>0.12981000000000009</c:v>
                </c:pt>
                <c:pt idx="1259">
                  <c:v>0.13002000000000014</c:v>
                </c:pt>
                <c:pt idx="1260">
                  <c:v>0.13043999999999994</c:v>
                </c:pt>
                <c:pt idx="1261">
                  <c:v>0.13064999999999993</c:v>
                </c:pt>
                <c:pt idx="1262">
                  <c:v>0.13109999999999991</c:v>
                </c:pt>
                <c:pt idx="1263">
                  <c:v>0.13083000000000011</c:v>
                </c:pt>
                <c:pt idx="1264">
                  <c:v>0.13148999999999991</c:v>
                </c:pt>
                <c:pt idx="1265">
                  <c:v>0.13194000000000031</c:v>
                </c:pt>
                <c:pt idx="1266">
                  <c:v>0.13307999999999989</c:v>
                </c:pt>
                <c:pt idx="1267">
                  <c:v>0.13326000000000021</c:v>
                </c:pt>
                <c:pt idx="1268">
                  <c:v>0.13335</c:v>
                </c:pt>
                <c:pt idx="1269">
                  <c:v>0.13395000000000024</c:v>
                </c:pt>
                <c:pt idx="1270">
                  <c:v>0.13344000000000045</c:v>
                </c:pt>
                <c:pt idx="1271">
                  <c:v>0.13356000000000001</c:v>
                </c:pt>
                <c:pt idx="1272">
                  <c:v>0.1327799999999999</c:v>
                </c:pt>
                <c:pt idx="1273">
                  <c:v>0.13311000000000006</c:v>
                </c:pt>
                <c:pt idx="1274">
                  <c:v>0.1321500000000001</c:v>
                </c:pt>
                <c:pt idx="1275">
                  <c:v>0.1321199999999999</c:v>
                </c:pt>
                <c:pt idx="1276">
                  <c:v>0.13155000000000019</c:v>
                </c:pt>
                <c:pt idx="1277">
                  <c:v>0.13016999999999979</c:v>
                </c:pt>
                <c:pt idx="1278">
                  <c:v>0.13019999999999998</c:v>
                </c:pt>
                <c:pt idx="1279">
                  <c:v>0.12902999999999998</c:v>
                </c:pt>
                <c:pt idx="1280">
                  <c:v>0.12947999999999993</c:v>
                </c:pt>
                <c:pt idx="1281">
                  <c:v>0.12827999999999973</c:v>
                </c:pt>
                <c:pt idx="1282">
                  <c:v>0.12845999999999991</c:v>
                </c:pt>
                <c:pt idx="1283">
                  <c:v>0.12762000000000007</c:v>
                </c:pt>
                <c:pt idx="1284">
                  <c:v>0.1275899999999999</c:v>
                </c:pt>
                <c:pt idx="1285">
                  <c:v>0.1275899999999999</c:v>
                </c:pt>
                <c:pt idx="1286">
                  <c:v>0.1269299999999999</c:v>
                </c:pt>
                <c:pt idx="1287">
                  <c:v>0.12668999999999997</c:v>
                </c:pt>
                <c:pt idx="1288">
                  <c:v>0.12752999999999981</c:v>
                </c:pt>
                <c:pt idx="1289">
                  <c:v>0.12809999999999991</c:v>
                </c:pt>
                <c:pt idx="1290">
                  <c:v>0.12705</c:v>
                </c:pt>
                <c:pt idx="1291">
                  <c:v>0.12765000000000018</c:v>
                </c:pt>
                <c:pt idx="1292">
                  <c:v>0.12813000000000008</c:v>
                </c:pt>
                <c:pt idx="1293">
                  <c:v>0.12798000000000009</c:v>
                </c:pt>
                <c:pt idx="1294">
                  <c:v>0.12887999999999997</c:v>
                </c:pt>
                <c:pt idx="1295">
                  <c:v>0.12768000000000013</c:v>
                </c:pt>
                <c:pt idx="1296">
                  <c:v>0.12849000000000024</c:v>
                </c:pt>
                <c:pt idx="1297">
                  <c:v>0.12920999999999991</c:v>
                </c:pt>
                <c:pt idx="1298">
                  <c:v>0.12947999999999993</c:v>
                </c:pt>
                <c:pt idx="1299">
                  <c:v>0.12948000000000026</c:v>
                </c:pt>
                <c:pt idx="1300">
                  <c:v>0.12966000000000011</c:v>
                </c:pt>
                <c:pt idx="1301">
                  <c:v>0.1291199999999999</c:v>
                </c:pt>
                <c:pt idx="1302">
                  <c:v>0.12999000000000041</c:v>
                </c:pt>
                <c:pt idx="1303">
                  <c:v>0.12917999999999988</c:v>
                </c:pt>
                <c:pt idx="1304">
                  <c:v>0.12881999999999993</c:v>
                </c:pt>
                <c:pt idx="1305">
                  <c:v>0.12951000000000021</c:v>
                </c:pt>
                <c:pt idx="1306">
                  <c:v>0.12873000000000001</c:v>
                </c:pt>
                <c:pt idx="1307">
                  <c:v>0.12885000000000013</c:v>
                </c:pt>
                <c:pt idx="1308">
                  <c:v>0.12900000000000011</c:v>
                </c:pt>
                <c:pt idx="1309">
                  <c:v>0.12900000000000011</c:v>
                </c:pt>
                <c:pt idx="1310">
                  <c:v>0.12854999999999991</c:v>
                </c:pt>
                <c:pt idx="1311">
                  <c:v>0.1289400000000003</c:v>
                </c:pt>
                <c:pt idx="1312">
                  <c:v>0.12873000000000001</c:v>
                </c:pt>
                <c:pt idx="1313">
                  <c:v>0.12845999999999991</c:v>
                </c:pt>
                <c:pt idx="1314">
                  <c:v>0.12711000000000006</c:v>
                </c:pt>
                <c:pt idx="1315">
                  <c:v>0.12777000000000005</c:v>
                </c:pt>
                <c:pt idx="1316">
                  <c:v>0.12651000000000021</c:v>
                </c:pt>
                <c:pt idx="1317">
                  <c:v>0.12632999999999989</c:v>
                </c:pt>
                <c:pt idx="1318">
                  <c:v>0.12579000000000021</c:v>
                </c:pt>
                <c:pt idx="1319">
                  <c:v>0.12528000000000006</c:v>
                </c:pt>
                <c:pt idx="1320">
                  <c:v>0.12579000000000021</c:v>
                </c:pt>
                <c:pt idx="1321">
                  <c:v>0.12584999999999991</c:v>
                </c:pt>
                <c:pt idx="1322">
                  <c:v>0.1261500000000001</c:v>
                </c:pt>
                <c:pt idx="1323">
                  <c:v>0.12632999999999989</c:v>
                </c:pt>
                <c:pt idx="1324">
                  <c:v>0.12660000000000005</c:v>
                </c:pt>
                <c:pt idx="1325">
                  <c:v>0.12657000000000018</c:v>
                </c:pt>
                <c:pt idx="1326">
                  <c:v>0.12770999999999999</c:v>
                </c:pt>
                <c:pt idx="1327">
                  <c:v>0.12653999999999999</c:v>
                </c:pt>
                <c:pt idx="1328">
                  <c:v>0.12702000000000013</c:v>
                </c:pt>
                <c:pt idx="1329">
                  <c:v>0.12792000000000003</c:v>
                </c:pt>
                <c:pt idx="1330">
                  <c:v>0.12764999999999993</c:v>
                </c:pt>
                <c:pt idx="1331">
                  <c:v>0.12828000000000006</c:v>
                </c:pt>
                <c:pt idx="1332">
                  <c:v>0.12782999999999978</c:v>
                </c:pt>
                <c:pt idx="1333">
                  <c:v>0.12885000000000013</c:v>
                </c:pt>
                <c:pt idx="1334">
                  <c:v>0.12902999999999998</c:v>
                </c:pt>
                <c:pt idx="1335">
                  <c:v>0.12881999999999993</c:v>
                </c:pt>
                <c:pt idx="1336">
                  <c:v>0.12864000000000009</c:v>
                </c:pt>
                <c:pt idx="1337">
                  <c:v>0.1297799999999999</c:v>
                </c:pt>
                <c:pt idx="1338">
                  <c:v>0.12902999999999998</c:v>
                </c:pt>
                <c:pt idx="1339">
                  <c:v>0.12960000000000005</c:v>
                </c:pt>
                <c:pt idx="1340">
                  <c:v>0.12966000000000011</c:v>
                </c:pt>
                <c:pt idx="1341">
                  <c:v>0.13001999999999991</c:v>
                </c:pt>
                <c:pt idx="1342">
                  <c:v>0.1294200000000002</c:v>
                </c:pt>
                <c:pt idx="1343">
                  <c:v>0.12966000000000011</c:v>
                </c:pt>
                <c:pt idx="1344">
                  <c:v>0.13034999999999999</c:v>
                </c:pt>
                <c:pt idx="1345">
                  <c:v>0.13005</c:v>
                </c:pt>
                <c:pt idx="1346">
                  <c:v>0.13077000000000005</c:v>
                </c:pt>
                <c:pt idx="1347">
                  <c:v>0.1315799999999997</c:v>
                </c:pt>
                <c:pt idx="1348">
                  <c:v>0.13197000000000025</c:v>
                </c:pt>
                <c:pt idx="1349">
                  <c:v>0.13260000000000005</c:v>
                </c:pt>
                <c:pt idx="1350">
                  <c:v>0.13335</c:v>
                </c:pt>
                <c:pt idx="1351">
                  <c:v>0.13395000000000001</c:v>
                </c:pt>
                <c:pt idx="1352">
                  <c:v>0.13431000000000026</c:v>
                </c:pt>
                <c:pt idx="1353">
                  <c:v>0.13446000000000041</c:v>
                </c:pt>
                <c:pt idx="1354">
                  <c:v>0.1350000000000002</c:v>
                </c:pt>
                <c:pt idx="1355">
                  <c:v>0.13493999999999998</c:v>
                </c:pt>
                <c:pt idx="1356">
                  <c:v>0.13491000000000042</c:v>
                </c:pt>
                <c:pt idx="1357">
                  <c:v>0.13503000000000034</c:v>
                </c:pt>
                <c:pt idx="1358">
                  <c:v>0.13475999999999991</c:v>
                </c:pt>
                <c:pt idx="1359">
                  <c:v>0.13547999999999993</c:v>
                </c:pt>
                <c:pt idx="1360">
                  <c:v>0.13494000000000034</c:v>
                </c:pt>
                <c:pt idx="1361">
                  <c:v>0.1351500000000001</c:v>
                </c:pt>
                <c:pt idx="1362">
                  <c:v>0.13476000000000021</c:v>
                </c:pt>
                <c:pt idx="1363">
                  <c:v>0.13430999999999993</c:v>
                </c:pt>
                <c:pt idx="1364">
                  <c:v>0.13458000000000003</c:v>
                </c:pt>
                <c:pt idx="1365">
                  <c:v>0.13344000000000011</c:v>
                </c:pt>
                <c:pt idx="1366">
                  <c:v>0.13296000000000024</c:v>
                </c:pt>
                <c:pt idx="1367">
                  <c:v>0.13256999999999991</c:v>
                </c:pt>
                <c:pt idx="1368">
                  <c:v>0.13248000000000026</c:v>
                </c:pt>
                <c:pt idx="1369">
                  <c:v>0.1327200000000002</c:v>
                </c:pt>
                <c:pt idx="1370">
                  <c:v>0.13262999999999989</c:v>
                </c:pt>
                <c:pt idx="1371">
                  <c:v>0.13338000000000019</c:v>
                </c:pt>
                <c:pt idx="1372">
                  <c:v>0.13425000000000001</c:v>
                </c:pt>
                <c:pt idx="1373">
                  <c:v>0.13524000000000028</c:v>
                </c:pt>
                <c:pt idx="1374">
                  <c:v>0.13628999999999991</c:v>
                </c:pt>
                <c:pt idx="1375">
                  <c:v>0.13749</c:v>
                </c:pt>
                <c:pt idx="1376">
                  <c:v>0.13814999999999991</c:v>
                </c:pt>
                <c:pt idx="1377">
                  <c:v>0.13832999999999995</c:v>
                </c:pt>
                <c:pt idx="1378">
                  <c:v>0.13854000000000022</c:v>
                </c:pt>
                <c:pt idx="1379">
                  <c:v>0.14013000000000009</c:v>
                </c:pt>
                <c:pt idx="1380">
                  <c:v>0.14121000000000006</c:v>
                </c:pt>
                <c:pt idx="1381">
                  <c:v>0.14256000000000021</c:v>
                </c:pt>
                <c:pt idx="1382">
                  <c:v>0.14375999999999994</c:v>
                </c:pt>
                <c:pt idx="1383">
                  <c:v>0.14472000000000004</c:v>
                </c:pt>
                <c:pt idx="1384">
                  <c:v>0.14607000000000003</c:v>
                </c:pt>
                <c:pt idx="1385">
                  <c:v>0.1477200000000001</c:v>
                </c:pt>
                <c:pt idx="1386">
                  <c:v>0.14907000000000004</c:v>
                </c:pt>
                <c:pt idx="1387">
                  <c:v>0.15096000000000043</c:v>
                </c:pt>
                <c:pt idx="1388">
                  <c:v>0.15150000000000022</c:v>
                </c:pt>
                <c:pt idx="1389">
                  <c:v>0.15360000000000021</c:v>
                </c:pt>
                <c:pt idx="1390">
                  <c:v>0.15480000000000019</c:v>
                </c:pt>
                <c:pt idx="1391">
                  <c:v>0.15597000000000019</c:v>
                </c:pt>
                <c:pt idx="1392">
                  <c:v>0.15690000000000037</c:v>
                </c:pt>
                <c:pt idx="1393">
                  <c:v>0.1589100000000003</c:v>
                </c:pt>
                <c:pt idx="1394">
                  <c:v>0.1605300000000002</c:v>
                </c:pt>
                <c:pt idx="1395">
                  <c:v>0.16166999999999998</c:v>
                </c:pt>
                <c:pt idx="1396">
                  <c:v>0.16356000000000004</c:v>
                </c:pt>
                <c:pt idx="1397">
                  <c:v>0.16580999999999979</c:v>
                </c:pt>
                <c:pt idx="1398">
                  <c:v>0.16623000000000021</c:v>
                </c:pt>
                <c:pt idx="1399">
                  <c:v>0.16839000000000004</c:v>
                </c:pt>
                <c:pt idx="1400">
                  <c:v>0.17030999999999996</c:v>
                </c:pt>
                <c:pt idx="1401">
                  <c:v>0.1720799999999999</c:v>
                </c:pt>
                <c:pt idx="1402">
                  <c:v>0.17349000000000042</c:v>
                </c:pt>
                <c:pt idx="1403">
                  <c:v>0.17592000000000024</c:v>
                </c:pt>
                <c:pt idx="1404">
                  <c:v>0.17853000000000024</c:v>
                </c:pt>
                <c:pt idx="1405">
                  <c:v>0.18107999999999991</c:v>
                </c:pt>
                <c:pt idx="1406">
                  <c:v>0.18335999999999991</c:v>
                </c:pt>
                <c:pt idx="1407">
                  <c:v>0.18546000000000026</c:v>
                </c:pt>
                <c:pt idx="1408">
                  <c:v>0.18714000000000022</c:v>
                </c:pt>
                <c:pt idx="1409">
                  <c:v>0.18918000000000001</c:v>
                </c:pt>
                <c:pt idx="1410">
                  <c:v>0.19010999999999978</c:v>
                </c:pt>
                <c:pt idx="1411">
                  <c:v>0.19181999999999999</c:v>
                </c:pt>
                <c:pt idx="1412">
                  <c:v>0.19392000000000009</c:v>
                </c:pt>
                <c:pt idx="1413">
                  <c:v>0.19577999999999995</c:v>
                </c:pt>
                <c:pt idx="1414">
                  <c:v>0.19695000000000001</c:v>
                </c:pt>
                <c:pt idx="1415">
                  <c:v>0.19862999999999997</c:v>
                </c:pt>
                <c:pt idx="1416">
                  <c:v>0.20013000000000014</c:v>
                </c:pt>
                <c:pt idx="1417">
                  <c:v>0.20127</c:v>
                </c:pt>
                <c:pt idx="1418">
                  <c:v>0.20199000000000025</c:v>
                </c:pt>
                <c:pt idx="1419">
                  <c:v>0.20210999999999979</c:v>
                </c:pt>
                <c:pt idx="1420">
                  <c:v>0.2031899999999999</c:v>
                </c:pt>
                <c:pt idx="1421">
                  <c:v>0.20325000000000001</c:v>
                </c:pt>
                <c:pt idx="1422">
                  <c:v>0.20328000000000021</c:v>
                </c:pt>
                <c:pt idx="1423">
                  <c:v>0.20372999999999974</c:v>
                </c:pt>
                <c:pt idx="1424">
                  <c:v>0.20418000000000003</c:v>
                </c:pt>
                <c:pt idx="1425">
                  <c:v>0.20427000000000001</c:v>
                </c:pt>
                <c:pt idx="1426">
                  <c:v>0.20519999999999974</c:v>
                </c:pt>
                <c:pt idx="1427">
                  <c:v>0.2083200000000002</c:v>
                </c:pt>
                <c:pt idx="1428">
                  <c:v>0.21485999999999991</c:v>
                </c:pt>
                <c:pt idx="1429">
                  <c:v>0.22118999999999989</c:v>
                </c:pt>
                <c:pt idx="1430">
                  <c:v>0.22658999999999996</c:v>
                </c:pt>
                <c:pt idx="1431">
                  <c:v>0.23222999999999994</c:v>
                </c:pt>
                <c:pt idx="1432">
                  <c:v>0.23802000000000001</c:v>
                </c:pt>
                <c:pt idx="1433">
                  <c:v>0.24114000000000024</c:v>
                </c:pt>
                <c:pt idx="1434">
                  <c:v>0.24450000000000024</c:v>
                </c:pt>
                <c:pt idx="1435">
                  <c:v>0.24696000000000012</c:v>
                </c:pt>
                <c:pt idx="1436">
                  <c:v>0.24921000000000024</c:v>
                </c:pt>
                <c:pt idx="1437">
                  <c:v>0.24924000000000013</c:v>
                </c:pt>
                <c:pt idx="1438">
                  <c:v>0.24834000000000012</c:v>
                </c:pt>
                <c:pt idx="1439">
                  <c:v>0.24846000000000032</c:v>
                </c:pt>
                <c:pt idx="1440">
                  <c:v>0.24645000000000014</c:v>
                </c:pt>
                <c:pt idx="1441">
                  <c:v>0.24465000000000003</c:v>
                </c:pt>
                <c:pt idx="1442">
                  <c:v>0.24324000000000007</c:v>
                </c:pt>
                <c:pt idx="1443">
                  <c:v>0.24282000000000004</c:v>
                </c:pt>
                <c:pt idx="1444">
                  <c:v>0.24035999999999991</c:v>
                </c:pt>
                <c:pt idx="1445">
                  <c:v>0.23844000000000029</c:v>
                </c:pt>
                <c:pt idx="1446">
                  <c:v>0.23625000000000004</c:v>
                </c:pt>
                <c:pt idx="1447">
                  <c:v>0.23433000000000004</c:v>
                </c:pt>
                <c:pt idx="1448">
                  <c:v>0.23277000000000014</c:v>
                </c:pt>
                <c:pt idx="1449">
                  <c:v>0.23094000000000006</c:v>
                </c:pt>
                <c:pt idx="1450">
                  <c:v>0.23001000000000021</c:v>
                </c:pt>
                <c:pt idx="1451">
                  <c:v>0.22748999999999991</c:v>
                </c:pt>
                <c:pt idx="1452">
                  <c:v>0.2261699999999999</c:v>
                </c:pt>
                <c:pt idx="1453">
                  <c:v>0.22514999999999991</c:v>
                </c:pt>
                <c:pt idx="1454">
                  <c:v>0.22272</c:v>
                </c:pt>
                <c:pt idx="1455">
                  <c:v>0.22136999999999973</c:v>
                </c:pt>
                <c:pt idx="1456">
                  <c:v>0.22001999999999991</c:v>
                </c:pt>
                <c:pt idx="1457">
                  <c:v>0.21840000000000054</c:v>
                </c:pt>
                <c:pt idx="1458">
                  <c:v>0.21594000000000049</c:v>
                </c:pt>
                <c:pt idx="1459">
                  <c:v>0.2146799999999999</c:v>
                </c:pt>
                <c:pt idx="1460">
                  <c:v>0.21450000000000025</c:v>
                </c:pt>
                <c:pt idx="1461">
                  <c:v>0.21162</c:v>
                </c:pt>
                <c:pt idx="1462">
                  <c:v>0.21107999999999993</c:v>
                </c:pt>
                <c:pt idx="1463">
                  <c:v>0.21033000000000004</c:v>
                </c:pt>
                <c:pt idx="1464">
                  <c:v>0.2083200000000002</c:v>
                </c:pt>
                <c:pt idx="1465">
                  <c:v>0.20559000000000041</c:v>
                </c:pt>
                <c:pt idx="1466">
                  <c:v>0.20484000000000024</c:v>
                </c:pt>
                <c:pt idx="1467">
                  <c:v>0.2056800000000002</c:v>
                </c:pt>
                <c:pt idx="1468">
                  <c:v>0.20409000000000024</c:v>
                </c:pt>
                <c:pt idx="1469">
                  <c:v>0.20352000000000003</c:v>
                </c:pt>
                <c:pt idx="1470">
                  <c:v>0.20502000000000001</c:v>
                </c:pt>
                <c:pt idx="1471">
                  <c:v>0.20496000000000039</c:v>
                </c:pt>
                <c:pt idx="1472">
                  <c:v>0.20637000000000005</c:v>
                </c:pt>
                <c:pt idx="1473">
                  <c:v>0.20808000000000026</c:v>
                </c:pt>
                <c:pt idx="1474">
                  <c:v>0.20898000000000042</c:v>
                </c:pt>
                <c:pt idx="1475">
                  <c:v>0.21003000000000024</c:v>
                </c:pt>
                <c:pt idx="1476">
                  <c:v>0.20949000000000012</c:v>
                </c:pt>
                <c:pt idx="1477">
                  <c:v>0.2106000000000002</c:v>
                </c:pt>
                <c:pt idx="1478">
                  <c:v>0.20969999999999991</c:v>
                </c:pt>
                <c:pt idx="1479">
                  <c:v>0.2113799999999999</c:v>
                </c:pt>
                <c:pt idx="1480">
                  <c:v>0.21075000000000021</c:v>
                </c:pt>
                <c:pt idx="1481">
                  <c:v>0.20973000000000033</c:v>
                </c:pt>
                <c:pt idx="1482">
                  <c:v>0.20931000000000022</c:v>
                </c:pt>
                <c:pt idx="1483">
                  <c:v>0.20922000000000021</c:v>
                </c:pt>
                <c:pt idx="1484">
                  <c:v>0.20922000000000021</c:v>
                </c:pt>
                <c:pt idx="1485">
                  <c:v>0.21021000000000012</c:v>
                </c:pt>
                <c:pt idx="1486">
                  <c:v>0.21222000000000021</c:v>
                </c:pt>
                <c:pt idx="1487">
                  <c:v>0.21348000000000025</c:v>
                </c:pt>
                <c:pt idx="1488">
                  <c:v>0.21495000000000025</c:v>
                </c:pt>
                <c:pt idx="1489">
                  <c:v>0.21675000000000033</c:v>
                </c:pt>
                <c:pt idx="1490">
                  <c:v>0.21788999999999994</c:v>
                </c:pt>
                <c:pt idx="1491">
                  <c:v>0.21957000000000004</c:v>
                </c:pt>
                <c:pt idx="1492">
                  <c:v>0.21975000000000011</c:v>
                </c:pt>
                <c:pt idx="1493">
                  <c:v>0.21975000000000036</c:v>
                </c:pt>
                <c:pt idx="1494">
                  <c:v>0.22071000000000021</c:v>
                </c:pt>
                <c:pt idx="1495">
                  <c:v>0.21965999999999991</c:v>
                </c:pt>
                <c:pt idx="1496">
                  <c:v>0.22109999999999996</c:v>
                </c:pt>
                <c:pt idx="1497">
                  <c:v>0.22179000000000021</c:v>
                </c:pt>
                <c:pt idx="1498">
                  <c:v>0.22082999999999986</c:v>
                </c:pt>
                <c:pt idx="1499">
                  <c:v>0.22106999999999979</c:v>
                </c:pt>
                <c:pt idx="1500">
                  <c:v>0.22007999999999989</c:v>
                </c:pt>
                <c:pt idx="1501">
                  <c:v>0.22005000000000008</c:v>
                </c:pt>
                <c:pt idx="1502">
                  <c:v>0.21954000000000043</c:v>
                </c:pt>
                <c:pt idx="1503">
                  <c:v>0.21921000000000057</c:v>
                </c:pt>
                <c:pt idx="1504">
                  <c:v>0.21912000000000001</c:v>
                </c:pt>
                <c:pt idx="1505">
                  <c:v>0.21909000000000042</c:v>
                </c:pt>
                <c:pt idx="1506">
                  <c:v>0.21993000000000026</c:v>
                </c:pt>
                <c:pt idx="1507">
                  <c:v>0.22058999999999995</c:v>
                </c:pt>
                <c:pt idx="1508">
                  <c:v>0.22095000000000001</c:v>
                </c:pt>
                <c:pt idx="1509">
                  <c:v>0.22245000000000001</c:v>
                </c:pt>
                <c:pt idx="1510">
                  <c:v>0.22365000000000002</c:v>
                </c:pt>
                <c:pt idx="1511">
                  <c:v>0.22508999999999979</c:v>
                </c:pt>
                <c:pt idx="1512">
                  <c:v>0.22623000000000026</c:v>
                </c:pt>
                <c:pt idx="1513">
                  <c:v>0.22739999999999994</c:v>
                </c:pt>
                <c:pt idx="1514">
                  <c:v>0.22877999999999998</c:v>
                </c:pt>
                <c:pt idx="1515">
                  <c:v>0.23060999999999998</c:v>
                </c:pt>
                <c:pt idx="1516">
                  <c:v>0.23111999999999999</c:v>
                </c:pt>
                <c:pt idx="1517">
                  <c:v>0.23249999999999998</c:v>
                </c:pt>
                <c:pt idx="1518">
                  <c:v>0.2343599999999999</c:v>
                </c:pt>
                <c:pt idx="1519">
                  <c:v>0.23499000000000031</c:v>
                </c:pt>
                <c:pt idx="1520">
                  <c:v>0.23616000000000004</c:v>
                </c:pt>
                <c:pt idx="1521">
                  <c:v>0.23895000000000041</c:v>
                </c:pt>
                <c:pt idx="1522">
                  <c:v>0.23934000000000041</c:v>
                </c:pt>
                <c:pt idx="1523">
                  <c:v>0.2413200000000002</c:v>
                </c:pt>
                <c:pt idx="1524">
                  <c:v>0.24260999999999999</c:v>
                </c:pt>
                <c:pt idx="1525">
                  <c:v>0.24387</c:v>
                </c:pt>
                <c:pt idx="1526">
                  <c:v>0.24543000000000006</c:v>
                </c:pt>
                <c:pt idx="1527">
                  <c:v>0.24690000000000042</c:v>
                </c:pt>
                <c:pt idx="1528">
                  <c:v>0.24747000000000013</c:v>
                </c:pt>
                <c:pt idx="1529">
                  <c:v>0.24921000000000054</c:v>
                </c:pt>
                <c:pt idx="1530">
                  <c:v>0.25017</c:v>
                </c:pt>
                <c:pt idx="1531">
                  <c:v>0.25122000000000011</c:v>
                </c:pt>
                <c:pt idx="1532">
                  <c:v>0.25068000000000035</c:v>
                </c:pt>
                <c:pt idx="1533">
                  <c:v>0.24975000000000039</c:v>
                </c:pt>
                <c:pt idx="1534">
                  <c:v>0.25044</c:v>
                </c:pt>
                <c:pt idx="1535">
                  <c:v>0.25076999999999988</c:v>
                </c:pt>
                <c:pt idx="1536">
                  <c:v>0.24933000000000027</c:v>
                </c:pt>
                <c:pt idx="1537">
                  <c:v>0.24752999999999994</c:v>
                </c:pt>
                <c:pt idx="1538">
                  <c:v>0.24579000000000045</c:v>
                </c:pt>
                <c:pt idx="1539">
                  <c:v>0.2451299999999999</c:v>
                </c:pt>
                <c:pt idx="1540">
                  <c:v>0.24513000000000021</c:v>
                </c:pt>
                <c:pt idx="1541">
                  <c:v>0.24372000000000016</c:v>
                </c:pt>
                <c:pt idx="1542">
                  <c:v>0.24416999999999991</c:v>
                </c:pt>
                <c:pt idx="1543">
                  <c:v>0.24297000000000002</c:v>
                </c:pt>
                <c:pt idx="1544">
                  <c:v>0.24351000000000048</c:v>
                </c:pt>
                <c:pt idx="1545">
                  <c:v>0.24378000000000022</c:v>
                </c:pt>
                <c:pt idx="1546">
                  <c:v>0.24585000000000001</c:v>
                </c:pt>
                <c:pt idx="1547">
                  <c:v>0.24657000000000001</c:v>
                </c:pt>
                <c:pt idx="1548">
                  <c:v>0.24825000000000022</c:v>
                </c:pt>
                <c:pt idx="1549">
                  <c:v>0.25038000000000032</c:v>
                </c:pt>
                <c:pt idx="1550">
                  <c:v>0.252</c:v>
                </c:pt>
                <c:pt idx="1551">
                  <c:v>0.25251000000000035</c:v>
                </c:pt>
                <c:pt idx="1552">
                  <c:v>0.25458000000000031</c:v>
                </c:pt>
                <c:pt idx="1553">
                  <c:v>0.25725000000000026</c:v>
                </c:pt>
                <c:pt idx="1554">
                  <c:v>0.25932000000000038</c:v>
                </c:pt>
                <c:pt idx="1555">
                  <c:v>0.25968000000000002</c:v>
                </c:pt>
                <c:pt idx="1556">
                  <c:v>0.26088000000000056</c:v>
                </c:pt>
                <c:pt idx="1557">
                  <c:v>0.26271</c:v>
                </c:pt>
                <c:pt idx="1558">
                  <c:v>0.26313000000000003</c:v>
                </c:pt>
                <c:pt idx="1559">
                  <c:v>0.26469000000000009</c:v>
                </c:pt>
                <c:pt idx="1560">
                  <c:v>0.26607000000000008</c:v>
                </c:pt>
                <c:pt idx="1561">
                  <c:v>0.26868000000000031</c:v>
                </c:pt>
                <c:pt idx="1562">
                  <c:v>0.26973000000000003</c:v>
                </c:pt>
                <c:pt idx="1563">
                  <c:v>0.27195000000000008</c:v>
                </c:pt>
                <c:pt idx="1564">
                  <c:v>0.27300000000000002</c:v>
                </c:pt>
                <c:pt idx="1565">
                  <c:v>0.27450000000000008</c:v>
                </c:pt>
                <c:pt idx="1566">
                  <c:v>0.27468000000000031</c:v>
                </c:pt>
                <c:pt idx="1567">
                  <c:v>0.27495000000000008</c:v>
                </c:pt>
                <c:pt idx="1568">
                  <c:v>0.27473999999999998</c:v>
                </c:pt>
                <c:pt idx="1569">
                  <c:v>0.27504000000000001</c:v>
                </c:pt>
                <c:pt idx="1570">
                  <c:v>0.27540000000000031</c:v>
                </c:pt>
                <c:pt idx="1571">
                  <c:v>0.2768700000000005</c:v>
                </c:pt>
                <c:pt idx="1572">
                  <c:v>0.27588000000000068</c:v>
                </c:pt>
                <c:pt idx="1573">
                  <c:v>0.2771100000000003</c:v>
                </c:pt>
                <c:pt idx="1574">
                  <c:v>0.27699000000000007</c:v>
                </c:pt>
                <c:pt idx="1575">
                  <c:v>0.27663000000000004</c:v>
                </c:pt>
                <c:pt idx="1576">
                  <c:v>0.27684000000000025</c:v>
                </c:pt>
                <c:pt idx="1577">
                  <c:v>0.27837000000000062</c:v>
                </c:pt>
                <c:pt idx="1578">
                  <c:v>0.2779500000000002</c:v>
                </c:pt>
                <c:pt idx="1579">
                  <c:v>0.27741000000000032</c:v>
                </c:pt>
                <c:pt idx="1580">
                  <c:v>0.27717000000000008</c:v>
                </c:pt>
                <c:pt idx="1581">
                  <c:v>0.27744000000000002</c:v>
                </c:pt>
                <c:pt idx="1582">
                  <c:v>0.27759</c:v>
                </c:pt>
                <c:pt idx="1583">
                  <c:v>0.2768700000000005</c:v>
                </c:pt>
                <c:pt idx="1584">
                  <c:v>0.27696000000000032</c:v>
                </c:pt>
                <c:pt idx="1585">
                  <c:v>0.2771100000000003</c:v>
                </c:pt>
                <c:pt idx="1586">
                  <c:v>0.27690000000000031</c:v>
                </c:pt>
                <c:pt idx="1587">
                  <c:v>0.2770500000000003</c:v>
                </c:pt>
                <c:pt idx="1588">
                  <c:v>0.27621000000000001</c:v>
                </c:pt>
                <c:pt idx="1589">
                  <c:v>0.2771100000000003</c:v>
                </c:pt>
                <c:pt idx="1590">
                  <c:v>0.27588000000000068</c:v>
                </c:pt>
                <c:pt idx="1591">
                  <c:v>0.27609000000000006</c:v>
                </c:pt>
                <c:pt idx="1592">
                  <c:v>0.27477000000000018</c:v>
                </c:pt>
                <c:pt idx="1593">
                  <c:v>0.27552000000000032</c:v>
                </c:pt>
                <c:pt idx="1594">
                  <c:v>0.27402000000000032</c:v>
                </c:pt>
                <c:pt idx="1595">
                  <c:v>0.27372000000000002</c:v>
                </c:pt>
                <c:pt idx="1596">
                  <c:v>0.27414000000000005</c:v>
                </c:pt>
                <c:pt idx="1597">
                  <c:v>0.27465000000000006</c:v>
                </c:pt>
                <c:pt idx="1598">
                  <c:v>0.27303000000000005</c:v>
                </c:pt>
                <c:pt idx="1599">
                  <c:v>0.27225000000000005</c:v>
                </c:pt>
                <c:pt idx="1600">
                  <c:v>0.27246000000000031</c:v>
                </c:pt>
                <c:pt idx="1601">
                  <c:v>0.27207000000000031</c:v>
                </c:pt>
                <c:pt idx="1602">
                  <c:v>0.27255000000000001</c:v>
                </c:pt>
                <c:pt idx="1603">
                  <c:v>0.27372000000000002</c:v>
                </c:pt>
                <c:pt idx="1604">
                  <c:v>0.27456000000000008</c:v>
                </c:pt>
                <c:pt idx="1605">
                  <c:v>0.2766900000000001</c:v>
                </c:pt>
                <c:pt idx="1606">
                  <c:v>0.27843000000000007</c:v>
                </c:pt>
                <c:pt idx="1607">
                  <c:v>0.28131000000000056</c:v>
                </c:pt>
                <c:pt idx="1608">
                  <c:v>0.28317000000000031</c:v>
                </c:pt>
                <c:pt idx="1609">
                  <c:v>0.28788000000000075</c:v>
                </c:pt>
                <c:pt idx="1610">
                  <c:v>0.29118000000000033</c:v>
                </c:pt>
                <c:pt idx="1611">
                  <c:v>0.29436000000000084</c:v>
                </c:pt>
                <c:pt idx="1612">
                  <c:v>0.29898000000000052</c:v>
                </c:pt>
                <c:pt idx="1613">
                  <c:v>0.30306000000000038</c:v>
                </c:pt>
                <c:pt idx="1614">
                  <c:v>0.30579000000000001</c:v>
                </c:pt>
                <c:pt idx="1615">
                  <c:v>0.30777000000000032</c:v>
                </c:pt>
                <c:pt idx="1616">
                  <c:v>0.30909000000000031</c:v>
                </c:pt>
                <c:pt idx="1617">
                  <c:v>0.31308000000000058</c:v>
                </c:pt>
                <c:pt idx="1618">
                  <c:v>0.31557000000000057</c:v>
                </c:pt>
                <c:pt idx="1619">
                  <c:v>0.31677000000000038</c:v>
                </c:pt>
                <c:pt idx="1620">
                  <c:v>0.31761000000000056</c:v>
                </c:pt>
                <c:pt idx="1621">
                  <c:v>0.31821000000000038</c:v>
                </c:pt>
                <c:pt idx="1622">
                  <c:v>0.31953000000000031</c:v>
                </c:pt>
                <c:pt idx="1623">
                  <c:v>0.32052000000000053</c:v>
                </c:pt>
                <c:pt idx="1624">
                  <c:v>0.32187000000000088</c:v>
                </c:pt>
                <c:pt idx="1625">
                  <c:v>0.32295000000000046</c:v>
                </c:pt>
                <c:pt idx="1626">
                  <c:v>0.32367000000000062</c:v>
                </c:pt>
                <c:pt idx="1627">
                  <c:v>0.32460000000000039</c:v>
                </c:pt>
                <c:pt idx="1628">
                  <c:v>0.32637000000000094</c:v>
                </c:pt>
                <c:pt idx="1629">
                  <c:v>0.32910000000000039</c:v>
                </c:pt>
                <c:pt idx="1630">
                  <c:v>0.33216000000000062</c:v>
                </c:pt>
                <c:pt idx="1631">
                  <c:v>0.33408000000000088</c:v>
                </c:pt>
                <c:pt idx="1632">
                  <c:v>0.33555000000000057</c:v>
                </c:pt>
                <c:pt idx="1633">
                  <c:v>0.33681000000000116</c:v>
                </c:pt>
                <c:pt idx="1634">
                  <c:v>0.33858000000000105</c:v>
                </c:pt>
                <c:pt idx="1635">
                  <c:v>0.33990000000000054</c:v>
                </c:pt>
                <c:pt idx="1636">
                  <c:v>0.34020000000000017</c:v>
                </c:pt>
                <c:pt idx="1637">
                  <c:v>0.34113000000000004</c:v>
                </c:pt>
                <c:pt idx="1638">
                  <c:v>0.33978000000000075</c:v>
                </c:pt>
                <c:pt idx="1639">
                  <c:v>0.34083000000000008</c:v>
                </c:pt>
                <c:pt idx="1640">
                  <c:v>0.33909000000000067</c:v>
                </c:pt>
                <c:pt idx="1641">
                  <c:v>0.33903000000000061</c:v>
                </c:pt>
                <c:pt idx="1642">
                  <c:v>0.33993000000000057</c:v>
                </c:pt>
                <c:pt idx="1643">
                  <c:v>0.34308000000000038</c:v>
                </c:pt>
                <c:pt idx="1644">
                  <c:v>0.34299000000000002</c:v>
                </c:pt>
                <c:pt idx="1645">
                  <c:v>0.3449400000000003</c:v>
                </c:pt>
                <c:pt idx="1646">
                  <c:v>0.34695000000000031</c:v>
                </c:pt>
                <c:pt idx="1647">
                  <c:v>0.34983000000000031</c:v>
                </c:pt>
                <c:pt idx="1648">
                  <c:v>0.35250000000000031</c:v>
                </c:pt>
                <c:pt idx="1649">
                  <c:v>0.35595000000000032</c:v>
                </c:pt>
                <c:pt idx="1650">
                  <c:v>0.35907000000000039</c:v>
                </c:pt>
                <c:pt idx="1651">
                  <c:v>0.36099000000000031</c:v>
                </c:pt>
                <c:pt idx="1652">
                  <c:v>0.36297000000000074</c:v>
                </c:pt>
                <c:pt idx="1653">
                  <c:v>0.36597000000000074</c:v>
                </c:pt>
                <c:pt idx="1654">
                  <c:v>0.36870000000000008</c:v>
                </c:pt>
                <c:pt idx="1655">
                  <c:v>0.37227000000000032</c:v>
                </c:pt>
                <c:pt idx="1656">
                  <c:v>0.37530000000000086</c:v>
                </c:pt>
                <c:pt idx="1657">
                  <c:v>0.37740000000000057</c:v>
                </c:pt>
                <c:pt idx="1658">
                  <c:v>0.38049000000000038</c:v>
                </c:pt>
                <c:pt idx="1659">
                  <c:v>0.38340000000000063</c:v>
                </c:pt>
                <c:pt idx="1660">
                  <c:v>0.38475000000000031</c:v>
                </c:pt>
                <c:pt idx="1661">
                  <c:v>0.38919000000000031</c:v>
                </c:pt>
                <c:pt idx="1662">
                  <c:v>0.38988000000000089</c:v>
                </c:pt>
                <c:pt idx="1663">
                  <c:v>0.39192000000000077</c:v>
                </c:pt>
                <c:pt idx="1664">
                  <c:v>0.39279000000000008</c:v>
                </c:pt>
                <c:pt idx="1665">
                  <c:v>0.39543000000000056</c:v>
                </c:pt>
                <c:pt idx="1666">
                  <c:v>0.39651000000000075</c:v>
                </c:pt>
                <c:pt idx="1667">
                  <c:v>0.39738000000000107</c:v>
                </c:pt>
                <c:pt idx="1668">
                  <c:v>0.39903000000000038</c:v>
                </c:pt>
                <c:pt idx="1669">
                  <c:v>0.40092000000000044</c:v>
                </c:pt>
                <c:pt idx="1670">
                  <c:v>0.40260000000000001</c:v>
                </c:pt>
                <c:pt idx="1671">
                  <c:v>0.40311000000000002</c:v>
                </c:pt>
                <c:pt idx="1672">
                  <c:v>0.40308000000000033</c:v>
                </c:pt>
                <c:pt idx="1673">
                  <c:v>0.4041600000000003</c:v>
                </c:pt>
                <c:pt idx="1674">
                  <c:v>0.40452000000000032</c:v>
                </c:pt>
                <c:pt idx="1675">
                  <c:v>0.40467000000000031</c:v>
                </c:pt>
                <c:pt idx="1676">
                  <c:v>0.40614000000000017</c:v>
                </c:pt>
                <c:pt idx="1677">
                  <c:v>0.40740000000000032</c:v>
                </c:pt>
                <c:pt idx="1678">
                  <c:v>0.40719000000000005</c:v>
                </c:pt>
                <c:pt idx="1679">
                  <c:v>0.40806000000000031</c:v>
                </c:pt>
                <c:pt idx="1680">
                  <c:v>0.40962000000000032</c:v>
                </c:pt>
                <c:pt idx="1681">
                  <c:v>0.41103000000000028</c:v>
                </c:pt>
                <c:pt idx="1682">
                  <c:v>0.41349000000000002</c:v>
                </c:pt>
                <c:pt idx="1683">
                  <c:v>0.41511000000000031</c:v>
                </c:pt>
                <c:pt idx="1684">
                  <c:v>0.41541000000000072</c:v>
                </c:pt>
                <c:pt idx="1685">
                  <c:v>0.41682000000000052</c:v>
                </c:pt>
                <c:pt idx="1686">
                  <c:v>0.41862000000000038</c:v>
                </c:pt>
                <c:pt idx="1687">
                  <c:v>0.41919000000000001</c:v>
                </c:pt>
                <c:pt idx="1688">
                  <c:v>0.41877000000000031</c:v>
                </c:pt>
                <c:pt idx="1689">
                  <c:v>0.42036000000000057</c:v>
                </c:pt>
                <c:pt idx="1690">
                  <c:v>0.42111000000000032</c:v>
                </c:pt>
                <c:pt idx="1691">
                  <c:v>0.42045000000000032</c:v>
                </c:pt>
                <c:pt idx="1692">
                  <c:v>0.42324000000000001</c:v>
                </c:pt>
                <c:pt idx="1693">
                  <c:v>0.42438000000000076</c:v>
                </c:pt>
                <c:pt idx="1694">
                  <c:v>0.42495000000000038</c:v>
                </c:pt>
                <c:pt idx="1695">
                  <c:v>0.42540000000000044</c:v>
                </c:pt>
                <c:pt idx="1696">
                  <c:v>0.42492000000000058</c:v>
                </c:pt>
                <c:pt idx="1697">
                  <c:v>0.42435000000000073</c:v>
                </c:pt>
                <c:pt idx="1698">
                  <c:v>0.42495000000000038</c:v>
                </c:pt>
                <c:pt idx="1699">
                  <c:v>0.42447000000000051</c:v>
                </c:pt>
                <c:pt idx="1700">
                  <c:v>0.42411000000000032</c:v>
                </c:pt>
                <c:pt idx="1701">
                  <c:v>0.42252000000000056</c:v>
                </c:pt>
                <c:pt idx="1702">
                  <c:v>0.42336000000000062</c:v>
                </c:pt>
                <c:pt idx="1703">
                  <c:v>0.42390000000000044</c:v>
                </c:pt>
                <c:pt idx="1704">
                  <c:v>0.42432000000000075</c:v>
                </c:pt>
                <c:pt idx="1705">
                  <c:v>0.42423000000000011</c:v>
                </c:pt>
                <c:pt idx="1706">
                  <c:v>0.42555000000000032</c:v>
                </c:pt>
                <c:pt idx="1707">
                  <c:v>0.42672000000000032</c:v>
                </c:pt>
                <c:pt idx="1708">
                  <c:v>0.42897000000000057</c:v>
                </c:pt>
                <c:pt idx="1709">
                  <c:v>0.43053000000000008</c:v>
                </c:pt>
                <c:pt idx="1710">
                  <c:v>0.4331400000000003</c:v>
                </c:pt>
                <c:pt idx="1711">
                  <c:v>0.43398000000000075</c:v>
                </c:pt>
                <c:pt idx="1712">
                  <c:v>0.43716000000000038</c:v>
                </c:pt>
                <c:pt idx="1713">
                  <c:v>0.44010000000000005</c:v>
                </c:pt>
                <c:pt idx="1714">
                  <c:v>0.44223000000000001</c:v>
                </c:pt>
                <c:pt idx="1715">
                  <c:v>0.44436000000000031</c:v>
                </c:pt>
                <c:pt idx="1716">
                  <c:v>0.44715000000000005</c:v>
                </c:pt>
                <c:pt idx="1717">
                  <c:v>0.44892000000000032</c:v>
                </c:pt>
                <c:pt idx="1718">
                  <c:v>0.45234000000000008</c:v>
                </c:pt>
                <c:pt idx="1719">
                  <c:v>0.45519000000000004</c:v>
                </c:pt>
                <c:pt idx="1720">
                  <c:v>0.45690000000000031</c:v>
                </c:pt>
                <c:pt idx="1721">
                  <c:v>0.45843000000000017</c:v>
                </c:pt>
                <c:pt idx="1722">
                  <c:v>0.46098000000000039</c:v>
                </c:pt>
                <c:pt idx="1723">
                  <c:v>0.46323000000000014</c:v>
                </c:pt>
                <c:pt idx="1724">
                  <c:v>0.46506000000000008</c:v>
                </c:pt>
                <c:pt idx="1725">
                  <c:v>0.46671000000000001</c:v>
                </c:pt>
                <c:pt idx="1726">
                  <c:v>0.46866000000000008</c:v>
                </c:pt>
                <c:pt idx="1727">
                  <c:v>0.47154000000000018</c:v>
                </c:pt>
                <c:pt idx="1728">
                  <c:v>0.47142000000000051</c:v>
                </c:pt>
                <c:pt idx="1729">
                  <c:v>0.47379000000000021</c:v>
                </c:pt>
                <c:pt idx="1730">
                  <c:v>0.47448000000000046</c:v>
                </c:pt>
                <c:pt idx="1731">
                  <c:v>0.47532000000000052</c:v>
                </c:pt>
                <c:pt idx="1732">
                  <c:v>0.47676000000000002</c:v>
                </c:pt>
                <c:pt idx="1733">
                  <c:v>0.47643000000000002</c:v>
                </c:pt>
                <c:pt idx="1734">
                  <c:v>0.47715000000000007</c:v>
                </c:pt>
                <c:pt idx="1735">
                  <c:v>0.47688000000000064</c:v>
                </c:pt>
                <c:pt idx="1736">
                  <c:v>0.47541000000000044</c:v>
                </c:pt>
                <c:pt idx="1737">
                  <c:v>0.47574</c:v>
                </c:pt>
                <c:pt idx="1738">
                  <c:v>0.47400000000000031</c:v>
                </c:pt>
                <c:pt idx="1739">
                  <c:v>0.47388000000000075</c:v>
                </c:pt>
                <c:pt idx="1740">
                  <c:v>0.47325</c:v>
                </c:pt>
                <c:pt idx="1741">
                  <c:v>0.47148000000000057</c:v>
                </c:pt>
                <c:pt idx="1742">
                  <c:v>0.47049000000000007</c:v>
                </c:pt>
                <c:pt idx="1743">
                  <c:v>0.46944000000000002</c:v>
                </c:pt>
                <c:pt idx="1744">
                  <c:v>0.46785000000000032</c:v>
                </c:pt>
                <c:pt idx="1745">
                  <c:v>0.46686000000000055</c:v>
                </c:pt>
                <c:pt idx="1746">
                  <c:v>0.46557000000000032</c:v>
                </c:pt>
                <c:pt idx="1747">
                  <c:v>0.46395000000000008</c:v>
                </c:pt>
                <c:pt idx="1748">
                  <c:v>0.46146000000000031</c:v>
                </c:pt>
                <c:pt idx="1749">
                  <c:v>0.45915000000000006</c:v>
                </c:pt>
                <c:pt idx="1750">
                  <c:v>0.45705000000000001</c:v>
                </c:pt>
                <c:pt idx="1751">
                  <c:v>0.45549000000000001</c:v>
                </c:pt>
                <c:pt idx="1752">
                  <c:v>0.45291000000000026</c:v>
                </c:pt>
                <c:pt idx="1753">
                  <c:v>0.45105000000000001</c:v>
                </c:pt>
                <c:pt idx="1754">
                  <c:v>0.44982000000000039</c:v>
                </c:pt>
                <c:pt idx="1755">
                  <c:v>0.4491</c:v>
                </c:pt>
                <c:pt idx="1756">
                  <c:v>0.44955000000000001</c:v>
                </c:pt>
                <c:pt idx="1757">
                  <c:v>0.44822999999999996</c:v>
                </c:pt>
                <c:pt idx="1758">
                  <c:v>0.44712000000000002</c:v>
                </c:pt>
                <c:pt idx="1759">
                  <c:v>0.44682000000000038</c:v>
                </c:pt>
                <c:pt idx="1760">
                  <c:v>0.44550000000000001</c:v>
                </c:pt>
                <c:pt idx="1761">
                  <c:v>0.44538000000000055</c:v>
                </c:pt>
                <c:pt idx="1762">
                  <c:v>0.44268000000000002</c:v>
                </c:pt>
                <c:pt idx="1763">
                  <c:v>0.43908000000000086</c:v>
                </c:pt>
                <c:pt idx="1764">
                  <c:v>0.43098000000000075</c:v>
                </c:pt>
                <c:pt idx="1765">
                  <c:v>0.42300000000000026</c:v>
                </c:pt>
                <c:pt idx="1766">
                  <c:v>0.41562000000000032</c:v>
                </c:pt>
                <c:pt idx="1767">
                  <c:v>0.42006000000000032</c:v>
                </c:pt>
                <c:pt idx="1768">
                  <c:v>0.44675999999999982</c:v>
                </c:pt>
                <c:pt idx="1769">
                  <c:v>0.46518000000000032</c:v>
                </c:pt>
                <c:pt idx="1770">
                  <c:v>0.46983000000000008</c:v>
                </c:pt>
                <c:pt idx="1771">
                  <c:v>0.46782000000000046</c:v>
                </c:pt>
                <c:pt idx="1772">
                  <c:v>0.46875</c:v>
                </c:pt>
                <c:pt idx="1773">
                  <c:v>0.47331000000000045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523648"/>
        <c:axId val="298524208"/>
      </c:scatterChart>
      <c:valAx>
        <c:axId val="298523648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Annealing time</a:t>
                </a:r>
                <a:r>
                  <a:rPr lang="ru-RU" dirty="0" smtClean="0"/>
                  <a:t>, </a:t>
                </a:r>
                <a:r>
                  <a:rPr lang="en-US" dirty="0" smtClean="0"/>
                  <a:t>min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27100974157076513"/>
              <c:y val="0.92326351148245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8524208"/>
        <c:crosses val="autoZero"/>
        <c:crossBetween val="midCat"/>
        <c:majorUnit val="10"/>
      </c:valAx>
      <c:valAx>
        <c:axId val="2985242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dS</a:t>
                </a:r>
                <a:r>
                  <a:rPr lang="en-US" dirty="0"/>
                  <a:t>/</a:t>
                </a:r>
                <a:r>
                  <a:rPr lang="en-US" dirty="0" err="1"/>
                  <a:t>dt</a:t>
                </a:r>
                <a:r>
                  <a:rPr lang="ru-RU" dirty="0"/>
                  <a:t>, </a:t>
                </a:r>
                <a:r>
                  <a:rPr lang="en-US" dirty="0" smtClean="0"/>
                  <a:t>J</a:t>
                </a:r>
                <a:r>
                  <a:rPr lang="ru-RU" dirty="0" smtClean="0"/>
                  <a:t>/(</a:t>
                </a:r>
                <a:r>
                  <a:rPr lang="en-US" dirty="0" smtClean="0"/>
                  <a:t>g</a:t>
                </a:r>
                <a:r>
                  <a:rPr lang="ru-RU" dirty="0" smtClean="0"/>
                  <a:t>·</a:t>
                </a:r>
                <a:r>
                  <a:rPr lang="en-US" dirty="0" smtClean="0"/>
                  <a:t>K</a:t>
                </a:r>
                <a:r>
                  <a:rPr lang="ru-RU" dirty="0" smtClean="0"/>
                  <a:t>)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6186949403601773E-3"/>
              <c:y val="0.214208335423040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8523648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04266728407439"/>
          <c:y val="3.0884685609950936E-2"/>
          <c:w val="0.82624237519090604"/>
          <c:h val="0.81379937263939572"/>
        </c:manualLayout>
      </c:layout>
      <c:scatterChart>
        <c:scatterStyle val="lineMarker"/>
        <c:varyColors val="0"/>
        <c:ser>
          <c:idx val="1"/>
          <c:order val="0"/>
          <c:tx>
            <c:v>Тобл=550 °С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'550 №438 отжиг (2)'!$I$6:$I$14</c:f>
              <c:numCache>
                <c:formatCode>General</c:formatCode>
                <c:ptCount val="9"/>
                <c:pt idx="0">
                  <c:v>25.5</c:v>
                </c:pt>
                <c:pt idx="1">
                  <c:v>99.6</c:v>
                </c:pt>
                <c:pt idx="2">
                  <c:v>200.3</c:v>
                </c:pt>
                <c:pt idx="3">
                  <c:v>300.39999999999998</c:v>
                </c:pt>
                <c:pt idx="4">
                  <c:v>400.5</c:v>
                </c:pt>
                <c:pt idx="5">
                  <c:v>500.4</c:v>
                </c:pt>
                <c:pt idx="6">
                  <c:v>600.5</c:v>
                </c:pt>
                <c:pt idx="7">
                  <c:v>700.1</c:v>
                </c:pt>
                <c:pt idx="8">
                  <c:v>800.1</c:v>
                </c:pt>
              </c:numCache>
            </c:numRef>
          </c:xVal>
          <c:yVal>
            <c:numRef>
              <c:f>'550 №438 отжиг (2)'!$M$6:$M$14</c:f>
              <c:numCache>
                <c:formatCode>General</c:formatCode>
                <c:ptCount val="9"/>
                <c:pt idx="0">
                  <c:v>20.553019199999998</c:v>
                </c:pt>
                <c:pt idx="1">
                  <c:v>23.538364000000001</c:v>
                </c:pt>
                <c:pt idx="2">
                  <c:v>25.922051000000003</c:v>
                </c:pt>
                <c:pt idx="3">
                  <c:v>26.967712000000002</c:v>
                </c:pt>
                <c:pt idx="4">
                  <c:v>26.819482500000003</c:v>
                </c:pt>
                <c:pt idx="5">
                  <c:v>27.209792</c:v>
                </c:pt>
                <c:pt idx="6">
                  <c:v>27.466823999999999</c:v>
                </c:pt>
                <c:pt idx="7">
                  <c:v>27.460629599999997</c:v>
                </c:pt>
                <c:pt idx="8">
                  <c:v>27.691816000000003</c:v>
                </c:pt>
              </c:numCache>
            </c:numRef>
          </c:yVal>
          <c:smooth val="0"/>
        </c:ser>
        <c:ser>
          <c:idx val="2"/>
          <c:order val="1"/>
          <c:spPr>
            <a:ln w="28575">
              <a:noFill/>
            </a:ln>
          </c:spPr>
          <c:marker>
            <c:symbol val="star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'550 №438 отжиг (2)'!$L$24</c:f>
              <c:numCache>
                <c:formatCode>General</c:formatCode>
                <c:ptCount val="1"/>
                <c:pt idx="0">
                  <c:v>1200</c:v>
                </c:pt>
              </c:numCache>
            </c:numRef>
          </c:xVal>
          <c:yVal>
            <c:numRef>
              <c:f>'550 №438 отжиг (2)'!$M$24</c:f>
              <c:numCache>
                <c:formatCode>General</c:formatCode>
                <c:ptCount val="1"/>
                <c:pt idx="0">
                  <c:v>27.6</c:v>
                </c:pt>
              </c:numCache>
            </c:numRef>
          </c:yVal>
          <c:smooth val="0"/>
        </c:ser>
        <c:ser>
          <c:idx val="0"/>
          <c:order val="2"/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'550 №438 отжиг (2)'!$L$27</c:f>
              <c:numCache>
                <c:formatCode>General</c:formatCode>
                <c:ptCount val="1"/>
                <c:pt idx="0">
                  <c:v>1200</c:v>
                </c:pt>
              </c:numCache>
            </c:numRef>
          </c:xVal>
          <c:yVal>
            <c:numRef>
              <c:f>'550 №438 отжиг (2)'!$M$27</c:f>
              <c:numCache>
                <c:formatCode>General</c:formatCode>
                <c:ptCount val="1"/>
                <c:pt idx="0">
                  <c:v>36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errBars>
            <c:errDir val="x"/>
            <c:errBarType val="both"/>
            <c:errValType val="fixedVal"/>
            <c:noEndCap val="0"/>
            <c:val val="10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'550 №438 отжиг (2)'!$L$30</c:f>
              <c:numCache>
                <c:formatCode>General</c:formatCode>
                <c:ptCount val="1"/>
                <c:pt idx="0">
                  <c:v>1100</c:v>
                </c:pt>
              </c:numCache>
            </c:numRef>
          </c:xVal>
          <c:yVal>
            <c:numRef>
              <c:f>'550 №438 отжиг (2)'!$L$31</c:f>
              <c:numCache>
                <c:formatCode>General</c:formatCode>
                <c:ptCount val="1"/>
                <c:pt idx="0">
                  <c:v>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528128"/>
        <c:axId val="298528688"/>
      </c:scatterChart>
      <c:valAx>
        <c:axId val="298528128"/>
        <c:scaling>
          <c:orientation val="minMax"/>
          <c:max val="13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Measurement temperature</a:t>
                </a:r>
                <a:r>
                  <a:rPr lang="ru-RU" b="1" dirty="0" smtClean="0"/>
                  <a:t>, </a:t>
                </a:r>
                <a:r>
                  <a:rPr lang="ru-RU" b="1" dirty="0"/>
                  <a:t>°С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98528688"/>
        <c:crosses val="autoZero"/>
        <c:crossBetween val="midCat"/>
        <c:majorUnit val="200"/>
      </c:valAx>
      <c:valAx>
        <c:axId val="298528688"/>
        <c:scaling>
          <c:orientation val="minMax"/>
          <c:min val="1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l-GR" b="1" dirty="0"/>
                  <a:t>λ</a:t>
                </a:r>
                <a:r>
                  <a:rPr lang="ru-RU" b="1" dirty="0"/>
                  <a:t>, </a:t>
                </a:r>
                <a:r>
                  <a:rPr lang="en-US" b="1" dirty="0" smtClean="0"/>
                  <a:t>W</a:t>
                </a:r>
                <a:r>
                  <a:rPr lang="ru-RU" b="1" dirty="0" smtClean="0"/>
                  <a:t>/(</a:t>
                </a:r>
                <a:r>
                  <a:rPr lang="en-US" b="1" dirty="0" smtClean="0"/>
                  <a:t>m</a:t>
                </a:r>
                <a:r>
                  <a:rPr lang="ru-RU" b="1" dirty="0" smtClean="0"/>
                  <a:t>·</a:t>
                </a:r>
                <a:r>
                  <a:rPr lang="en-US" b="1" dirty="0" smtClean="0"/>
                  <a:t>K</a:t>
                </a:r>
                <a:r>
                  <a:rPr lang="ru-RU" b="1" dirty="0" smtClean="0"/>
                  <a:t>)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2.931717861846532E-3"/>
              <c:y val="0.337572956344128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8528128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3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42796384901649"/>
          <c:y val="4.2914288810228997E-2"/>
          <c:w val="0.80018601736729356"/>
          <c:h val="0.76963597726889643"/>
        </c:manualLayout>
      </c:layout>
      <c:scatterChart>
        <c:scatterStyle val="lineMarker"/>
        <c:varyColors val="0"/>
        <c:ser>
          <c:idx val="0"/>
          <c:order val="0"/>
          <c:tx>
            <c:v>POCO unirr.</c:v>
          </c:tx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Лист3!$K$28:$K$2094</c:f>
              <c:numCache>
                <c:formatCode>General</c:formatCode>
                <c:ptCount val="2067"/>
                <c:pt idx="0">
                  <c:v>202</c:v>
                </c:pt>
                <c:pt idx="1">
                  <c:v>202.5</c:v>
                </c:pt>
                <c:pt idx="2">
                  <c:v>203</c:v>
                </c:pt>
                <c:pt idx="3">
                  <c:v>203.5</c:v>
                </c:pt>
                <c:pt idx="4">
                  <c:v>204</c:v>
                </c:pt>
                <c:pt idx="5">
                  <c:v>204.5</c:v>
                </c:pt>
                <c:pt idx="6">
                  <c:v>205</c:v>
                </c:pt>
                <c:pt idx="7">
                  <c:v>205.5</c:v>
                </c:pt>
                <c:pt idx="8">
                  <c:v>206</c:v>
                </c:pt>
                <c:pt idx="9">
                  <c:v>206.5</c:v>
                </c:pt>
                <c:pt idx="10">
                  <c:v>207</c:v>
                </c:pt>
                <c:pt idx="11">
                  <c:v>207.5</c:v>
                </c:pt>
                <c:pt idx="12">
                  <c:v>208</c:v>
                </c:pt>
                <c:pt idx="13">
                  <c:v>208.5</c:v>
                </c:pt>
                <c:pt idx="14">
                  <c:v>209</c:v>
                </c:pt>
                <c:pt idx="15">
                  <c:v>209.5</c:v>
                </c:pt>
                <c:pt idx="16">
                  <c:v>210</c:v>
                </c:pt>
                <c:pt idx="17">
                  <c:v>210.5</c:v>
                </c:pt>
                <c:pt idx="18">
                  <c:v>211</c:v>
                </c:pt>
                <c:pt idx="19">
                  <c:v>211.5</c:v>
                </c:pt>
                <c:pt idx="20">
                  <c:v>212</c:v>
                </c:pt>
                <c:pt idx="21">
                  <c:v>212.5</c:v>
                </c:pt>
                <c:pt idx="22">
                  <c:v>213</c:v>
                </c:pt>
                <c:pt idx="23">
                  <c:v>213.5</c:v>
                </c:pt>
                <c:pt idx="24">
                  <c:v>214</c:v>
                </c:pt>
                <c:pt idx="25">
                  <c:v>214.5</c:v>
                </c:pt>
                <c:pt idx="26">
                  <c:v>215</c:v>
                </c:pt>
                <c:pt idx="27">
                  <c:v>215.5</c:v>
                </c:pt>
                <c:pt idx="28">
                  <c:v>216</c:v>
                </c:pt>
                <c:pt idx="29">
                  <c:v>216.5</c:v>
                </c:pt>
                <c:pt idx="30">
                  <c:v>217</c:v>
                </c:pt>
                <c:pt idx="31">
                  <c:v>217.5</c:v>
                </c:pt>
                <c:pt idx="32">
                  <c:v>218</c:v>
                </c:pt>
                <c:pt idx="33">
                  <c:v>218.5</c:v>
                </c:pt>
                <c:pt idx="34">
                  <c:v>219</c:v>
                </c:pt>
                <c:pt idx="35">
                  <c:v>219.5</c:v>
                </c:pt>
                <c:pt idx="36">
                  <c:v>220</c:v>
                </c:pt>
                <c:pt idx="37">
                  <c:v>220.5</c:v>
                </c:pt>
                <c:pt idx="38">
                  <c:v>221</c:v>
                </c:pt>
                <c:pt idx="39">
                  <c:v>221.5</c:v>
                </c:pt>
                <c:pt idx="40">
                  <c:v>222</c:v>
                </c:pt>
                <c:pt idx="41">
                  <c:v>222.5</c:v>
                </c:pt>
                <c:pt idx="42">
                  <c:v>223</c:v>
                </c:pt>
                <c:pt idx="43">
                  <c:v>223.5</c:v>
                </c:pt>
                <c:pt idx="44">
                  <c:v>224</c:v>
                </c:pt>
                <c:pt idx="45">
                  <c:v>224.5</c:v>
                </c:pt>
                <c:pt idx="46">
                  <c:v>225</c:v>
                </c:pt>
                <c:pt idx="47">
                  <c:v>225.5</c:v>
                </c:pt>
                <c:pt idx="48">
                  <c:v>226</c:v>
                </c:pt>
                <c:pt idx="49">
                  <c:v>226.5</c:v>
                </c:pt>
                <c:pt idx="50">
                  <c:v>227</c:v>
                </c:pt>
                <c:pt idx="51">
                  <c:v>227.5</c:v>
                </c:pt>
                <c:pt idx="52">
                  <c:v>228</c:v>
                </c:pt>
                <c:pt idx="53">
                  <c:v>228.5</c:v>
                </c:pt>
                <c:pt idx="54">
                  <c:v>229</c:v>
                </c:pt>
                <c:pt idx="55">
                  <c:v>229.5</c:v>
                </c:pt>
                <c:pt idx="56">
                  <c:v>230</c:v>
                </c:pt>
                <c:pt idx="57">
                  <c:v>230.5</c:v>
                </c:pt>
                <c:pt idx="58">
                  <c:v>231</c:v>
                </c:pt>
                <c:pt idx="59">
                  <c:v>231.5</c:v>
                </c:pt>
                <c:pt idx="60">
                  <c:v>232</c:v>
                </c:pt>
                <c:pt idx="61">
                  <c:v>232.5</c:v>
                </c:pt>
                <c:pt idx="62">
                  <c:v>233</c:v>
                </c:pt>
                <c:pt idx="63">
                  <c:v>233.5</c:v>
                </c:pt>
                <c:pt idx="64">
                  <c:v>234</c:v>
                </c:pt>
                <c:pt idx="65">
                  <c:v>234.5</c:v>
                </c:pt>
                <c:pt idx="66">
                  <c:v>235</c:v>
                </c:pt>
                <c:pt idx="67">
                  <c:v>235.5</c:v>
                </c:pt>
                <c:pt idx="68">
                  <c:v>236</c:v>
                </c:pt>
                <c:pt idx="69">
                  <c:v>236.5</c:v>
                </c:pt>
                <c:pt idx="70">
                  <c:v>237</c:v>
                </c:pt>
                <c:pt idx="71">
                  <c:v>237.5</c:v>
                </c:pt>
                <c:pt idx="72">
                  <c:v>238</c:v>
                </c:pt>
                <c:pt idx="73">
                  <c:v>238.5</c:v>
                </c:pt>
                <c:pt idx="74">
                  <c:v>239</c:v>
                </c:pt>
                <c:pt idx="75">
                  <c:v>239.5</c:v>
                </c:pt>
                <c:pt idx="76">
                  <c:v>240</c:v>
                </c:pt>
                <c:pt idx="77">
                  <c:v>240.5</c:v>
                </c:pt>
                <c:pt idx="78">
                  <c:v>241</c:v>
                </c:pt>
                <c:pt idx="79">
                  <c:v>241.5</c:v>
                </c:pt>
                <c:pt idx="80">
                  <c:v>242</c:v>
                </c:pt>
                <c:pt idx="81">
                  <c:v>242.5</c:v>
                </c:pt>
                <c:pt idx="82">
                  <c:v>243</c:v>
                </c:pt>
                <c:pt idx="83">
                  <c:v>243.5</c:v>
                </c:pt>
                <c:pt idx="84">
                  <c:v>244</c:v>
                </c:pt>
                <c:pt idx="85">
                  <c:v>244.5</c:v>
                </c:pt>
                <c:pt idx="86">
                  <c:v>245</c:v>
                </c:pt>
                <c:pt idx="87">
                  <c:v>245.5</c:v>
                </c:pt>
                <c:pt idx="88">
                  <c:v>246</c:v>
                </c:pt>
                <c:pt idx="89">
                  <c:v>246.5</c:v>
                </c:pt>
                <c:pt idx="90">
                  <c:v>247</c:v>
                </c:pt>
                <c:pt idx="91">
                  <c:v>247.5</c:v>
                </c:pt>
                <c:pt idx="92">
                  <c:v>248</c:v>
                </c:pt>
                <c:pt idx="93">
                  <c:v>248.5</c:v>
                </c:pt>
                <c:pt idx="94">
                  <c:v>249</c:v>
                </c:pt>
                <c:pt idx="95">
                  <c:v>249.5</c:v>
                </c:pt>
                <c:pt idx="96">
                  <c:v>250</c:v>
                </c:pt>
                <c:pt idx="97">
                  <c:v>250.5</c:v>
                </c:pt>
                <c:pt idx="98">
                  <c:v>251</c:v>
                </c:pt>
                <c:pt idx="99">
                  <c:v>251.5</c:v>
                </c:pt>
                <c:pt idx="100">
                  <c:v>252</c:v>
                </c:pt>
                <c:pt idx="101">
                  <c:v>252.5</c:v>
                </c:pt>
                <c:pt idx="102">
                  <c:v>253</c:v>
                </c:pt>
                <c:pt idx="103">
                  <c:v>253.5</c:v>
                </c:pt>
                <c:pt idx="104">
                  <c:v>254</c:v>
                </c:pt>
                <c:pt idx="105">
                  <c:v>254.5</c:v>
                </c:pt>
                <c:pt idx="106">
                  <c:v>255</c:v>
                </c:pt>
                <c:pt idx="107">
                  <c:v>255.5</c:v>
                </c:pt>
                <c:pt idx="108">
                  <c:v>256</c:v>
                </c:pt>
                <c:pt idx="109">
                  <c:v>256.5</c:v>
                </c:pt>
                <c:pt idx="110">
                  <c:v>257</c:v>
                </c:pt>
                <c:pt idx="111">
                  <c:v>257.5</c:v>
                </c:pt>
                <c:pt idx="112">
                  <c:v>258</c:v>
                </c:pt>
                <c:pt idx="113">
                  <c:v>258.5</c:v>
                </c:pt>
                <c:pt idx="114">
                  <c:v>259</c:v>
                </c:pt>
                <c:pt idx="115">
                  <c:v>259.5</c:v>
                </c:pt>
                <c:pt idx="116">
                  <c:v>260</c:v>
                </c:pt>
                <c:pt idx="117">
                  <c:v>260.5</c:v>
                </c:pt>
                <c:pt idx="118">
                  <c:v>261</c:v>
                </c:pt>
                <c:pt idx="119">
                  <c:v>261.5</c:v>
                </c:pt>
                <c:pt idx="120">
                  <c:v>262</c:v>
                </c:pt>
                <c:pt idx="121">
                  <c:v>262.5</c:v>
                </c:pt>
                <c:pt idx="122">
                  <c:v>263</c:v>
                </c:pt>
                <c:pt idx="123">
                  <c:v>263.5</c:v>
                </c:pt>
                <c:pt idx="124">
                  <c:v>264</c:v>
                </c:pt>
                <c:pt idx="125">
                  <c:v>264.5</c:v>
                </c:pt>
                <c:pt idx="126">
                  <c:v>265</c:v>
                </c:pt>
                <c:pt idx="127">
                  <c:v>265.5</c:v>
                </c:pt>
                <c:pt idx="128">
                  <c:v>266</c:v>
                </c:pt>
                <c:pt idx="129">
                  <c:v>266.5</c:v>
                </c:pt>
                <c:pt idx="130">
                  <c:v>267</c:v>
                </c:pt>
                <c:pt idx="131">
                  <c:v>267.5</c:v>
                </c:pt>
                <c:pt idx="132">
                  <c:v>268</c:v>
                </c:pt>
                <c:pt idx="133">
                  <c:v>268.5</c:v>
                </c:pt>
                <c:pt idx="134">
                  <c:v>269</c:v>
                </c:pt>
                <c:pt idx="135">
                  <c:v>269.5</c:v>
                </c:pt>
                <c:pt idx="136">
                  <c:v>270</c:v>
                </c:pt>
                <c:pt idx="137">
                  <c:v>270.5</c:v>
                </c:pt>
                <c:pt idx="138">
                  <c:v>271</c:v>
                </c:pt>
                <c:pt idx="139">
                  <c:v>271.5</c:v>
                </c:pt>
                <c:pt idx="140">
                  <c:v>272</c:v>
                </c:pt>
                <c:pt idx="141">
                  <c:v>272.5</c:v>
                </c:pt>
                <c:pt idx="142">
                  <c:v>273</c:v>
                </c:pt>
                <c:pt idx="143">
                  <c:v>273.5</c:v>
                </c:pt>
                <c:pt idx="144">
                  <c:v>274</c:v>
                </c:pt>
                <c:pt idx="145">
                  <c:v>274.5</c:v>
                </c:pt>
                <c:pt idx="146">
                  <c:v>275</c:v>
                </c:pt>
                <c:pt idx="147">
                  <c:v>275.5</c:v>
                </c:pt>
                <c:pt idx="148">
                  <c:v>276</c:v>
                </c:pt>
                <c:pt idx="149">
                  <c:v>276.5</c:v>
                </c:pt>
                <c:pt idx="150">
                  <c:v>277</c:v>
                </c:pt>
                <c:pt idx="151">
                  <c:v>277.5</c:v>
                </c:pt>
                <c:pt idx="152">
                  <c:v>278</c:v>
                </c:pt>
                <c:pt idx="153">
                  <c:v>278.5</c:v>
                </c:pt>
                <c:pt idx="154">
                  <c:v>279</c:v>
                </c:pt>
                <c:pt idx="155">
                  <c:v>279.5</c:v>
                </c:pt>
                <c:pt idx="156">
                  <c:v>280</c:v>
                </c:pt>
                <c:pt idx="157">
                  <c:v>280.5</c:v>
                </c:pt>
                <c:pt idx="158">
                  <c:v>281</c:v>
                </c:pt>
                <c:pt idx="159">
                  <c:v>281.5</c:v>
                </c:pt>
                <c:pt idx="160">
                  <c:v>282</c:v>
                </c:pt>
                <c:pt idx="161">
                  <c:v>282.5</c:v>
                </c:pt>
                <c:pt idx="162">
                  <c:v>283</c:v>
                </c:pt>
                <c:pt idx="163">
                  <c:v>283.5</c:v>
                </c:pt>
                <c:pt idx="164">
                  <c:v>284</c:v>
                </c:pt>
                <c:pt idx="165">
                  <c:v>284.5</c:v>
                </c:pt>
                <c:pt idx="166">
                  <c:v>285</c:v>
                </c:pt>
                <c:pt idx="167">
                  <c:v>285.5</c:v>
                </c:pt>
                <c:pt idx="168">
                  <c:v>286</c:v>
                </c:pt>
                <c:pt idx="169">
                  <c:v>286.5</c:v>
                </c:pt>
                <c:pt idx="170">
                  <c:v>287</c:v>
                </c:pt>
                <c:pt idx="171">
                  <c:v>287.5</c:v>
                </c:pt>
                <c:pt idx="172">
                  <c:v>288</c:v>
                </c:pt>
                <c:pt idx="173">
                  <c:v>288.5</c:v>
                </c:pt>
                <c:pt idx="174">
                  <c:v>289</c:v>
                </c:pt>
                <c:pt idx="175">
                  <c:v>289.5</c:v>
                </c:pt>
                <c:pt idx="176">
                  <c:v>290</c:v>
                </c:pt>
                <c:pt idx="177">
                  <c:v>290.5</c:v>
                </c:pt>
                <c:pt idx="178">
                  <c:v>291</c:v>
                </c:pt>
                <c:pt idx="179">
                  <c:v>291.5</c:v>
                </c:pt>
                <c:pt idx="180">
                  <c:v>292</c:v>
                </c:pt>
                <c:pt idx="181">
                  <c:v>292.5</c:v>
                </c:pt>
                <c:pt idx="182">
                  <c:v>293</c:v>
                </c:pt>
                <c:pt idx="183">
                  <c:v>293.5</c:v>
                </c:pt>
                <c:pt idx="184">
                  <c:v>294</c:v>
                </c:pt>
                <c:pt idx="185">
                  <c:v>294.5</c:v>
                </c:pt>
                <c:pt idx="186">
                  <c:v>295</c:v>
                </c:pt>
                <c:pt idx="187">
                  <c:v>295.5</c:v>
                </c:pt>
                <c:pt idx="188">
                  <c:v>296</c:v>
                </c:pt>
                <c:pt idx="189">
                  <c:v>296.5</c:v>
                </c:pt>
                <c:pt idx="190">
                  <c:v>297</c:v>
                </c:pt>
                <c:pt idx="191">
                  <c:v>297.5</c:v>
                </c:pt>
                <c:pt idx="192">
                  <c:v>298</c:v>
                </c:pt>
                <c:pt idx="193">
                  <c:v>298.5</c:v>
                </c:pt>
                <c:pt idx="194">
                  <c:v>299</c:v>
                </c:pt>
                <c:pt idx="195">
                  <c:v>299.5</c:v>
                </c:pt>
                <c:pt idx="196">
                  <c:v>300</c:v>
                </c:pt>
                <c:pt idx="197">
                  <c:v>300.5</c:v>
                </c:pt>
                <c:pt idx="198">
                  <c:v>301</c:v>
                </c:pt>
                <c:pt idx="199">
                  <c:v>301.5</c:v>
                </c:pt>
                <c:pt idx="200">
                  <c:v>302</c:v>
                </c:pt>
                <c:pt idx="201">
                  <c:v>302.5</c:v>
                </c:pt>
                <c:pt idx="202">
                  <c:v>303</c:v>
                </c:pt>
                <c:pt idx="203">
                  <c:v>303.5</c:v>
                </c:pt>
                <c:pt idx="204">
                  <c:v>304</c:v>
                </c:pt>
                <c:pt idx="205">
                  <c:v>304.5</c:v>
                </c:pt>
                <c:pt idx="206">
                  <c:v>305</c:v>
                </c:pt>
                <c:pt idx="207">
                  <c:v>305.5</c:v>
                </c:pt>
                <c:pt idx="208">
                  <c:v>306</c:v>
                </c:pt>
                <c:pt idx="209">
                  <c:v>306.5</c:v>
                </c:pt>
                <c:pt idx="210">
                  <c:v>307</c:v>
                </c:pt>
                <c:pt idx="211">
                  <c:v>307.5</c:v>
                </c:pt>
                <c:pt idx="212">
                  <c:v>308</c:v>
                </c:pt>
                <c:pt idx="213">
                  <c:v>308.5</c:v>
                </c:pt>
                <c:pt idx="214">
                  <c:v>309</c:v>
                </c:pt>
                <c:pt idx="215">
                  <c:v>309.5</c:v>
                </c:pt>
                <c:pt idx="216">
                  <c:v>310</c:v>
                </c:pt>
                <c:pt idx="217">
                  <c:v>310.5</c:v>
                </c:pt>
                <c:pt idx="218">
                  <c:v>311</c:v>
                </c:pt>
                <c:pt idx="219">
                  <c:v>311.5</c:v>
                </c:pt>
                <c:pt idx="220">
                  <c:v>312</c:v>
                </c:pt>
                <c:pt idx="221">
                  <c:v>312.5</c:v>
                </c:pt>
                <c:pt idx="222">
                  <c:v>313</c:v>
                </c:pt>
                <c:pt idx="223">
                  <c:v>313.5</c:v>
                </c:pt>
                <c:pt idx="224">
                  <c:v>314</c:v>
                </c:pt>
                <c:pt idx="225">
                  <c:v>314.5</c:v>
                </c:pt>
                <c:pt idx="226">
                  <c:v>315</c:v>
                </c:pt>
                <c:pt idx="227">
                  <c:v>315.5</c:v>
                </c:pt>
                <c:pt idx="228">
                  <c:v>316</c:v>
                </c:pt>
                <c:pt idx="229">
                  <c:v>316.5</c:v>
                </c:pt>
                <c:pt idx="230">
                  <c:v>317</c:v>
                </c:pt>
                <c:pt idx="231">
                  <c:v>317.5</c:v>
                </c:pt>
                <c:pt idx="232">
                  <c:v>318</c:v>
                </c:pt>
                <c:pt idx="233">
                  <c:v>318.5</c:v>
                </c:pt>
                <c:pt idx="234">
                  <c:v>319</c:v>
                </c:pt>
                <c:pt idx="235">
                  <c:v>319.5</c:v>
                </c:pt>
                <c:pt idx="236">
                  <c:v>320</c:v>
                </c:pt>
                <c:pt idx="237">
                  <c:v>320.5</c:v>
                </c:pt>
                <c:pt idx="238">
                  <c:v>321</c:v>
                </c:pt>
                <c:pt idx="239">
                  <c:v>321.5</c:v>
                </c:pt>
                <c:pt idx="240">
                  <c:v>322</c:v>
                </c:pt>
                <c:pt idx="241">
                  <c:v>322.5</c:v>
                </c:pt>
                <c:pt idx="242">
                  <c:v>323</c:v>
                </c:pt>
                <c:pt idx="243">
                  <c:v>323.5</c:v>
                </c:pt>
                <c:pt idx="244">
                  <c:v>324</c:v>
                </c:pt>
                <c:pt idx="245">
                  <c:v>324.5</c:v>
                </c:pt>
                <c:pt idx="246">
                  <c:v>325</c:v>
                </c:pt>
                <c:pt idx="247">
                  <c:v>325.5</c:v>
                </c:pt>
                <c:pt idx="248">
                  <c:v>326</c:v>
                </c:pt>
                <c:pt idx="249">
                  <c:v>326.5</c:v>
                </c:pt>
                <c:pt idx="250">
                  <c:v>327</c:v>
                </c:pt>
                <c:pt idx="251">
                  <c:v>327.5</c:v>
                </c:pt>
                <c:pt idx="252">
                  <c:v>328</c:v>
                </c:pt>
                <c:pt idx="253">
                  <c:v>328.5</c:v>
                </c:pt>
                <c:pt idx="254">
                  <c:v>329</c:v>
                </c:pt>
                <c:pt idx="255">
                  <c:v>329.5</c:v>
                </c:pt>
                <c:pt idx="256">
                  <c:v>330</c:v>
                </c:pt>
                <c:pt idx="257">
                  <c:v>330.5</c:v>
                </c:pt>
                <c:pt idx="258">
                  <c:v>331</c:v>
                </c:pt>
                <c:pt idx="259">
                  <c:v>331.5</c:v>
                </c:pt>
                <c:pt idx="260">
                  <c:v>332</c:v>
                </c:pt>
                <c:pt idx="261">
                  <c:v>332.5</c:v>
                </c:pt>
                <c:pt idx="262">
                  <c:v>333</c:v>
                </c:pt>
                <c:pt idx="263">
                  <c:v>333.5</c:v>
                </c:pt>
                <c:pt idx="264">
                  <c:v>334</c:v>
                </c:pt>
                <c:pt idx="265">
                  <c:v>334.5</c:v>
                </c:pt>
                <c:pt idx="266">
                  <c:v>335</c:v>
                </c:pt>
                <c:pt idx="267">
                  <c:v>335.5</c:v>
                </c:pt>
                <c:pt idx="268">
                  <c:v>336</c:v>
                </c:pt>
                <c:pt idx="269">
                  <c:v>336.5</c:v>
                </c:pt>
                <c:pt idx="270">
                  <c:v>337</c:v>
                </c:pt>
                <c:pt idx="271">
                  <c:v>337.5</c:v>
                </c:pt>
                <c:pt idx="272">
                  <c:v>338</c:v>
                </c:pt>
                <c:pt idx="273">
                  <c:v>338.5</c:v>
                </c:pt>
                <c:pt idx="274">
                  <c:v>339</c:v>
                </c:pt>
                <c:pt idx="275">
                  <c:v>339.5</c:v>
                </c:pt>
                <c:pt idx="276">
                  <c:v>340</c:v>
                </c:pt>
                <c:pt idx="277">
                  <c:v>340.5</c:v>
                </c:pt>
                <c:pt idx="278">
                  <c:v>341</c:v>
                </c:pt>
                <c:pt idx="279">
                  <c:v>341.5</c:v>
                </c:pt>
                <c:pt idx="280">
                  <c:v>342</c:v>
                </c:pt>
                <c:pt idx="281">
                  <c:v>342.5</c:v>
                </c:pt>
                <c:pt idx="282">
                  <c:v>343</c:v>
                </c:pt>
                <c:pt idx="283">
                  <c:v>343.5</c:v>
                </c:pt>
                <c:pt idx="284">
                  <c:v>344</c:v>
                </c:pt>
                <c:pt idx="285">
                  <c:v>344.5</c:v>
                </c:pt>
                <c:pt idx="286">
                  <c:v>345</c:v>
                </c:pt>
                <c:pt idx="287">
                  <c:v>345.5</c:v>
                </c:pt>
                <c:pt idx="288">
                  <c:v>346</c:v>
                </c:pt>
                <c:pt idx="289">
                  <c:v>346.5</c:v>
                </c:pt>
                <c:pt idx="290">
                  <c:v>347</c:v>
                </c:pt>
                <c:pt idx="291">
                  <c:v>347.5</c:v>
                </c:pt>
                <c:pt idx="292">
                  <c:v>348</c:v>
                </c:pt>
                <c:pt idx="293">
                  <c:v>348.5</c:v>
                </c:pt>
                <c:pt idx="294">
                  <c:v>349</c:v>
                </c:pt>
                <c:pt idx="295">
                  <c:v>349.5</c:v>
                </c:pt>
                <c:pt idx="296">
                  <c:v>350</c:v>
                </c:pt>
                <c:pt idx="297">
                  <c:v>350.5</c:v>
                </c:pt>
                <c:pt idx="298">
                  <c:v>351</c:v>
                </c:pt>
                <c:pt idx="299">
                  <c:v>351.5</c:v>
                </c:pt>
                <c:pt idx="300">
                  <c:v>352</c:v>
                </c:pt>
                <c:pt idx="301">
                  <c:v>352.5</c:v>
                </c:pt>
                <c:pt idx="302">
                  <c:v>353</c:v>
                </c:pt>
                <c:pt idx="303">
                  <c:v>353.5</c:v>
                </c:pt>
                <c:pt idx="304">
                  <c:v>354</c:v>
                </c:pt>
                <c:pt idx="305">
                  <c:v>354.5</c:v>
                </c:pt>
                <c:pt idx="306">
                  <c:v>355</c:v>
                </c:pt>
                <c:pt idx="307">
                  <c:v>355.5</c:v>
                </c:pt>
                <c:pt idx="308">
                  <c:v>356</c:v>
                </c:pt>
                <c:pt idx="309">
                  <c:v>356.5</c:v>
                </c:pt>
                <c:pt idx="310">
                  <c:v>357</c:v>
                </c:pt>
                <c:pt idx="311">
                  <c:v>357.5</c:v>
                </c:pt>
                <c:pt idx="312">
                  <c:v>358</c:v>
                </c:pt>
                <c:pt idx="313">
                  <c:v>358.5</c:v>
                </c:pt>
                <c:pt idx="314">
                  <c:v>359</c:v>
                </c:pt>
                <c:pt idx="315">
                  <c:v>359.5</c:v>
                </c:pt>
                <c:pt idx="316">
                  <c:v>360</c:v>
                </c:pt>
                <c:pt idx="317">
                  <c:v>360.5</c:v>
                </c:pt>
                <c:pt idx="318">
                  <c:v>361</c:v>
                </c:pt>
                <c:pt idx="319">
                  <c:v>361.5</c:v>
                </c:pt>
                <c:pt idx="320">
                  <c:v>362</c:v>
                </c:pt>
                <c:pt idx="321">
                  <c:v>362.5</c:v>
                </c:pt>
                <c:pt idx="322">
                  <c:v>363</c:v>
                </c:pt>
                <c:pt idx="323">
                  <c:v>363.5</c:v>
                </c:pt>
                <c:pt idx="324">
                  <c:v>364</c:v>
                </c:pt>
                <c:pt idx="325">
                  <c:v>364.5</c:v>
                </c:pt>
                <c:pt idx="326">
                  <c:v>365</c:v>
                </c:pt>
                <c:pt idx="327">
                  <c:v>365.5</c:v>
                </c:pt>
                <c:pt idx="328">
                  <c:v>366</c:v>
                </c:pt>
                <c:pt idx="329">
                  <c:v>366.5</c:v>
                </c:pt>
                <c:pt idx="330">
                  <c:v>367</c:v>
                </c:pt>
                <c:pt idx="331">
                  <c:v>367.5</c:v>
                </c:pt>
                <c:pt idx="332">
                  <c:v>368</c:v>
                </c:pt>
                <c:pt idx="333">
                  <c:v>368.5</c:v>
                </c:pt>
                <c:pt idx="334">
                  <c:v>369</c:v>
                </c:pt>
                <c:pt idx="335">
                  <c:v>369.5</c:v>
                </c:pt>
                <c:pt idx="336">
                  <c:v>370</c:v>
                </c:pt>
                <c:pt idx="337">
                  <c:v>370.5</c:v>
                </c:pt>
                <c:pt idx="338">
                  <c:v>371</c:v>
                </c:pt>
                <c:pt idx="339">
                  <c:v>371.5</c:v>
                </c:pt>
                <c:pt idx="340">
                  <c:v>372</c:v>
                </c:pt>
                <c:pt idx="341">
                  <c:v>372.5</c:v>
                </c:pt>
                <c:pt idx="342">
                  <c:v>373</c:v>
                </c:pt>
                <c:pt idx="343">
                  <c:v>373.5</c:v>
                </c:pt>
                <c:pt idx="344">
                  <c:v>374</c:v>
                </c:pt>
                <c:pt idx="345">
                  <c:v>374.5</c:v>
                </c:pt>
                <c:pt idx="346">
                  <c:v>375</c:v>
                </c:pt>
                <c:pt idx="347">
                  <c:v>375.5</c:v>
                </c:pt>
                <c:pt idx="348">
                  <c:v>376</c:v>
                </c:pt>
                <c:pt idx="349">
                  <c:v>376.5</c:v>
                </c:pt>
                <c:pt idx="350">
                  <c:v>377</c:v>
                </c:pt>
                <c:pt idx="351">
                  <c:v>377.5</c:v>
                </c:pt>
                <c:pt idx="352">
                  <c:v>378</c:v>
                </c:pt>
                <c:pt idx="353">
                  <c:v>378.5</c:v>
                </c:pt>
                <c:pt idx="354">
                  <c:v>379</c:v>
                </c:pt>
                <c:pt idx="355">
                  <c:v>379.5</c:v>
                </c:pt>
                <c:pt idx="356">
                  <c:v>380</c:v>
                </c:pt>
                <c:pt idx="357">
                  <c:v>380.5</c:v>
                </c:pt>
                <c:pt idx="358">
                  <c:v>381</c:v>
                </c:pt>
                <c:pt idx="359">
                  <c:v>381.5</c:v>
                </c:pt>
                <c:pt idx="360">
                  <c:v>382</c:v>
                </c:pt>
                <c:pt idx="361">
                  <c:v>382.5</c:v>
                </c:pt>
                <c:pt idx="362">
                  <c:v>383</c:v>
                </c:pt>
                <c:pt idx="363">
                  <c:v>383.5</c:v>
                </c:pt>
                <c:pt idx="364">
                  <c:v>384</c:v>
                </c:pt>
                <c:pt idx="365">
                  <c:v>384.5</c:v>
                </c:pt>
                <c:pt idx="366">
                  <c:v>385</c:v>
                </c:pt>
                <c:pt idx="367">
                  <c:v>385.5</c:v>
                </c:pt>
                <c:pt idx="368">
                  <c:v>386</c:v>
                </c:pt>
                <c:pt idx="369">
                  <c:v>386.5</c:v>
                </c:pt>
                <c:pt idx="370">
                  <c:v>387</c:v>
                </c:pt>
                <c:pt idx="371">
                  <c:v>387.5</c:v>
                </c:pt>
                <c:pt idx="372">
                  <c:v>388</c:v>
                </c:pt>
                <c:pt idx="373">
                  <c:v>388.5</c:v>
                </c:pt>
                <c:pt idx="374">
                  <c:v>389</c:v>
                </c:pt>
                <c:pt idx="375">
                  <c:v>389.5</c:v>
                </c:pt>
                <c:pt idx="376">
                  <c:v>390</c:v>
                </c:pt>
                <c:pt idx="377">
                  <c:v>390.5</c:v>
                </c:pt>
                <c:pt idx="378">
                  <c:v>391</c:v>
                </c:pt>
                <c:pt idx="379">
                  <c:v>391.5</c:v>
                </c:pt>
                <c:pt idx="380">
                  <c:v>392</c:v>
                </c:pt>
                <c:pt idx="381">
                  <c:v>392.5</c:v>
                </c:pt>
                <c:pt idx="382">
                  <c:v>393</c:v>
                </c:pt>
                <c:pt idx="383">
                  <c:v>393.5</c:v>
                </c:pt>
                <c:pt idx="384">
                  <c:v>394</c:v>
                </c:pt>
                <c:pt idx="385">
                  <c:v>394.5</c:v>
                </c:pt>
                <c:pt idx="386">
                  <c:v>395</c:v>
                </c:pt>
                <c:pt idx="387">
                  <c:v>395.5</c:v>
                </c:pt>
                <c:pt idx="388">
                  <c:v>396</c:v>
                </c:pt>
                <c:pt idx="389">
                  <c:v>396.5</c:v>
                </c:pt>
                <c:pt idx="390">
                  <c:v>397</c:v>
                </c:pt>
                <c:pt idx="391">
                  <c:v>397.5</c:v>
                </c:pt>
                <c:pt idx="392">
                  <c:v>398</c:v>
                </c:pt>
                <c:pt idx="393">
                  <c:v>398.5</c:v>
                </c:pt>
                <c:pt idx="394">
                  <c:v>399</c:v>
                </c:pt>
                <c:pt idx="395">
                  <c:v>399.5</c:v>
                </c:pt>
                <c:pt idx="396">
                  <c:v>400</c:v>
                </c:pt>
                <c:pt idx="397">
                  <c:v>400.5</c:v>
                </c:pt>
                <c:pt idx="398">
                  <c:v>401</c:v>
                </c:pt>
                <c:pt idx="399">
                  <c:v>401.5</c:v>
                </c:pt>
                <c:pt idx="400">
                  <c:v>402</c:v>
                </c:pt>
                <c:pt idx="401">
                  <c:v>402.5</c:v>
                </c:pt>
                <c:pt idx="402">
                  <c:v>403</c:v>
                </c:pt>
                <c:pt idx="403">
                  <c:v>403.5</c:v>
                </c:pt>
                <c:pt idx="404">
                  <c:v>404</c:v>
                </c:pt>
                <c:pt idx="405">
                  <c:v>404.5</c:v>
                </c:pt>
                <c:pt idx="406">
                  <c:v>405</c:v>
                </c:pt>
                <c:pt idx="407">
                  <c:v>405.5</c:v>
                </c:pt>
                <c:pt idx="408">
                  <c:v>406</c:v>
                </c:pt>
                <c:pt idx="409">
                  <c:v>406.5</c:v>
                </c:pt>
                <c:pt idx="410">
                  <c:v>407</c:v>
                </c:pt>
                <c:pt idx="411">
                  <c:v>407.5</c:v>
                </c:pt>
                <c:pt idx="412">
                  <c:v>408</c:v>
                </c:pt>
                <c:pt idx="413">
                  <c:v>408.5</c:v>
                </c:pt>
                <c:pt idx="414">
                  <c:v>409</c:v>
                </c:pt>
                <c:pt idx="415">
                  <c:v>409.5</c:v>
                </c:pt>
                <c:pt idx="416">
                  <c:v>410</c:v>
                </c:pt>
                <c:pt idx="417">
                  <c:v>410.5</c:v>
                </c:pt>
                <c:pt idx="418">
                  <c:v>411</c:v>
                </c:pt>
                <c:pt idx="419">
                  <c:v>411.5</c:v>
                </c:pt>
                <c:pt idx="420">
                  <c:v>412</c:v>
                </c:pt>
                <c:pt idx="421">
                  <c:v>412.5</c:v>
                </c:pt>
                <c:pt idx="422">
                  <c:v>413</c:v>
                </c:pt>
                <c:pt idx="423">
                  <c:v>413.5</c:v>
                </c:pt>
                <c:pt idx="424">
                  <c:v>414</c:v>
                </c:pt>
                <c:pt idx="425">
                  <c:v>414.5</c:v>
                </c:pt>
                <c:pt idx="426">
                  <c:v>415</c:v>
                </c:pt>
                <c:pt idx="427">
                  <c:v>415.5</c:v>
                </c:pt>
                <c:pt idx="428">
                  <c:v>416</c:v>
                </c:pt>
                <c:pt idx="429">
                  <c:v>416.5</c:v>
                </c:pt>
                <c:pt idx="430">
                  <c:v>417</c:v>
                </c:pt>
                <c:pt idx="431">
                  <c:v>417.5</c:v>
                </c:pt>
                <c:pt idx="432">
                  <c:v>418</c:v>
                </c:pt>
                <c:pt idx="433">
                  <c:v>418.5</c:v>
                </c:pt>
                <c:pt idx="434">
                  <c:v>419</c:v>
                </c:pt>
                <c:pt idx="435">
                  <c:v>419.5</c:v>
                </c:pt>
                <c:pt idx="436">
                  <c:v>420</c:v>
                </c:pt>
                <c:pt idx="437">
                  <c:v>420.5</c:v>
                </c:pt>
                <c:pt idx="438">
                  <c:v>421</c:v>
                </c:pt>
                <c:pt idx="439">
                  <c:v>421.5</c:v>
                </c:pt>
                <c:pt idx="440">
                  <c:v>422</c:v>
                </c:pt>
                <c:pt idx="441">
                  <c:v>422.5</c:v>
                </c:pt>
                <c:pt idx="442">
                  <c:v>423</c:v>
                </c:pt>
                <c:pt idx="443">
                  <c:v>423.5</c:v>
                </c:pt>
                <c:pt idx="444">
                  <c:v>424</c:v>
                </c:pt>
                <c:pt idx="445">
                  <c:v>424.5</c:v>
                </c:pt>
                <c:pt idx="446">
                  <c:v>425</c:v>
                </c:pt>
                <c:pt idx="447">
                  <c:v>425.5</c:v>
                </c:pt>
                <c:pt idx="448">
                  <c:v>426</c:v>
                </c:pt>
                <c:pt idx="449">
                  <c:v>426.5</c:v>
                </c:pt>
                <c:pt idx="450">
                  <c:v>427</c:v>
                </c:pt>
                <c:pt idx="451">
                  <c:v>427.5</c:v>
                </c:pt>
                <c:pt idx="452">
                  <c:v>428</c:v>
                </c:pt>
                <c:pt idx="453">
                  <c:v>428.5</c:v>
                </c:pt>
                <c:pt idx="454">
                  <c:v>429</c:v>
                </c:pt>
                <c:pt idx="455">
                  <c:v>429.5</c:v>
                </c:pt>
                <c:pt idx="456">
                  <c:v>430</c:v>
                </c:pt>
                <c:pt idx="457">
                  <c:v>430.5</c:v>
                </c:pt>
                <c:pt idx="458">
                  <c:v>431</c:v>
                </c:pt>
                <c:pt idx="459">
                  <c:v>431.5</c:v>
                </c:pt>
                <c:pt idx="460">
                  <c:v>432</c:v>
                </c:pt>
                <c:pt idx="461">
                  <c:v>432.5</c:v>
                </c:pt>
                <c:pt idx="462">
                  <c:v>433</c:v>
                </c:pt>
                <c:pt idx="463">
                  <c:v>433.5</c:v>
                </c:pt>
                <c:pt idx="464">
                  <c:v>434</c:v>
                </c:pt>
                <c:pt idx="465">
                  <c:v>434.5</c:v>
                </c:pt>
                <c:pt idx="466">
                  <c:v>435</c:v>
                </c:pt>
                <c:pt idx="467">
                  <c:v>435.5</c:v>
                </c:pt>
                <c:pt idx="468">
                  <c:v>436</c:v>
                </c:pt>
                <c:pt idx="469">
                  <c:v>436.5</c:v>
                </c:pt>
                <c:pt idx="470">
                  <c:v>437</c:v>
                </c:pt>
                <c:pt idx="471">
                  <c:v>437.5</c:v>
                </c:pt>
                <c:pt idx="472">
                  <c:v>438</c:v>
                </c:pt>
                <c:pt idx="473">
                  <c:v>438.5</c:v>
                </c:pt>
                <c:pt idx="474">
                  <c:v>439</c:v>
                </c:pt>
                <c:pt idx="475">
                  <c:v>439.5</c:v>
                </c:pt>
                <c:pt idx="476">
                  <c:v>440</c:v>
                </c:pt>
                <c:pt idx="477">
                  <c:v>440.5</c:v>
                </c:pt>
                <c:pt idx="478">
                  <c:v>441</c:v>
                </c:pt>
                <c:pt idx="479">
                  <c:v>441.5</c:v>
                </c:pt>
                <c:pt idx="480">
                  <c:v>442</c:v>
                </c:pt>
                <c:pt idx="481">
                  <c:v>442.5</c:v>
                </c:pt>
                <c:pt idx="482">
                  <c:v>443</c:v>
                </c:pt>
                <c:pt idx="483">
                  <c:v>443.5</c:v>
                </c:pt>
                <c:pt idx="484">
                  <c:v>444</c:v>
                </c:pt>
                <c:pt idx="485">
                  <c:v>444.5</c:v>
                </c:pt>
                <c:pt idx="486">
                  <c:v>445</c:v>
                </c:pt>
                <c:pt idx="487">
                  <c:v>445.5</c:v>
                </c:pt>
                <c:pt idx="488">
                  <c:v>446</c:v>
                </c:pt>
                <c:pt idx="489">
                  <c:v>446.5</c:v>
                </c:pt>
                <c:pt idx="490">
                  <c:v>447</c:v>
                </c:pt>
                <c:pt idx="491">
                  <c:v>447.5</c:v>
                </c:pt>
                <c:pt idx="492">
                  <c:v>448</c:v>
                </c:pt>
                <c:pt idx="493">
                  <c:v>448.5</c:v>
                </c:pt>
                <c:pt idx="494">
                  <c:v>449</c:v>
                </c:pt>
                <c:pt idx="495">
                  <c:v>449.5</c:v>
                </c:pt>
                <c:pt idx="496">
                  <c:v>450</c:v>
                </c:pt>
                <c:pt idx="497">
                  <c:v>450.5</c:v>
                </c:pt>
                <c:pt idx="498">
                  <c:v>451</c:v>
                </c:pt>
                <c:pt idx="499">
                  <c:v>451.5</c:v>
                </c:pt>
                <c:pt idx="500">
                  <c:v>452</c:v>
                </c:pt>
                <c:pt idx="501">
                  <c:v>452.5</c:v>
                </c:pt>
                <c:pt idx="502">
                  <c:v>453</c:v>
                </c:pt>
                <c:pt idx="503">
                  <c:v>453.5</c:v>
                </c:pt>
                <c:pt idx="504">
                  <c:v>454</c:v>
                </c:pt>
                <c:pt idx="505">
                  <c:v>454.5</c:v>
                </c:pt>
                <c:pt idx="506">
                  <c:v>455</c:v>
                </c:pt>
                <c:pt idx="507">
                  <c:v>455.5</c:v>
                </c:pt>
                <c:pt idx="508">
                  <c:v>456</c:v>
                </c:pt>
                <c:pt idx="509">
                  <c:v>456.5</c:v>
                </c:pt>
                <c:pt idx="510">
                  <c:v>457</c:v>
                </c:pt>
                <c:pt idx="511">
                  <c:v>457.5</c:v>
                </c:pt>
                <c:pt idx="512">
                  <c:v>458</c:v>
                </c:pt>
                <c:pt idx="513">
                  <c:v>458.5</c:v>
                </c:pt>
                <c:pt idx="514">
                  <c:v>459</c:v>
                </c:pt>
                <c:pt idx="515">
                  <c:v>459.5</c:v>
                </c:pt>
                <c:pt idx="516">
                  <c:v>460</c:v>
                </c:pt>
                <c:pt idx="517">
                  <c:v>460.5</c:v>
                </c:pt>
                <c:pt idx="518">
                  <c:v>461</c:v>
                </c:pt>
                <c:pt idx="519">
                  <c:v>461.5</c:v>
                </c:pt>
                <c:pt idx="520">
                  <c:v>462</c:v>
                </c:pt>
                <c:pt idx="521">
                  <c:v>462.5</c:v>
                </c:pt>
                <c:pt idx="522">
                  <c:v>463</c:v>
                </c:pt>
                <c:pt idx="523">
                  <c:v>463.5</c:v>
                </c:pt>
                <c:pt idx="524">
                  <c:v>464</c:v>
                </c:pt>
                <c:pt idx="525">
                  <c:v>464.5</c:v>
                </c:pt>
                <c:pt idx="526">
                  <c:v>465</c:v>
                </c:pt>
                <c:pt idx="527">
                  <c:v>465.5</c:v>
                </c:pt>
                <c:pt idx="528">
                  <c:v>466</c:v>
                </c:pt>
                <c:pt idx="529">
                  <c:v>466.5</c:v>
                </c:pt>
                <c:pt idx="530">
                  <c:v>467</c:v>
                </c:pt>
                <c:pt idx="531">
                  <c:v>467.5</c:v>
                </c:pt>
                <c:pt idx="532">
                  <c:v>468</c:v>
                </c:pt>
                <c:pt idx="533">
                  <c:v>468.5</c:v>
                </c:pt>
                <c:pt idx="534">
                  <c:v>469</c:v>
                </c:pt>
                <c:pt idx="535">
                  <c:v>469.5</c:v>
                </c:pt>
                <c:pt idx="536">
                  <c:v>470</c:v>
                </c:pt>
                <c:pt idx="537">
                  <c:v>470.5</c:v>
                </c:pt>
                <c:pt idx="538">
                  <c:v>471</c:v>
                </c:pt>
                <c:pt idx="539">
                  <c:v>471.5</c:v>
                </c:pt>
                <c:pt idx="540">
                  <c:v>472</c:v>
                </c:pt>
                <c:pt idx="541">
                  <c:v>472.5</c:v>
                </c:pt>
                <c:pt idx="542">
                  <c:v>473</c:v>
                </c:pt>
                <c:pt idx="543">
                  <c:v>473.5</c:v>
                </c:pt>
                <c:pt idx="544">
                  <c:v>474</c:v>
                </c:pt>
                <c:pt idx="545">
                  <c:v>474.5</c:v>
                </c:pt>
                <c:pt idx="546">
                  <c:v>475</c:v>
                </c:pt>
                <c:pt idx="547">
                  <c:v>475.5</c:v>
                </c:pt>
                <c:pt idx="548">
                  <c:v>476</c:v>
                </c:pt>
                <c:pt idx="549">
                  <c:v>476.5</c:v>
                </c:pt>
                <c:pt idx="550">
                  <c:v>477</c:v>
                </c:pt>
                <c:pt idx="551">
                  <c:v>477.5</c:v>
                </c:pt>
                <c:pt idx="552">
                  <c:v>478</c:v>
                </c:pt>
                <c:pt idx="553">
                  <c:v>478.5</c:v>
                </c:pt>
                <c:pt idx="554">
                  <c:v>479</c:v>
                </c:pt>
                <c:pt idx="555">
                  <c:v>479.5</c:v>
                </c:pt>
                <c:pt idx="556">
                  <c:v>480</c:v>
                </c:pt>
                <c:pt idx="557">
                  <c:v>480.5</c:v>
                </c:pt>
                <c:pt idx="558">
                  <c:v>481</c:v>
                </c:pt>
                <c:pt idx="559">
                  <c:v>481.5</c:v>
                </c:pt>
                <c:pt idx="560">
                  <c:v>482</c:v>
                </c:pt>
                <c:pt idx="561">
                  <c:v>482.5</c:v>
                </c:pt>
                <c:pt idx="562">
                  <c:v>483</c:v>
                </c:pt>
                <c:pt idx="563">
                  <c:v>483.5</c:v>
                </c:pt>
                <c:pt idx="564">
                  <c:v>484</c:v>
                </c:pt>
                <c:pt idx="565">
                  <c:v>484.5</c:v>
                </c:pt>
                <c:pt idx="566">
                  <c:v>485</c:v>
                </c:pt>
                <c:pt idx="567">
                  <c:v>485.5</c:v>
                </c:pt>
                <c:pt idx="568">
                  <c:v>486</c:v>
                </c:pt>
                <c:pt idx="569">
                  <c:v>486.5</c:v>
                </c:pt>
                <c:pt idx="570">
                  <c:v>487</c:v>
                </c:pt>
                <c:pt idx="571">
                  <c:v>487.5</c:v>
                </c:pt>
                <c:pt idx="572">
                  <c:v>488</c:v>
                </c:pt>
                <c:pt idx="573">
                  <c:v>488.5</c:v>
                </c:pt>
                <c:pt idx="574">
                  <c:v>489</c:v>
                </c:pt>
                <c:pt idx="575">
                  <c:v>489.5</c:v>
                </c:pt>
                <c:pt idx="576">
                  <c:v>490</c:v>
                </c:pt>
                <c:pt idx="577">
                  <c:v>490.5</c:v>
                </c:pt>
                <c:pt idx="578">
                  <c:v>491</c:v>
                </c:pt>
                <c:pt idx="579">
                  <c:v>491.5</c:v>
                </c:pt>
                <c:pt idx="580">
                  <c:v>492</c:v>
                </c:pt>
                <c:pt idx="581">
                  <c:v>492.5</c:v>
                </c:pt>
                <c:pt idx="582">
                  <c:v>493</c:v>
                </c:pt>
                <c:pt idx="583">
                  <c:v>493.5</c:v>
                </c:pt>
                <c:pt idx="584">
                  <c:v>494</c:v>
                </c:pt>
                <c:pt idx="585">
                  <c:v>494.5</c:v>
                </c:pt>
                <c:pt idx="586">
                  <c:v>495</c:v>
                </c:pt>
                <c:pt idx="587">
                  <c:v>495.5</c:v>
                </c:pt>
                <c:pt idx="588">
                  <c:v>496</c:v>
                </c:pt>
                <c:pt idx="589">
                  <c:v>496.5</c:v>
                </c:pt>
                <c:pt idx="590">
                  <c:v>497</c:v>
                </c:pt>
                <c:pt idx="591">
                  <c:v>497.5</c:v>
                </c:pt>
                <c:pt idx="592">
                  <c:v>498</c:v>
                </c:pt>
                <c:pt idx="593">
                  <c:v>498.5</c:v>
                </c:pt>
                <c:pt idx="594">
                  <c:v>499</c:v>
                </c:pt>
                <c:pt idx="595">
                  <c:v>499.5</c:v>
                </c:pt>
                <c:pt idx="596">
                  <c:v>500</c:v>
                </c:pt>
                <c:pt idx="597">
                  <c:v>500.5</c:v>
                </c:pt>
                <c:pt idx="598">
                  <c:v>501</c:v>
                </c:pt>
                <c:pt idx="599">
                  <c:v>501.5</c:v>
                </c:pt>
                <c:pt idx="600">
                  <c:v>502</c:v>
                </c:pt>
                <c:pt idx="601">
                  <c:v>502.5</c:v>
                </c:pt>
                <c:pt idx="602">
                  <c:v>503</c:v>
                </c:pt>
                <c:pt idx="603">
                  <c:v>503.5</c:v>
                </c:pt>
                <c:pt idx="604">
                  <c:v>504</c:v>
                </c:pt>
                <c:pt idx="605">
                  <c:v>504.5</c:v>
                </c:pt>
                <c:pt idx="606">
                  <c:v>505</c:v>
                </c:pt>
                <c:pt idx="607">
                  <c:v>505.5</c:v>
                </c:pt>
                <c:pt idx="608">
                  <c:v>506</c:v>
                </c:pt>
                <c:pt idx="609">
                  <c:v>506.5</c:v>
                </c:pt>
                <c:pt idx="610">
                  <c:v>507</c:v>
                </c:pt>
                <c:pt idx="611">
                  <c:v>507.5</c:v>
                </c:pt>
                <c:pt idx="612">
                  <c:v>508</c:v>
                </c:pt>
                <c:pt idx="613">
                  <c:v>508.5</c:v>
                </c:pt>
                <c:pt idx="614">
                  <c:v>509</c:v>
                </c:pt>
                <c:pt idx="615">
                  <c:v>509.5</c:v>
                </c:pt>
                <c:pt idx="616">
                  <c:v>510</c:v>
                </c:pt>
                <c:pt idx="617">
                  <c:v>510.5</c:v>
                </c:pt>
                <c:pt idx="618">
                  <c:v>511</c:v>
                </c:pt>
                <c:pt idx="619">
                  <c:v>511.5</c:v>
                </c:pt>
                <c:pt idx="620">
                  <c:v>512</c:v>
                </c:pt>
                <c:pt idx="621">
                  <c:v>512.5</c:v>
                </c:pt>
                <c:pt idx="622">
                  <c:v>513</c:v>
                </c:pt>
                <c:pt idx="623">
                  <c:v>513.5</c:v>
                </c:pt>
                <c:pt idx="624">
                  <c:v>514</c:v>
                </c:pt>
                <c:pt idx="625">
                  <c:v>514.5</c:v>
                </c:pt>
                <c:pt idx="626">
                  <c:v>515</c:v>
                </c:pt>
                <c:pt idx="627">
                  <c:v>515.5</c:v>
                </c:pt>
                <c:pt idx="628">
                  <c:v>516</c:v>
                </c:pt>
                <c:pt idx="629">
                  <c:v>516.5</c:v>
                </c:pt>
                <c:pt idx="630">
                  <c:v>517</c:v>
                </c:pt>
                <c:pt idx="631">
                  <c:v>517.5</c:v>
                </c:pt>
                <c:pt idx="632">
                  <c:v>518</c:v>
                </c:pt>
                <c:pt idx="633">
                  <c:v>518.5</c:v>
                </c:pt>
                <c:pt idx="634">
                  <c:v>519</c:v>
                </c:pt>
                <c:pt idx="635">
                  <c:v>519.5</c:v>
                </c:pt>
                <c:pt idx="636">
                  <c:v>520</c:v>
                </c:pt>
                <c:pt idx="637">
                  <c:v>520.5</c:v>
                </c:pt>
                <c:pt idx="638">
                  <c:v>521</c:v>
                </c:pt>
                <c:pt idx="639">
                  <c:v>521.5</c:v>
                </c:pt>
                <c:pt idx="640">
                  <c:v>522</c:v>
                </c:pt>
                <c:pt idx="641">
                  <c:v>522.5</c:v>
                </c:pt>
                <c:pt idx="642">
                  <c:v>523</c:v>
                </c:pt>
                <c:pt idx="643">
                  <c:v>523.5</c:v>
                </c:pt>
                <c:pt idx="644">
                  <c:v>524</c:v>
                </c:pt>
                <c:pt idx="645">
                  <c:v>524.5</c:v>
                </c:pt>
                <c:pt idx="646">
                  <c:v>525</c:v>
                </c:pt>
                <c:pt idx="647">
                  <c:v>525.5</c:v>
                </c:pt>
                <c:pt idx="648">
                  <c:v>526</c:v>
                </c:pt>
                <c:pt idx="649">
                  <c:v>526.5</c:v>
                </c:pt>
                <c:pt idx="650">
                  <c:v>527</c:v>
                </c:pt>
                <c:pt idx="651">
                  <c:v>527.5</c:v>
                </c:pt>
                <c:pt idx="652">
                  <c:v>528</c:v>
                </c:pt>
                <c:pt idx="653">
                  <c:v>528.5</c:v>
                </c:pt>
                <c:pt idx="654">
                  <c:v>529</c:v>
                </c:pt>
                <c:pt idx="655">
                  <c:v>529.5</c:v>
                </c:pt>
                <c:pt idx="656">
                  <c:v>530</c:v>
                </c:pt>
                <c:pt idx="657">
                  <c:v>530.5</c:v>
                </c:pt>
                <c:pt idx="658">
                  <c:v>531</c:v>
                </c:pt>
                <c:pt idx="659">
                  <c:v>531.5</c:v>
                </c:pt>
                <c:pt idx="660">
                  <c:v>532</c:v>
                </c:pt>
                <c:pt idx="661">
                  <c:v>532.5</c:v>
                </c:pt>
                <c:pt idx="662">
                  <c:v>533</c:v>
                </c:pt>
                <c:pt idx="663">
                  <c:v>533.5</c:v>
                </c:pt>
                <c:pt idx="664">
                  <c:v>534</c:v>
                </c:pt>
                <c:pt idx="665">
                  <c:v>534.5</c:v>
                </c:pt>
                <c:pt idx="666">
                  <c:v>535</c:v>
                </c:pt>
                <c:pt idx="667">
                  <c:v>535.5</c:v>
                </c:pt>
                <c:pt idx="668">
                  <c:v>536</c:v>
                </c:pt>
                <c:pt idx="669">
                  <c:v>536.5</c:v>
                </c:pt>
                <c:pt idx="670">
                  <c:v>537</c:v>
                </c:pt>
                <c:pt idx="671">
                  <c:v>537.5</c:v>
                </c:pt>
                <c:pt idx="672">
                  <c:v>538</c:v>
                </c:pt>
                <c:pt idx="673">
                  <c:v>538.5</c:v>
                </c:pt>
                <c:pt idx="674">
                  <c:v>539</c:v>
                </c:pt>
                <c:pt idx="675">
                  <c:v>539.5</c:v>
                </c:pt>
                <c:pt idx="676">
                  <c:v>540</c:v>
                </c:pt>
                <c:pt idx="677">
                  <c:v>540.5</c:v>
                </c:pt>
                <c:pt idx="678">
                  <c:v>541</c:v>
                </c:pt>
                <c:pt idx="679">
                  <c:v>541.5</c:v>
                </c:pt>
                <c:pt idx="680">
                  <c:v>542</c:v>
                </c:pt>
                <c:pt idx="681">
                  <c:v>542.5</c:v>
                </c:pt>
                <c:pt idx="682">
                  <c:v>543</c:v>
                </c:pt>
                <c:pt idx="683">
                  <c:v>543.5</c:v>
                </c:pt>
                <c:pt idx="684">
                  <c:v>544</c:v>
                </c:pt>
                <c:pt idx="685">
                  <c:v>544.5</c:v>
                </c:pt>
                <c:pt idx="686">
                  <c:v>545</c:v>
                </c:pt>
                <c:pt idx="687">
                  <c:v>545.5</c:v>
                </c:pt>
                <c:pt idx="688">
                  <c:v>546</c:v>
                </c:pt>
                <c:pt idx="689">
                  <c:v>546.5</c:v>
                </c:pt>
                <c:pt idx="690">
                  <c:v>547</c:v>
                </c:pt>
                <c:pt idx="691">
                  <c:v>547.5</c:v>
                </c:pt>
                <c:pt idx="692">
                  <c:v>548</c:v>
                </c:pt>
                <c:pt idx="693">
                  <c:v>548.5</c:v>
                </c:pt>
                <c:pt idx="694">
                  <c:v>549</c:v>
                </c:pt>
                <c:pt idx="695">
                  <c:v>549.5</c:v>
                </c:pt>
                <c:pt idx="696">
                  <c:v>550</c:v>
                </c:pt>
                <c:pt idx="697">
                  <c:v>550.5</c:v>
                </c:pt>
                <c:pt idx="698">
                  <c:v>551</c:v>
                </c:pt>
                <c:pt idx="699">
                  <c:v>551.5</c:v>
                </c:pt>
                <c:pt idx="700">
                  <c:v>552</c:v>
                </c:pt>
                <c:pt idx="701">
                  <c:v>552.5</c:v>
                </c:pt>
                <c:pt idx="702">
                  <c:v>553</c:v>
                </c:pt>
                <c:pt idx="703">
                  <c:v>553.5</c:v>
                </c:pt>
                <c:pt idx="704">
                  <c:v>554</c:v>
                </c:pt>
                <c:pt idx="705">
                  <c:v>554.5</c:v>
                </c:pt>
                <c:pt idx="706">
                  <c:v>555</c:v>
                </c:pt>
                <c:pt idx="707">
                  <c:v>555.5</c:v>
                </c:pt>
                <c:pt idx="708">
                  <c:v>556</c:v>
                </c:pt>
                <c:pt idx="709">
                  <c:v>556.5</c:v>
                </c:pt>
                <c:pt idx="710">
                  <c:v>557</c:v>
                </c:pt>
                <c:pt idx="711">
                  <c:v>557.5</c:v>
                </c:pt>
                <c:pt idx="712">
                  <c:v>558</c:v>
                </c:pt>
                <c:pt idx="713">
                  <c:v>558.5</c:v>
                </c:pt>
                <c:pt idx="714">
                  <c:v>559</c:v>
                </c:pt>
                <c:pt idx="715">
                  <c:v>559.5</c:v>
                </c:pt>
                <c:pt idx="716">
                  <c:v>560</c:v>
                </c:pt>
                <c:pt idx="717">
                  <c:v>560.5</c:v>
                </c:pt>
                <c:pt idx="718">
                  <c:v>561</c:v>
                </c:pt>
                <c:pt idx="719">
                  <c:v>561.5</c:v>
                </c:pt>
                <c:pt idx="720">
                  <c:v>562</c:v>
                </c:pt>
                <c:pt idx="721">
                  <c:v>562.5</c:v>
                </c:pt>
                <c:pt idx="722">
                  <c:v>563</c:v>
                </c:pt>
                <c:pt idx="723">
                  <c:v>563.5</c:v>
                </c:pt>
                <c:pt idx="724">
                  <c:v>564</c:v>
                </c:pt>
                <c:pt idx="725">
                  <c:v>564.5</c:v>
                </c:pt>
                <c:pt idx="726">
                  <c:v>565</c:v>
                </c:pt>
                <c:pt idx="727">
                  <c:v>565.5</c:v>
                </c:pt>
                <c:pt idx="728">
                  <c:v>566</c:v>
                </c:pt>
                <c:pt idx="729">
                  <c:v>566.5</c:v>
                </c:pt>
                <c:pt idx="730">
                  <c:v>567</c:v>
                </c:pt>
                <c:pt idx="731">
                  <c:v>567.5</c:v>
                </c:pt>
                <c:pt idx="732">
                  <c:v>568</c:v>
                </c:pt>
                <c:pt idx="733">
                  <c:v>568.5</c:v>
                </c:pt>
                <c:pt idx="734">
                  <c:v>569</c:v>
                </c:pt>
                <c:pt idx="735">
                  <c:v>569.5</c:v>
                </c:pt>
                <c:pt idx="736">
                  <c:v>570</c:v>
                </c:pt>
                <c:pt idx="737">
                  <c:v>570.5</c:v>
                </c:pt>
                <c:pt idx="738">
                  <c:v>571</c:v>
                </c:pt>
                <c:pt idx="739">
                  <c:v>571.5</c:v>
                </c:pt>
                <c:pt idx="740">
                  <c:v>572</c:v>
                </c:pt>
                <c:pt idx="741">
                  <c:v>572.5</c:v>
                </c:pt>
                <c:pt idx="742">
                  <c:v>573</c:v>
                </c:pt>
                <c:pt idx="743">
                  <c:v>573.5</c:v>
                </c:pt>
                <c:pt idx="744">
                  <c:v>574</c:v>
                </c:pt>
                <c:pt idx="745">
                  <c:v>574.5</c:v>
                </c:pt>
                <c:pt idx="746">
                  <c:v>575</c:v>
                </c:pt>
                <c:pt idx="747">
                  <c:v>575.5</c:v>
                </c:pt>
                <c:pt idx="748">
                  <c:v>576</c:v>
                </c:pt>
                <c:pt idx="749">
                  <c:v>576.5</c:v>
                </c:pt>
                <c:pt idx="750">
                  <c:v>577</c:v>
                </c:pt>
                <c:pt idx="751">
                  <c:v>577.5</c:v>
                </c:pt>
                <c:pt idx="752">
                  <c:v>578</c:v>
                </c:pt>
                <c:pt idx="753">
                  <c:v>578.5</c:v>
                </c:pt>
                <c:pt idx="754">
                  <c:v>579</c:v>
                </c:pt>
                <c:pt idx="755">
                  <c:v>579.5</c:v>
                </c:pt>
                <c:pt idx="756">
                  <c:v>580</c:v>
                </c:pt>
                <c:pt idx="757">
                  <c:v>580.5</c:v>
                </c:pt>
                <c:pt idx="758">
                  <c:v>581</c:v>
                </c:pt>
                <c:pt idx="759">
                  <c:v>581.5</c:v>
                </c:pt>
                <c:pt idx="760">
                  <c:v>582</c:v>
                </c:pt>
                <c:pt idx="761">
                  <c:v>582.5</c:v>
                </c:pt>
                <c:pt idx="762">
                  <c:v>583</c:v>
                </c:pt>
                <c:pt idx="763">
                  <c:v>583.5</c:v>
                </c:pt>
                <c:pt idx="764">
                  <c:v>584</c:v>
                </c:pt>
                <c:pt idx="765">
                  <c:v>584.5</c:v>
                </c:pt>
                <c:pt idx="766">
                  <c:v>585</c:v>
                </c:pt>
                <c:pt idx="767">
                  <c:v>585.5</c:v>
                </c:pt>
                <c:pt idx="768">
                  <c:v>586</c:v>
                </c:pt>
                <c:pt idx="769">
                  <c:v>586.5</c:v>
                </c:pt>
                <c:pt idx="770">
                  <c:v>587</c:v>
                </c:pt>
                <c:pt idx="771">
                  <c:v>587.5</c:v>
                </c:pt>
                <c:pt idx="772">
                  <c:v>588</c:v>
                </c:pt>
                <c:pt idx="773">
                  <c:v>588.5</c:v>
                </c:pt>
                <c:pt idx="774">
                  <c:v>589</c:v>
                </c:pt>
                <c:pt idx="775">
                  <c:v>589.5</c:v>
                </c:pt>
                <c:pt idx="776">
                  <c:v>590</c:v>
                </c:pt>
                <c:pt idx="777">
                  <c:v>590.5</c:v>
                </c:pt>
                <c:pt idx="778">
                  <c:v>591</c:v>
                </c:pt>
                <c:pt idx="779">
                  <c:v>591.5</c:v>
                </c:pt>
                <c:pt idx="780">
                  <c:v>592</c:v>
                </c:pt>
                <c:pt idx="781">
                  <c:v>592.5</c:v>
                </c:pt>
                <c:pt idx="782">
                  <c:v>593</c:v>
                </c:pt>
                <c:pt idx="783">
                  <c:v>593.5</c:v>
                </c:pt>
                <c:pt idx="784">
                  <c:v>594</c:v>
                </c:pt>
                <c:pt idx="785">
                  <c:v>594.5</c:v>
                </c:pt>
                <c:pt idx="786">
                  <c:v>595</c:v>
                </c:pt>
                <c:pt idx="787">
                  <c:v>595.5</c:v>
                </c:pt>
                <c:pt idx="788">
                  <c:v>596</c:v>
                </c:pt>
                <c:pt idx="789">
                  <c:v>596.5</c:v>
                </c:pt>
                <c:pt idx="790">
                  <c:v>597</c:v>
                </c:pt>
                <c:pt idx="791">
                  <c:v>597.5</c:v>
                </c:pt>
                <c:pt idx="792">
                  <c:v>598</c:v>
                </c:pt>
                <c:pt idx="793">
                  <c:v>598.5</c:v>
                </c:pt>
                <c:pt idx="794">
                  <c:v>599</c:v>
                </c:pt>
                <c:pt idx="795">
                  <c:v>599.5</c:v>
                </c:pt>
                <c:pt idx="796">
                  <c:v>600</c:v>
                </c:pt>
                <c:pt idx="797">
                  <c:v>600.5</c:v>
                </c:pt>
                <c:pt idx="798">
                  <c:v>601</c:v>
                </c:pt>
                <c:pt idx="799">
                  <c:v>601.5</c:v>
                </c:pt>
                <c:pt idx="800">
                  <c:v>602</c:v>
                </c:pt>
                <c:pt idx="801">
                  <c:v>602.5</c:v>
                </c:pt>
                <c:pt idx="802">
                  <c:v>603</c:v>
                </c:pt>
                <c:pt idx="803">
                  <c:v>603.5</c:v>
                </c:pt>
                <c:pt idx="804">
                  <c:v>604</c:v>
                </c:pt>
                <c:pt idx="805">
                  <c:v>604.5</c:v>
                </c:pt>
                <c:pt idx="806">
                  <c:v>605</c:v>
                </c:pt>
                <c:pt idx="807">
                  <c:v>605.5</c:v>
                </c:pt>
                <c:pt idx="808">
                  <c:v>606</c:v>
                </c:pt>
                <c:pt idx="809">
                  <c:v>606.5</c:v>
                </c:pt>
                <c:pt idx="810">
                  <c:v>607</c:v>
                </c:pt>
                <c:pt idx="811">
                  <c:v>607.5</c:v>
                </c:pt>
                <c:pt idx="812">
                  <c:v>608</c:v>
                </c:pt>
                <c:pt idx="813">
                  <c:v>608.5</c:v>
                </c:pt>
                <c:pt idx="814">
                  <c:v>609</c:v>
                </c:pt>
                <c:pt idx="815">
                  <c:v>609.5</c:v>
                </c:pt>
                <c:pt idx="816">
                  <c:v>610</c:v>
                </c:pt>
                <c:pt idx="817">
                  <c:v>610.5</c:v>
                </c:pt>
                <c:pt idx="818">
                  <c:v>611</c:v>
                </c:pt>
                <c:pt idx="819">
                  <c:v>611.5</c:v>
                </c:pt>
                <c:pt idx="820">
                  <c:v>612</c:v>
                </c:pt>
                <c:pt idx="821">
                  <c:v>612.5</c:v>
                </c:pt>
                <c:pt idx="822">
                  <c:v>613</c:v>
                </c:pt>
                <c:pt idx="823">
                  <c:v>613.5</c:v>
                </c:pt>
                <c:pt idx="824">
                  <c:v>614</c:v>
                </c:pt>
                <c:pt idx="825">
                  <c:v>614.5</c:v>
                </c:pt>
                <c:pt idx="826">
                  <c:v>615</c:v>
                </c:pt>
                <c:pt idx="827">
                  <c:v>615.5</c:v>
                </c:pt>
                <c:pt idx="828">
                  <c:v>616</c:v>
                </c:pt>
                <c:pt idx="829">
                  <c:v>616.5</c:v>
                </c:pt>
                <c:pt idx="830">
                  <c:v>617</c:v>
                </c:pt>
                <c:pt idx="831">
                  <c:v>617.5</c:v>
                </c:pt>
                <c:pt idx="832">
                  <c:v>618</c:v>
                </c:pt>
                <c:pt idx="833">
                  <c:v>618.5</c:v>
                </c:pt>
                <c:pt idx="834">
                  <c:v>619</c:v>
                </c:pt>
                <c:pt idx="835">
                  <c:v>619.5</c:v>
                </c:pt>
                <c:pt idx="836">
                  <c:v>620</c:v>
                </c:pt>
                <c:pt idx="837">
                  <c:v>620.5</c:v>
                </c:pt>
                <c:pt idx="838">
                  <c:v>621</c:v>
                </c:pt>
                <c:pt idx="839">
                  <c:v>621.5</c:v>
                </c:pt>
                <c:pt idx="840">
                  <c:v>622</c:v>
                </c:pt>
                <c:pt idx="841">
                  <c:v>622.5</c:v>
                </c:pt>
                <c:pt idx="842">
                  <c:v>623</c:v>
                </c:pt>
                <c:pt idx="843">
                  <c:v>623.5</c:v>
                </c:pt>
                <c:pt idx="844">
                  <c:v>624</c:v>
                </c:pt>
                <c:pt idx="845">
                  <c:v>624.5</c:v>
                </c:pt>
                <c:pt idx="846">
                  <c:v>625</c:v>
                </c:pt>
                <c:pt idx="847">
                  <c:v>625.5</c:v>
                </c:pt>
                <c:pt idx="848">
                  <c:v>626</c:v>
                </c:pt>
                <c:pt idx="849">
                  <c:v>626.5</c:v>
                </c:pt>
                <c:pt idx="850">
                  <c:v>627</c:v>
                </c:pt>
                <c:pt idx="851">
                  <c:v>627.5</c:v>
                </c:pt>
                <c:pt idx="852">
                  <c:v>628</c:v>
                </c:pt>
                <c:pt idx="853">
                  <c:v>628.5</c:v>
                </c:pt>
                <c:pt idx="854">
                  <c:v>629</c:v>
                </c:pt>
                <c:pt idx="855">
                  <c:v>629.5</c:v>
                </c:pt>
                <c:pt idx="856">
                  <c:v>630</c:v>
                </c:pt>
                <c:pt idx="857">
                  <c:v>630.5</c:v>
                </c:pt>
                <c:pt idx="858">
                  <c:v>631</c:v>
                </c:pt>
                <c:pt idx="859">
                  <c:v>631.5</c:v>
                </c:pt>
                <c:pt idx="860">
                  <c:v>632</c:v>
                </c:pt>
                <c:pt idx="861">
                  <c:v>632.5</c:v>
                </c:pt>
                <c:pt idx="862">
                  <c:v>633</c:v>
                </c:pt>
                <c:pt idx="863">
                  <c:v>633.5</c:v>
                </c:pt>
                <c:pt idx="864">
                  <c:v>634</c:v>
                </c:pt>
                <c:pt idx="865">
                  <c:v>634.5</c:v>
                </c:pt>
                <c:pt idx="866">
                  <c:v>635</c:v>
                </c:pt>
                <c:pt idx="867">
                  <c:v>635.5</c:v>
                </c:pt>
                <c:pt idx="868">
                  <c:v>636</c:v>
                </c:pt>
                <c:pt idx="869">
                  <c:v>636.5</c:v>
                </c:pt>
                <c:pt idx="870">
                  <c:v>637</c:v>
                </c:pt>
                <c:pt idx="871">
                  <c:v>637.5</c:v>
                </c:pt>
                <c:pt idx="872">
                  <c:v>638</c:v>
                </c:pt>
                <c:pt idx="873">
                  <c:v>638.5</c:v>
                </c:pt>
                <c:pt idx="874">
                  <c:v>639</c:v>
                </c:pt>
                <c:pt idx="875">
                  <c:v>639.5</c:v>
                </c:pt>
                <c:pt idx="876">
                  <c:v>640</c:v>
                </c:pt>
                <c:pt idx="877">
                  <c:v>640.5</c:v>
                </c:pt>
                <c:pt idx="878">
                  <c:v>641</c:v>
                </c:pt>
                <c:pt idx="879">
                  <c:v>641.5</c:v>
                </c:pt>
                <c:pt idx="880">
                  <c:v>642</c:v>
                </c:pt>
                <c:pt idx="881">
                  <c:v>642.5</c:v>
                </c:pt>
                <c:pt idx="882">
                  <c:v>643</c:v>
                </c:pt>
                <c:pt idx="883">
                  <c:v>643.5</c:v>
                </c:pt>
                <c:pt idx="884">
                  <c:v>644</c:v>
                </c:pt>
                <c:pt idx="885">
                  <c:v>644.5</c:v>
                </c:pt>
                <c:pt idx="886">
                  <c:v>645</c:v>
                </c:pt>
                <c:pt idx="887">
                  <c:v>645.5</c:v>
                </c:pt>
                <c:pt idx="888">
                  <c:v>646</c:v>
                </c:pt>
                <c:pt idx="889">
                  <c:v>646.5</c:v>
                </c:pt>
                <c:pt idx="890">
                  <c:v>647</c:v>
                </c:pt>
                <c:pt idx="891">
                  <c:v>647.5</c:v>
                </c:pt>
                <c:pt idx="892">
                  <c:v>648</c:v>
                </c:pt>
                <c:pt idx="893">
                  <c:v>648.5</c:v>
                </c:pt>
                <c:pt idx="894">
                  <c:v>649</c:v>
                </c:pt>
                <c:pt idx="895">
                  <c:v>649.5</c:v>
                </c:pt>
                <c:pt idx="896">
                  <c:v>650</c:v>
                </c:pt>
                <c:pt idx="897">
                  <c:v>650.5</c:v>
                </c:pt>
                <c:pt idx="898">
                  <c:v>651</c:v>
                </c:pt>
                <c:pt idx="899">
                  <c:v>651.5</c:v>
                </c:pt>
                <c:pt idx="900">
                  <c:v>652</c:v>
                </c:pt>
                <c:pt idx="901">
                  <c:v>652.5</c:v>
                </c:pt>
                <c:pt idx="902">
                  <c:v>653</c:v>
                </c:pt>
                <c:pt idx="903">
                  <c:v>653.5</c:v>
                </c:pt>
                <c:pt idx="904">
                  <c:v>654</c:v>
                </c:pt>
                <c:pt idx="905">
                  <c:v>654.5</c:v>
                </c:pt>
                <c:pt idx="906">
                  <c:v>655</c:v>
                </c:pt>
                <c:pt idx="907">
                  <c:v>655.5</c:v>
                </c:pt>
                <c:pt idx="908">
                  <c:v>656</c:v>
                </c:pt>
                <c:pt idx="909">
                  <c:v>656.5</c:v>
                </c:pt>
                <c:pt idx="910">
                  <c:v>657</c:v>
                </c:pt>
                <c:pt idx="911">
                  <c:v>657.5</c:v>
                </c:pt>
                <c:pt idx="912">
                  <c:v>658</c:v>
                </c:pt>
                <c:pt idx="913">
                  <c:v>658.5</c:v>
                </c:pt>
                <c:pt idx="914">
                  <c:v>659</c:v>
                </c:pt>
                <c:pt idx="915">
                  <c:v>659.5</c:v>
                </c:pt>
                <c:pt idx="916">
                  <c:v>660</c:v>
                </c:pt>
                <c:pt idx="917">
                  <c:v>660.5</c:v>
                </c:pt>
                <c:pt idx="918">
                  <c:v>661</c:v>
                </c:pt>
                <c:pt idx="919">
                  <c:v>661.5</c:v>
                </c:pt>
                <c:pt idx="920">
                  <c:v>662</c:v>
                </c:pt>
                <c:pt idx="921">
                  <c:v>662.5</c:v>
                </c:pt>
                <c:pt idx="922">
                  <c:v>663</c:v>
                </c:pt>
                <c:pt idx="923">
                  <c:v>663.5</c:v>
                </c:pt>
                <c:pt idx="924">
                  <c:v>664</c:v>
                </c:pt>
                <c:pt idx="925">
                  <c:v>664.5</c:v>
                </c:pt>
                <c:pt idx="926">
                  <c:v>665</c:v>
                </c:pt>
                <c:pt idx="927">
                  <c:v>665.5</c:v>
                </c:pt>
                <c:pt idx="928">
                  <c:v>666</c:v>
                </c:pt>
                <c:pt idx="929">
                  <c:v>666.5</c:v>
                </c:pt>
                <c:pt idx="930">
                  <c:v>667</c:v>
                </c:pt>
                <c:pt idx="931">
                  <c:v>667.5</c:v>
                </c:pt>
                <c:pt idx="932">
                  <c:v>668</c:v>
                </c:pt>
                <c:pt idx="933">
                  <c:v>668.5</c:v>
                </c:pt>
                <c:pt idx="934">
                  <c:v>669</c:v>
                </c:pt>
                <c:pt idx="935">
                  <c:v>669.5</c:v>
                </c:pt>
                <c:pt idx="936">
                  <c:v>670</c:v>
                </c:pt>
                <c:pt idx="937">
                  <c:v>670.5</c:v>
                </c:pt>
                <c:pt idx="938">
                  <c:v>671</c:v>
                </c:pt>
                <c:pt idx="939">
                  <c:v>671.5</c:v>
                </c:pt>
                <c:pt idx="940">
                  <c:v>672</c:v>
                </c:pt>
                <c:pt idx="941">
                  <c:v>672.5</c:v>
                </c:pt>
                <c:pt idx="942">
                  <c:v>673</c:v>
                </c:pt>
                <c:pt idx="943">
                  <c:v>673.5</c:v>
                </c:pt>
                <c:pt idx="944">
                  <c:v>674</c:v>
                </c:pt>
                <c:pt idx="945">
                  <c:v>674.5</c:v>
                </c:pt>
                <c:pt idx="946">
                  <c:v>675</c:v>
                </c:pt>
                <c:pt idx="947">
                  <c:v>675.5</c:v>
                </c:pt>
                <c:pt idx="948">
                  <c:v>676</c:v>
                </c:pt>
                <c:pt idx="949">
                  <c:v>676.5</c:v>
                </c:pt>
                <c:pt idx="950">
                  <c:v>677</c:v>
                </c:pt>
                <c:pt idx="951">
                  <c:v>677.5</c:v>
                </c:pt>
                <c:pt idx="952">
                  <c:v>678</c:v>
                </c:pt>
                <c:pt idx="953">
                  <c:v>678.5</c:v>
                </c:pt>
                <c:pt idx="954">
                  <c:v>679</c:v>
                </c:pt>
                <c:pt idx="955">
                  <c:v>679.5</c:v>
                </c:pt>
                <c:pt idx="956">
                  <c:v>680</c:v>
                </c:pt>
                <c:pt idx="957">
                  <c:v>680.5</c:v>
                </c:pt>
                <c:pt idx="958">
                  <c:v>681</c:v>
                </c:pt>
                <c:pt idx="959">
                  <c:v>681.5</c:v>
                </c:pt>
                <c:pt idx="960">
                  <c:v>682</c:v>
                </c:pt>
                <c:pt idx="961">
                  <c:v>682.5</c:v>
                </c:pt>
                <c:pt idx="962">
                  <c:v>683</c:v>
                </c:pt>
                <c:pt idx="963">
                  <c:v>683.5</c:v>
                </c:pt>
                <c:pt idx="964">
                  <c:v>684</c:v>
                </c:pt>
                <c:pt idx="965">
                  <c:v>684.5</c:v>
                </c:pt>
                <c:pt idx="966">
                  <c:v>685</c:v>
                </c:pt>
                <c:pt idx="967">
                  <c:v>685.5</c:v>
                </c:pt>
                <c:pt idx="968">
                  <c:v>686</c:v>
                </c:pt>
                <c:pt idx="969">
                  <c:v>686.5</c:v>
                </c:pt>
                <c:pt idx="970">
                  <c:v>687</c:v>
                </c:pt>
                <c:pt idx="971">
                  <c:v>687.5</c:v>
                </c:pt>
                <c:pt idx="972">
                  <c:v>688</c:v>
                </c:pt>
                <c:pt idx="973">
                  <c:v>688.5</c:v>
                </c:pt>
                <c:pt idx="974">
                  <c:v>689</c:v>
                </c:pt>
                <c:pt idx="975">
                  <c:v>689.5</c:v>
                </c:pt>
                <c:pt idx="976">
                  <c:v>690</c:v>
                </c:pt>
                <c:pt idx="977">
                  <c:v>690.5</c:v>
                </c:pt>
                <c:pt idx="978">
                  <c:v>691</c:v>
                </c:pt>
                <c:pt idx="979">
                  <c:v>691.5</c:v>
                </c:pt>
                <c:pt idx="980">
                  <c:v>692</c:v>
                </c:pt>
                <c:pt idx="981">
                  <c:v>692.5</c:v>
                </c:pt>
                <c:pt idx="982">
                  <c:v>693</c:v>
                </c:pt>
                <c:pt idx="983">
                  <c:v>693.5</c:v>
                </c:pt>
                <c:pt idx="984">
                  <c:v>694</c:v>
                </c:pt>
                <c:pt idx="985">
                  <c:v>694.5</c:v>
                </c:pt>
                <c:pt idx="986">
                  <c:v>695</c:v>
                </c:pt>
                <c:pt idx="987">
                  <c:v>695.5</c:v>
                </c:pt>
                <c:pt idx="988">
                  <c:v>696</c:v>
                </c:pt>
                <c:pt idx="989">
                  <c:v>696.5</c:v>
                </c:pt>
                <c:pt idx="990">
                  <c:v>697</c:v>
                </c:pt>
                <c:pt idx="991">
                  <c:v>697.5</c:v>
                </c:pt>
                <c:pt idx="992">
                  <c:v>698</c:v>
                </c:pt>
                <c:pt idx="993">
                  <c:v>698.5</c:v>
                </c:pt>
                <c:pt idx="994">
                  <c:v>699</c:v>
                </c:pt>
                <c:pt idx="995">
                  <c:v>699.5</c:v>
                </c:pt>
                <c:pt idx="996">
                  <c:v>700</c:v>
                </c:pt>
                <c:pt idx="997">
                  <c:v>700.5</c:v>
                </c:pt>
                <c:pt idx="998">
                  <c:v>701</c:v>
                </c:pt>
                <c:pt idx="999">
                  <c:v>701.5</c:v>
                </c:pt>
                <c:pt idx="1000">
                  <c:v>702</c:v>
                </c:pt>
                <c:pt idx="1001">
                  <c:v>702.5</c:v>
                </c:pt>
                <c:pt idx="1002">
                  <c:v>703</c:v>
                </c:pt>
                <c:pt idx="1003">
                  <c:v>703.5</c:v>
                </c:pt>
                <c:pt idx="1004">
                  <c:v>704</c:v>
                </c:pt>
                <c:pt idx="1005">
                  <c:v>704.5</c:v>
                </c:pt>
                <c:pt idx="1006">
                  <c:v>705</c:v>
                </c:pt>
                <c:pt idx="1007">
                  <c:v>705.5</c:v>
                </c:pt>
                <c:pt idx="1008">
                  <c:v>706</c:v>
                </c:pt>
                <c:pt idx="1009">
                  <c:v>706.5</c:v>
                </c:pt>
                <c:pt idx="1010">
                  <c:v>707</c:v>
                </c:pt>
                <c:pt idx="1011">
                  <c:v>707.5</c:v>
                </c:pt>
                <c:pt idx="1012">
                  <c:v>708</c:v>
                </c:pt>
                <c:pt idx="1013">
                  <c:v>708.5</c:v>
                </c:pt>
                <c:pt idx="1014">
                  <c:v>709</c:v>
                </c:pt>
                <c:pt idx="1015">
                  <c:v>709.5</c:v>
                </c:pt>
                <c:pt idx="1016">
                  <c:v>710</c:v>
                </c:pt>
                <c:pt idx="1017">
                  <c:v>710.5</c:v>
                </c:pt>
                <c:pt idx="1018">
                  <c:v>711</c:v>
                </c:pt>
                <c:pt idx="1019">
                  <c:v>711.5</c:v>
                </c:pt>
                <c:pt idx="1020">
                  <c:v>712</c:v>
                </c:pt>
                <c:pt idx="1021">
                  <c:v>712.5</c:v>
                </c:pt>
                <c:pt idx="1022">
                  <c:v>713</c:v>
                </c:pt>
                <c:pt idx="1023">
                  <c:v>713.5</c:v>
                </c:pt>
                <c:pt idx="1024">
                  <c:v>714</c:v>
                </c:pt>
                <c:pt idx="1025">
                  <c:v>714.5</c:v>
                </c:pt>
                <c:pt idx="1026">
                  <c:v>715</c:v>
                </c:pt>
                <c:pt idx="1027">
                  <c:v>715.5</c:v>
                </c:pt>
                <c:pt idx="1028">
                  <c:v>716</c:v>
                </c:pt>
                <c:pt idx="1029">
                  <c:v>716.5</c:v>
                </c:pt>
                <c:pt idx="1030">
                  <c:v>717</c:v>
                </c:pt>
                <c:pt idx="1031">
                  <c:v>717.5</c:v>
                </c:pt>
                <c:pt idx="1032">
                  <c:v>718</c:v>
                </c:pt>
                <c:pt idx="1033">
                  <c:v>718.5</c:v>
                </c:pt>
                <c:pt idx="1034">
                  <c:v>719</c:v>
                </c:pt>
                <c:pt idx="1035">
                  <c:v>719.5</c:v>
                </c:pt>
                <c:pt idx="1036">
                  <c:v>720</c:v>
                </c:pt>
                <c:pt idx="1037">
                  <c:v>720.5</c:v>
                </c:pt>
                <c:pt idx="1038">
                  <c:v>721</c:v>
                </c:pt>
                <c:pt idx="1039">
                  <c:v>721.5</c:v>
                </c:pt>
                <c:pt idx="1040">
                  <c:v>722</c:v>
                </c:pt>
                <c:pt idx="1041">
                  <c:v>722.5</c:v>
                </c:pt>
                <c:pt idx="1042">
                  <c:v>723</c:v>
                </c:pt>
                <c:pt idx="1043">
                  <c:v>723.5</c:v>
                </c:pt>
                <c:pt idx="1044">
                  <c:v>724</c:v>
                </c:pt>
                <c:pt idx="1045">
                  <c:v>724.5</c:v>
                </c:pt>
                <c:pt idx="1046">
                  <c:v>725</c:v>
                </c:pt>
                <c:pt idx="1047">
                  <c:v>725.5</c:v>
                </c:pt>
                <c:pt idx="1048">
                  <c:v>726</c:v>
                </c:pt>
                <c:pt idx="1049">
                  <c:v>726.5</c:v>
                </c:pt>
                <c:pt idx="1050">
                  <c:v>727</c:v>
                </c:pt>
                <c:pt idx="1051">
                  <c:v>727.5</c:v>
                </c:pt>
                <c:pt idx="1052">
                  <c:v>728</c:v>
                </c:pt>
                <c:pt idx="1053">
                  <c:v>728.5</c:v>
                </c:pt>
                <c:pt idx="1054">
                  <c:v>729</c:v>
                </c:pt>
                <c:pt idx="1055">
                  <c:v>729.5</c:v>
                </c:pt>
                <c:pt idx="1056">
                  <c:v>730</c:v>
                </c:pt>
                <c:pt idx="1057">
                  <c:v>730.5</c:v>
                </c:pt>
                <c:pt idx="1058">
                  <c:v>731</c:v>
                </c:pt>
                <c:pt idx="1059">
                  <c:v>731.5</c:v>
                </c:pt>
                <c:pt idx="1060">
                  <c:v>732</c:v>
                </c:pt>
                <c:pt idx="1061">
                  <c:v>732.5</c:v>
                </c:pt>
                <c:pt idx="1062">
                  <c:v>733</c:v>
                </c:pt>
                <c:pt idx="1063">
                  <c:v>733.5</c:v>
                </c:pt>
                <c:pt idx="1064">
                  <c:v>734</c:v>
                </c:pt>
                <c:pt idx="1065">
                  <c:v>734.5</c:v>
                </c:pt>
                <c:pt idx="1066">
                  <c:v>735</c:v>
                </c:pt>
                <c:pt idx="1067">
                  <c:v>735.5</c:v>
                </c:pt>
                <c:pt idx="1068">
                  <c:v>736</c:v>
                </c:pt>
                <c:pt idx="1069">
                  <c:v>736.5</c:v>
                </c:pt>
                <c:pt idx="1070">
                  <c:v>737</c:v>
                </c:pt>
                <c:pt idx="1071">
                  <c:v>737.5</c:v>
                </c:pt>
                <c:pt idx="1072">
                  <c:v>738</c:v>
                </c:pt>
                <c:pt idx="1073">
                  <c:v>738.5</c:v>
                </c:pt>
                <c:pt idx="1074">
                  <c:v>739</c:v>
                </c:pt>
                <c:pt idx="1075">
                  <c:v>739.5</c:v>
                </c:pt>
                <c:pt idx="1076">
                  <c:v>740</c:v>
                </c:pt>
                <c:pt idx="1077">
                  <c:v>740.5</c:v>
                </c:pt>
                <c:pt idx="1078">
                  <c:v>741</c:v>
                </c:pt>
                <c:pt idx="1079">
                  <c:v>741.5</c:v>
                </c:pt>
                <c:pt idx="1080">
                  <c:v>742</c:v>
                </c:pt>
                <c:pt idx="1081">
                  <c:v>742.5</c:v>
                </c:pt>
                <c:pt idx="1082">
                  <c:v>743</c:v>
                </c:pt>
                <c:pt idx="1083">
                  <c:v>743.5</c:v>
                </c:pt>
                <c:pt idx="1084">
                  <c:v>744</c:v>
                </c:pt>
                <c:pt idx="1085">
                  <c:v>744.5</c:v>
                </c:pt>
                <c:pt idx="1086">
                  <c:v>745</c:v>
                </c:pt>
                <c:pt idx="1087">
                  <c:v>745.5</c:v>
                </c:pt>
                <c:pt idx="1088">
                  <c:v>746</c:v>
                </c:pt>
                <c:pt idx="1089">
                  <c:v>746.5</c:v>
                </c:pt>
                <c:pt idx="1090">
                  <c:v>747</c:v>
                </c:pt>
                <c:pt idx="1091">
                  <c:v>747.5</c:v>
                </c:pt>
                <c:pt idx="1092">
                  <c:v>748</c:v>
                </c:pt>
                <c:pt idx="1093">
                  <c:v>748.5</c:v>
                </c:pt>
                <c:pt idx="1094">
                  <c:v>749</c:v>
                </c:pt>
                <c:pt idx="1095">
                  <c:v>749.5</c:v>
                </c:pt>
                <c:pt idx="1096">
                  <c:v>750</c:v>
                </c:pt>
                <c:pt idx="1097">
                  <c:v>750.5</c:v>
                </c:pt>
                <c:pt idx="1098">
                  <c:v>751</c:v>
                </c:pt>
                <c:pt idx="1099">
                  <c:v>751.5</c:v>
                </c:pt>
                <c:pt idx="1100">
                  <c:v>752</c:v>
                </c:pt>
                <c:pt idx="1101">
                  <c:v>752.5</c:v>
                </c:pt>
                <c:pt idx="1102">
                  <c:v>753</c:v>
                </c:pt>
                <c:pt idx="1103">
                  <c:v>753.5</c:v>
                </c:pt>
                <c:pt idx="1104">
                  <c:v>754</c:v>
                </c:pt>
                <c:pt idx="1105">
                  <c:v>754.5</c:v>
                </c:pt>
                <c:pt idx="1106">
                  <c:v>755</c:v>
                </c:pt>
                <c:pt idx="1107">
                  <c:v>755.5</c:v>
                </c:pt>
                <c:pt idx="1108">
                  <c:v>756</c:v>
                </c:pt>
                <c:pt idx="1109">
                  <c:v>756.5</c:v>
                </c:pt>
                <c:pt idx="1110">
                  <c:v>757</c:v>
                </c:pt>
                <c:pt idx="1111">
                  <c:v>757.5</c:v>
                </c:pt>
                <c:pt idx="1112">
                  <c:v>758</c:v>
                </c:pt>
                <c:pt idx="1113">
                  <c:v>758.5</c:v>
                </c:pt>
                <c:pt idx="1114">
                  <c:v>759</c:v>
                </c:pt>
                <c:pt idx="1115">
                  <c:v>759.5</c:v>
                </c:pt>
                <c:pt idx="1116">
                  <c:v>760</c:v>
                </c:pt>
                <c:pt idx="1117">
                  <c:v>760.5</c:v>
                </c:pt>
                <c:pt idx="1118">
                  <c:v>761</c:v>
                </c:pt>
                <c:pt idx="1119">
                  <c:v>761.5</c:v>
                </c:pt>
                <c:pt idx="1120">
                  <c:v>762</c:v>
                </c:pt>
                <c:pt idx="1121">
                  <c:v>762.5</c:v>
                </c:pt>
                <c:pt idx="1122">
                  <c:v>763</c:v>
                </c:pt>
                <c:pt idx="1123">
                  <c:v>763.5</c:v>
                </c:pt>
                <c:pt idx="1124">
                  <c:v>764</c:v>
                </c:pt>
                <c:pt idx="1125">
                  <c:v>764.5</c:v>
                </c:pt>
                <c:pt idx="1126">
                  <c:v>765</c:v>
                </c:pt>
                <c:pt idx="1127">
                  <c:v>765.5</c:v>
                </c:pt>
                <c:pt idx="1128">
                  <c:v>766</c:v>
                </c:pt>
                <c:pt idx="1129">
                  <c:v>766.5</c:v>
                </c:pt>
                <c:pt idx="1130">
                  <c:v>767</c:v>
                </c:pt>
                <c:pt idx="1131">
                  <c:v>767.5</c:v>
                </c:pt>
                <c:pt idx="1132">
                  <c:v>768</c:v>
                </c:pt>
                <c:pt idx="1133">
                  <c:v>768.5</c:v>
                </c:pt>
                <c:pt idx="1134">
                  <c:v>769</c:v>
                </c:pt>
                <c:pt idx="1135">
                  <c:v>769.5</c:v>
                </c:pt>
                <c:pt idx="1136">
                  <c:v>770</c:v>
                </c:pt>
                <c:pt idx="1137">
                  <c:v>770.5</c:v>
                </c:pt>
                <c:pt idx="1138">
                  <c:v>771</c:v>
                </c:pt>
                <c:pt idx="1139">
                  <c:v>771.5</c:v>
                </c:pt>
                <c:pt idx="1140">
                  <c:v>772</c:v>
                </c:pt>
                <c:pt idx="1141">
                  <c:v>772.5</c:v>
                </c:pt>
                <c:pt idx="1142">
                  <c:v>773</c:v>
                </c:pt>
                <c:pt idx="1143">
                  <c:v>773.5</c:v>
                </c:pt>
                <c:pt idx="1144">
                  <c:v>774</c:v>
                </c:pt>
                <c:pt idx="1145">
                  <c:v>774.5</c:v>
                </c:pt>
                <c:pt idx="1146">
                  <c:v>775</c:v>
                </c:pt>
                <c:pt idx="1147">
                  <c:v>775.5</c:v>
                </c:pt>
                <c:pt idx="1148">
                  <c:v>776</c:v>
                </c:pt>
                <c:pt idx="1149">
                  <c:v>776.5</c:v>
                </c:pt>
                <c:pt idx="1150">
                  <c:v>777</c:v>
                </c:pt>
                <c:pt idx="1151">
                  <c:v>777.5</c:v>
                </c:pt>
                <c:pt idx="1152">
                  <c:v>778</c:v>
                </c:pt>
                <c:pt idx="1153">
                  <c:v>778.5</c:v>
                </c:pt>
                <c:pt idx="1154">
                  <c:v>779</c:v>
                </c:pt>
                <c:pt idx="1155">
                  <c:v>779.5</c:v>
                </c:pt>
                <c:pt idx="1156">
                  <c:v>780</c:v>
                </c:pt>
                <c:pt idx="1157">
                  <c:v>780.5</c:v>
                </c:pt>
                <c:pt idx="1158">
                  <c:v>781</c:v>
                </c:pt>
                <c:pt idx="1159">
                  <c:v>781.5</c:v>
                </c:pt>
                <c:pt idx="1160">
                  <c:v>782</c:v>
                </c:pt>
                <c:pt idx="1161">
                  <c:v>782.5</c:v>
                </c:pt>
                <c:pt idx="1162">
                  <c:v>783</c:v>
                </c:pt>
                <c:pt idx="1163">
                  <c:v>783.5</c:v>
                </c:pt>
                <c:pt idx="1164">
                  <c:v>784</c:v>
                </c:pt>
                <c:pt idx="1165">
                  <c:v>784.5</c:v>
                </c:pt>
                <c:pt idx="1166">
                  <c:v>785</c:v>
                </c:pt>
                <c:pt idx="1167">
                  <c:v>785.5</c:v>
                </c:pt>
                <c:pt idx="1168">
                  <c:v>786</c:v>
                </c:pt>
                <c:pt idx="1169">
                  <c:v>786.5</c:v>
                </c:pt>
                <c:pt idx="1170">
                  <c:v>787</c:v>
                </c:pt>
                <c:pt idx="1171">
                  <c:v>787.5</c:v>
                </c:pt>
                <c:pt idx="1172">
                  <c:v>788</c:v>
                </c:pt>
                <c:pt idx="1173">
                  <c:v>788.5</c:v>
                </c:pt>
                <c:pt idx="1174">
                  <c:v>789</c:v>
                </c:pt>
                <c:pt idx="1175">
                  <c:v>789.5</c:v>
                </c:pt>
                <c:pt idx="1176">
                  <c:v>790</c:v>
                </c:pt>
                <c:pt idx="1177">
                  <c:v>790.5</c:v>
                </c:pt>
                <c:pt idx="1178">
                  <c:v>791</c:v>
                </c:pt>
                <c:pt idx="1179">
                  <c:v>791.5</c:v>
                </c:pt>
                <c:pt idx="1180">
                  <c:v>792</c:v>
                </c:pt>
                <c:pt idx="1181">
                  <c:v>792.5</c:v>
                </c:pt>
                <c:pt idx="1182">
                  <c:v>793</c:v>
                </c:pt>
                <c:pt idx="1183">
                  <c:v>793.5</c:v>
                </c:pt>
                <c:pt idx="1184">
                  <c:v>794</c:v>
                </c:pt>
                <c:pt idx="1185">
                  <c:v>794.5</c:v>
                </c:pt>
                <c:pt idx="1186">
                  <c:v>795</c:v>
                </c:pt>
                <c:pt idx="1187">
                  <c:v>795.5</c:v>
                </c:pt>
                <c:pt idx="1188">
                  <c:v>796</c:v>
                </c:pt>
                <c:pt idx="1189">
                  <c:v>796.5</c:v>
                </c:pt>
                <c:pt idx="1190">
                  <c:v>797</c:v>
                </c:pt>
                <c:pt idx="1191">
                  <c:v>797.5</c:v>
                </c:pt>
                <c:pt idx="1192">
                  <c:v>798</c:v>
                </c:pt>
                <c:pt idx="1193">
                  <c:v>798.5</c:v>
                </c:pt>
                <c:pt idx="1194">
                  <c:v>799</c:v>
                </c:pt>
                <c:pt idx="1195">
                  <c:v>799.5</c:v>
                </c:pt>
                <c:pt idx="1196">
                  <c:v>800</c:v>
                </c:pt>
                <c:pt idx="1197">
                  <c:v>800.5</c:v>
                </c:pt>
                <c:pt idx="1198">
                  <c:v>801</c:v>
                </c:pt>
                <c:pt idx="1199">
                  <c:v>801.5</c:v>
                </c:pt>
                <c:pt idx="1200">
                  <c:v>802</c:v>
                </c:pt>
                <c:pt idx="1201">
                  <c:v>802.5</c:v>
                </c:pt>
                <c:pt idx="1202">
                  <c:v>803</c:v>
                </c:pt>
                <c:pt idx="1203">
                  <c:v>803.5</c:v>
                </c:pt>
                <c:pt idx="1204">
                  <c:v>804</c:v>
                </c:pt>
                <c:pt idx="1205">
                  <c:v>804.5</c:v>
                </c:pt>
                <c:pt idx="1206">
                  <c:v>805</c:v>
                </c:pt>
                <c:pt idx="1207">
                  <c:v>805.5</c:v>
                </c:pt>
                <c:pt idx="1208">
                  <c:v>806</c:v>
                </c:pt>
                <c:pt idx="1209">
                  <c:v>806.5</c:v>
                </c:pt>
                <c:pt idx="1210">
                  <c:v>807</c:v>
                </c:pt>
                <c:pt idx="1211">
                  <c:v>807.5</c:v>
                </c:pt>
                <c:pt idx="1212">
                  <c:v>808</c:v>
                </c:pt>
                <c:pt idx="1213">
                  <c:v>808.5</c:v>
                </c:pt>
                <c:pt idx="1214">
                  <c:v>809</c:v>
                </c:pt>
                <c:pt idx="1215">
                  <c:v>809.5</c:v>
                </c:pt>
                <c:pt idx="1216">
                  <c:v>810</c:v>
                </c:pt>
                <c:pt idx="1217">
                  <c:v>810.5</c:v>
                </c:pt>
                <c:pt idx="1218">
                  <c:v>811</c:v>
                </c:pt>
                <c:pt idx="1219">
                  <c:v>811.5</c:v>
                </c:pt>
                <c:pt idx="1220">
                  <c:v>812</c:v>
                </c:pt>
                <c:pt idx="1221">
                  <c:v>812.5</c:v>
                </c:pt>
                <c:pt idx="1222">
                  <c:v>813</c:v>
                </c:pt>
                <c:pt idx="1223">
                  <c:v>813.5</c:v>
                </c:pt>
                <c:pt idx="1224">
                  <c:v>814</c:v>
                </c:pt>
                <c:pt idx="1225">
                  <c:v>814.5</c:v>
                </c:pt>
                <c:pt idx="1226">
                  <c:v>815</c:v>
                </c:pt>
                <c:pt idx="1227">
                  <c:v>815.5</c:v>
                </c:pt>
                <c:pt idx="1228">
                  <c:v>816</c:v>
                </c:pt>
                <c:pt idx="1229">
                  <c:v>816.5</c:v>
                </c:pt>
                <c:pt idx="1230">
                  <c:v>817</c:v>
                </c:pt>
                <c:pt idx="1231">
                  <c:v>817.5</c:v>
                </c:pt>
                <c:pt idx="1232">
                  <c:v>818</c:v>
                </c:pt>
                <c:pt idx="1233">
                  <c:v>818.5</c:v>
                </c:pt>
                <c:pt idx="1234">
                  <c:v>819</c:v>
                </c:pt>
                <c:pt idx="1235">
                  <c:v>819.5</c:v>
                </c:pt>
                <c:pt idx="1236">
                  <c:v>820</c:v>
                </c:pt>
                <c:pt idx="1237">
                  <c:v>820.5</c:v>
                </c:pt>
                <c:pt idx="1238">
                  <c:v>821</c:v>
                </c:pt>
                <c:pt idx="1239">
                  <c:v>821.5</c:v>
                </c:pt>
                <c:pt idx="1240">
                  <c:v>822</c:v>
                </c:pt>
                <c:pt idx="1241">
                  <c:v>822.5</c:v>
                </c:pt>
                <c:pt idx="1242">
                  <c:v>823</c:v>
                </c:pt>
                <c:pt idx="1243">
                  <c:v>823.5</c:v>
                </c:pt>
                <c:pt idx="1244">
                  <c:v>824</c:v>
                </c:pt>
                <c:pt idx="1245">
                  <c:v>824.5</c:v>
                </c:pt>
                <c:pt idx="1246">
                  <c:v>825</c:v>
                </c:pt>
                <c:pt idx="1247">
                  <c:v>825.5</c:v>
                </c:pt>
                <c:pt idx="1248">
                  <c:v>826</c:v>
                </c:pt>
                <c:pt idx="1249">
                  <c:v>826.5</c:v>
                </c:pt>
                <c:pt idx="1250">
                  <c:v>827</c:v>
                </c:pt>
                <c:pt idx="1251">
                  <c:v>827.5</c:v>
                </c:pt>
                <c:pt idx="1252">
                  <c:v>828</c:v>
                </c:pt>
                <c:pt idx="1253">
                  <c:v>828.5</c:v>
                </c:pt>
                <c:pt idx="1254">
                  <c:v>829</c:v>
                </c:pt>
                <c:pt idx="1255">
                  <c:v>829.5</c:v>
                </c:pt>
                <c:pt idx="1256">
                  <c:v>830</c:v>
                </c:pt>
                <c:pt idx="1257">
                  <c:v>830.5</c:v>
                </c:pt>
                <c:pt idx="1258">
                  <c:v>831</c:v>
                </c:pt>
                <c:pt idx="1259">
                  <c:v>831.5</c:v>
                </c:pt>
                <c:pt idx="1260">
                  <c:v>832</c:v>
                </c:pt>
                <c:pt idx="1261">
                  <c:v>832.5</c:v>
                </c:pt>
                <c:pt idx="1262">
                  <c:v>833</c:v>
                </c:pt>
                <c:pt idx="1263">
                  <c:v>833.5</c:v>
                </c:pt>
                <c:pt idx="1264">
                  <c:v>834</c:v>
                </c:pt>
                <c:pt idx="1265">
                  <c:v>834.5</c:v>
                </c:pt>
                <c:pt idx="1266">
                  <c:v>835</c:v>
                </c:pt>
                <c:pt idx="1267">
                  <c:v>835.5</c:v>
                </c:pt>
                <c:pt idx="1268">
                  <c:v>836</c:v>
                </c:pt>
                <c:pt idx="1269">
                  <c:v>836.5</c:v>
                </c:pt>
                <c:pt idx="1270">
                  <c:v>837</c:v>
                </c:pt>
                <c:pt idx="1271">
                  <c:v>837.5</c:v>
                </c:pt>
                <c:pt idx="1272">
                  <c:v>838</c:v>
                </c:pt>
                <c:pt idx="1273">
                  <c:v>838.5</c:v>
                </c:pt>
                <c:pt idx="1274">
                  <c:v>839</c:v>
                </c:pt>
                <c:pt idx="1275">
                  <c:v>839.5</c:v>
                </c:pt>
                <c:pt idx="1276">
                  <c:v>840</c:v>
                </c:pt>
                <c:pt idx="1277">
                  <c:v>840.5</c:v>
                </c:pt>
                <c:pt idx="1278">
                  <c:v>841</c:v>
                </c:pt>
                <c:pt idx="1279">
                  <c:v>841.5</c:v>
                </c:pt>
                <c:pt idx="1280">
                  <c:v>842</c:v>
                </c:pt>
                <c:pt idx="1281">
                  <c:v>842.5</c:v>
                </c:pt>
                <c:pt idx="1282">
                  <c:v>843</c:v>
                </c:pt>
                <c:pt idx="1283">
                  <c:v>843.5</c:v>
                </c:pt>
                <c:pt idx="1284">
                  <c:v>844</c:v>
                </c:pt>
                <c:pt idx="1285">
                  <c:v>844.5</c:v>
                </c:pt>
                <c:pt idx="1286">
                  <c:v>845</c:v>
                </c:pt>
                <c:pt idx="1287">
                  <c:v>845.5</c:v>
                </c:pt>
                <c:pt idx="1288">
                  <c:v>846</c:v>
                </c:pt>
                <c:pt idx="1289">
                  <c:v>846.5</c:v>
                </c:pt>
                <c:pt idx="1290">
                  <c:v>847</c:v>
                </c:pt>
                <c:pt idx="1291">
                  <c:v>847.5</c:v>
                </c:pt>
                <c:pt idx="1292">
                  <c:v>848</c:v>
                </c:pt>
                <c:pt idx="1293">
                  <c:v>848.5</c:v>
                </c:pt>
                <c:pt idx="1294">
                  <c:v>849</c:v>
                </c:pt>
                <c:pt idx="1295">
                  <c:v>849.5</c:v>
                </c:pt>
                <c:pt idx="1296">
                  <c:v>850</c:v>
                </c:pt>
                <c:pt idx="1297">
                  <c:v>850.5</c:v>
                </c:pt>
                <c:pt idx="1298">
                  <c:v>851</c:v>
                </c:pt>
                <c:pt idx="1299">
                  <c:v>851.5</c:v>
                </c:pt>
                <c:pt idx="1300">
                  <c:v>852</c:v>
                </c:pt>
                <c:pt idx="1301">
                  <c:v>852.5</c:v>
                </c:pt>
                <c:pt idx="1302">
                  <c:v>853</c:v>
                </c:pt>
                <c:pt idx="1303">
                  <c:v>853.5</c:v>
                </c:pt>
                <c:pt idx="1304">
                  <c:v>854</c:v>
                </c:pt>
                <c:pt idx="1305">
                  <c:v>854.5</c:v>
                </c:pt>
                <c:pt idx="1306">
                  <c:v>855</c:v>
                </c:pt>
                <c:pt idx="1307">
                  <c:v>855.5</c:v>
                </c:pt>
                <c:pt idx="1308">
                  <c:v>856</c:v>
                </c:pt>
                <c:pt idx="1309">
                  <c:v>856.5</c:v>
                </c:pt>
                <c:pt idx="1310">
                  <c:v>857</c:v>
                </c:pt>
                <c:pt idx="1311">
                  <c:v>857.5</c:v>
                </c:pt>
                <c:pt idx="1312">
                  <c:v>858</c:v>
                </c:pt>
                <c:pt idx="1313">
                  <c:v>858.5</c:v>
                </c:pt>
                <c:pt idx="1314">
                  <c:v>859</c:v>
                </c:pt>
                <c:pt idx="1315">
                  <c:v>859.5</c:v>
                </c:pt>
                <c:pt idx="1316">
                  <c:v>860</c:v>
                </c:pt>
                <c:pt idx="1317">
                  <c:v>860.5</c:v>
                </c:pt>
                <c:pt idx="1318">
                  <c:v>861</c:v>
                </c:pt>
                <c:pt idx="1319">
                  <c:v>861.5</c:v>
                </c:pt>
                <c:pt idx="1320">
                  <c:v>862</c:v>
                </c:pt>
                <c:pt idx="1321">
                  <c:v>862.5</c:v>
                </c:pt>
                <c:pt idx="1322">
                  <c:v>863</c:v>
                </c:pt>
                <c:pt idx="1323">
                  <c:v>863.5</c:v>
                </c:pt>
                <c:pt idx="1324">
                  <c:v>864</c:v>
                </c:pt>
                <c:pt idx="1325">
                  <c:v>864.5</c:v>
                </c:pt>
                <c:pt idx="1326">
                  <c:v>865</c:v>
                </c:pt>
                <c:pt idx="1327">
                  <c:v>865.5</c:v>
                </c:pt>
                <c:pt idx="1328">
                  <c:v>866</c:v>
                </c:pt>
                <c:pt idx="1329">
                  <c:v>866.5</c:v>
                </c:pt>
                <c:pt idx="1330">
                  <c:v>867</c:v>
                </c:pt>
                <c:pt idx="1331">
                  <c:v>867.5</c:v>
                </c:pt>
                <c:pt idx="1332">
                  <c:v>868</c:v>
                </c:pt>
                <c:pt idx="1333">
                  <c:v>868.5</c:v>
                </c:pt>
                <c:pt idx="1334">
                  <c:v>869</c:v>
                </c:pt>
                <c:pt idx="1335">
                  <c:v>869.5</c:v>
                </c:pt>
                <c:pt idx="1336">
                  <c:v>870</c:v>
                </c:pt>
                <c:pt idx="1337">
                  <c:v>870.5</c:v>
                </c:pt>
                <c:pt idx="1338">
                  <c:v>871</c:v>
                </c:pt>
                <c:pt idx="1339">
                  <c:v>871.5</c:v>
                </c:pt>
                <c:pt idx="1340">
                  <c:v>872</c:v>
                </c:pt>
                <c:pt idx="1341">
                  <c:v>872.5</c:v>
                </c:pt>
                <c:pt idx="1342">
                  <c:v>873</c:v>
                </c:pt>
                <c:pt idx="1343">
                  <c:v>873.5</c:v>
                </c:pt>
                <c:pt idx="1344">
                  <c:v>874</c:v>
                </c:pt>
                <c:pt idx="1345">
                  <c:v>874.5</c:v>
                </c:pt>
                <c:pt idx="1346">
                  <c:v>875</c:v>
                </c:pt>
                <c:pt idx="1347">
                  <c:v>875.5</c:v>
                </c:pt>
                <c:pt idx="1348">
                  <c:v>876</c:v>
                </c:pt>
                <c:pt idx="1349">
                  <c:v>876.5</c:v>
                </c:pt>
                <c:pt idx="1350">
                  <c:v>877</c:v>
                </c:pt>
                <c:pt idx="1351">
                  <c:v>877.5</c:v>
                </c:pt>
                <c:pt idx="1352">
                  <c:v>878</c:v>
                </c:pt>
                <c:pt idx="1353">
                  <c:v>878.5</c:v>
                </c:pt>
                <c:pt idx="1354">
                  <c:v>879</c:v>
                </c:pt>
                <c:pt idx="1355">
                  <c:v>879.5</c:v>
                </c:pt>
                <c:pt idx="1356">
                  <c:v>880</c:v>
                </c:pt>
                <c:pt idx="1357">
                  <c:v>880.5</c:v>
                </c:pt>
                <c:pt idx="1358">
                  <c:v>881</c:v>
                </c:pt>
                <c:pt idx="1359">
                  <c:v>881.5</c:v>
                </c:pt>
                <c:pt idx="1360">
                  <c:v>882</c:v>
                </c:pt>
                <c:pt idx="1361">
                  <c:v>882.5</c:v>
                </c:pt>
                <c:pt idx="1362">
                  <c:v>883</c:v>
                </c:pt>
                <c:pt idx="1363">
                  <c:v>883.5</c:v>
                </c:pt>
                <c:pt idx="1364">
                  <c:v>884</c:v>
                </c:pt>
                <c:pt idx="1365">
                  <c:v>884.5</c:v>
                </c:pt>
                <c:pt idx="1366">
                  <c:v>885</c:v>
                </c:pt>
                <c:pt idx="1367">
                  <c:v>885.5</c:v>
                </c:pt>
                <c:pt idx="1368">
                  <c:v>886</c:v>
                </c:pt>
                <c:pt idx="1369">
                  <c:v>886.5</c:v>
                </c:pt>
                <c:pt idx="1370">
                  <c:v>887</c:v>
                </c:pt>
                <c:pt idx="1371">
                  <c:v>887.5</c:v>
                </c:pt>
                <c:pt idx="1372">
                  <c:v>888</c:v>
                </c:pt>
                <c:pt idx="1373">
                  <c:v>888.5</c:v>
                </c:pt>
                <c:pt idx="1374">
                  <c:v>889</c:v>
                </c:pt>
                <c:pt idx="1375">
                  <c:v>889.5</c:v>
                </c:pt>
                <c:pt idx="1376">
                  <c:v>890</c:v>
                </c:pt>
                <c:pt idx="1377">
                  <c:v>890.5</c:v>
                </c:pt>
                <c:pt idx="1378">
                  <c:v>891</c:v>
                </c:pt>
                <c:pt idx="1379">
                  <c:v>891.5</c:v>
                </c:pt>
                <c:pt idx="1380">
                  <c:v>892</c:v>
                </c:pt>
                <c:pt idx="1381">
                  <c:v>892.5</c:v>
                </c:pt>
                <c:pt idx="1382">
                  <c:v>893</c:v>
                </c:pt>
                <c:pt idx="1383">
                  <c:v>893.5</c:v>
                </c:pt>
                <c:pt idx="1384">
                  <c:v>894</c:v>
                </c:pt>
                <c:pt idx="1385">
                  <c:v>894.5</c:v>
                </c:pt>
                <c:pt idx="1386">
                  <c:v>895</c:v>
                </c:pt>
                <c:pt idx="1387">
                  <c:v>895.5</c:v>
                </c:pt>
                <c:pt idx="1388">
                  <c:v>896</c:v>
                </c:pt>
                <c:pt idx="1389">
                  <c:v>896.5</c:v>
                </c:pt>
                <c:pt idx="1390">
                  <c:v>897</c:v>
                </c:pt>
                <c:pt idx="1391">
                  <c:v>897.5</c:v>
                </c:pt>
                <c:pt idx="1392">
                  <c:v>898</c:v>
                </c:pt>
                <c:pt idx="1393">
                  <c:v>898.5</c:v>
                </c:pt>
                <c:pt idx="1394">
                  <c:v>899</c:v>
                </c:pt>
                <c:pt idx="1395">
                  <c:v>899.5</c:v>
                </c:pt>
                <c:pt idx="1396">
                  <c:v>900</c:v>
                </c:pt>
                <c:pt idx="1397">
                  <c:v>900.5</c:v>
                </c:pt>
                <c:pt idx="1398">
                  <c:v>901</c:v>
                </c:pt>
                <c:pt idx="1399">
                  <c:v>901.5</c:v>
                </c:pt>
                <c:pt idx="1400">
                  <c:v>902</c:v>
                </c:pt>
                <c:pt idx="1401">
                  <c:v>902.5</c:v>
                </c:pt>
                <c:pt idx="1402">
                  <c:v>903</c:v>
                </c:pt>
                <c:pt idx="1403">
                  <c:v>903.5</c:v>
                </c:pt>
                <c:pt idx="1404">
                  <c:v>904</c:v>
                </c:pt>
                <c:pt idx="1405">
                  <c:v>904.5</c:v>
                </c:pt>
                <c:pt idx="1406">
                  <c:v>905</c:v>
                </c:pt>
                <c:pt idx="1407">
                  <c:v>905.5</c:v>
                </c:pt>
                <c:pt idx="1408">
                  <c:v>906</c:v>
                </c:pt>
                <c:pt idx="1409">
                  <c:v>906.5</c:v>
                </c:pt>
                <c:pt idx="1410">
                  <c:v>907</c:v>
                </c:pt>
                <c:pt idx="1411">
                  <c:v>907.5</c:v>
                </c:pt>
                <c:pt idx="1412">
                  <c:v>908</c:v>
                </c:pt>
                <c:pt idx="1413">
                  <c:v>908.5</c:v>
                </c:pt>
                <c:pt idx="1414">
                  <c:v>909</c:v>
                </c:pt>
                <c:pt idx="1415">
                  <c:v>909.5</c:v>
                </c:pt>
                <c:pt idx="1416">
                  <c:v>910</c:v>
                </c:pt>
                <c:pt idx="1417">
                  <c:v>910.5</c:v>
                </c:pt>
                <c:pt idx="1418">
                  <c:v>911</c:v>
                </c:pt>
                <c:pt idx="1419">
                  <c:v>911.5</c:v>
                </c:pt>
                <c:pt idx="1420">
                  <c:v>912</c:v>
                </c:pt>
                <c:pt idx="1421">
                  <c:v>912.5</c:v>
                </c:pt>
                <c:pt idx="1422">
                  <c:v>913</c:v>
                </c:pt>
                <c:pt idx="1423">
                  <c:v>913.5</c:v>
                </c:pt>
                <c:pt idx="1424">
                  <c:v>914</c:v>
                </c:pt>
                <c:pt idx="1425">
                  <c:v>914.5</c:v>
                </c:pt>
                <c:pt idx="1426">
                  <c:v>915</c:v>
                </c:pt>
                <c:pt idx="1427">
                  <c:v>915.5</c:v>
                </c:pt>
                <c:pt idx="1428">
                  <c:v>916</c:v>
                </c:pt>
                <c:pt idx="1429">
                  <c:v>916.5</c:v>
                </c:pt>
                <c:pt idx="1430">
                  <c:v>917</c:v>
                </c:pt>
                <c:pt idx="1431">
                  <c:v>917.5</c:v>
                </c:pt>
                <c:pt idx="1432">
                  <c:v>918</c:v>
                </c:pt>
                <c:pt idx="1433">
                  <c:v>918.5</c:v>
                </c:pt>
                <c:pt idx="1434">
                  <c:v>919</c:v>
                </c:pt>
                <c:pt idx="1435">
                  <c:v>919.5</c:v>
                </c:pt>
                <c:pt idx="1436">
                  <c:v>920</c:v>
                </c:pt>
                <c:pt idx="1437">
                  <c:v>920.5</c:v>
                </c:pt>
                <c:pt idx="1438">
                  <c:v>921</c:v>
                </c:pt>
                <c:pt idx="1439">
                  <c:v>921.5</c:v>
                </c:pt>
                <c:pt idx="1440">
                  <c:v>922</c:v>
                </c:pt>
                <c:pt idx="1441">
                  <c:v>922.5</c:v>
                </c:pt>
                <c:pt idx="1442">
                  <c:v>923</c:v>
                </c:pt>
                <c:pt idx="1443">
                  <c:v>923.5</c:v>
                </c:pt>
                <c:pt idx="1444">
                  <c:v>924</c:v>
                </c:pt>
                <c:pt idx="1445">
                  <c:v>924.5</c:v>
                </c:pt>
                <c:pt idx="1446">
                  <c:v>925</c:v>
                </c:pt>
                <c:pt idx="1447">
                  <c:v>925.5</c:v>
                </c:pt>
                <c:pt idx="1448">
                  <c:v>926</c:v>
                </c:pt>
                <c:pt idx="1449">
                  <c:v>926.5</c:v>
                </c:pt>
                <c:pt idx="1450">
                  <c:v>927</c:v>
                </c:pt>
                <c:pt idx="1451">
                  <c:v>927.5</c:v>
                </c:pt>
                <c:pt idx="1452">
                  <c:v>928</c:v>
                </c:pt>
                <c:pt idx="1453">
                  <c:v>928.5</c:v>
                </c:pt>
                <c:pt idx="1454">
                  <c:v>929</c:v>
                </c:pt>
                <c:pt idx="1455">
                  <c:v>929.5</c:v>
                </c:pt>
                <c:pt idx="1456">
                  <c:v>930</c:v>
                </c:pt>
                <c:pt idx="1457">
                  <c:v>930.5</c:v>
                </c:pt>
                <c:pt idx="1458">
                  <c:v>931</c:v>
                </c:pt>
                <c:pt idx="1459">
                  <c:v>931.5</c:v>
                </c:pt>
                <c:pt idx="1460">
                  <c:v>932</c:v>
                </c:pt>
                <c:pt idx="1461">
                  <c:v>932.5</c:v>
                </c:pt>
                <c:pt idx="1462">
                  <c:v>933</c:v>
                </c:pt>
                <c:pt idx="1463">
                  <c:v>933.5</c:v>
                </c:pt>
                <c:pt idx="1464">
                  <c:v>934</c:v>
                </c:pt>
                <c:pt idx="1465">
                  <c:v>934.5</c:v>
                </c:pt>
                <c:pt idx="1466">
                  <c:v>935</c:v>
                </c:pt>
                <c:pt idx="1467">
                  <c:v>935.5</c:v>
                </c:pt>
                <c:pt idx="1468">
                  <c:v>936</c:v>
                </c:pt>
                <c:pt idx="1469">
                  <c:v>936.5</c:v>
                </c:pt>
                <c:pt idx="1470">
                  <c:v>937</c:v>
                </c:pt>
                <c:pt idx="1471">
                  <c:v>937.5</c:v>
                </c:pt>
                <c:pt idx="1472">
                  <c:v>938</c:v>
                </c:pt>
                <c:pt idx="1473">
                  <c:v>938.5</c:v>
                </c:pt>
                <c:pt idx="1474">
                  <c:v>939</c:v>
                </c:pt>
                <c:pt idx="1475">
                  <c:v>939.5</c:v>
                </c:pt>
                <c:pt idx="1476">
                  <c:v>940</c:v>
                </c:pt>
                <c:pt idx="1477">
                  <c:v>940.5</c:v>
                </c:pt>
                <c:pt idx="1478">
                  <c:v>941</c:v>
                </c:pt>
                <c:pt idx="1479">
                  <c:v>941.5</c:v>
                </c:pt>
                <c:pt idx="1480">
                  <c:v>942</c:v>
                </c:pt>
                <c:pt idx="1481">
                  <c:v>942.5</c:v>
                </c:pt>
                <c:pt idx="1482">
                  <c:v>943</c:v>
                </c:pt>
                <c:pt idx="1483">
                  <c:v>943.5</c:v>
                </c:pt>
                <c:pt idx="1484">
                  <c:v>944</c:v>
                </c:pt>
                <c:pt idx="1485">
                  <c:v>944.5</c:v>
                </c:pt>
                <c:pt idx="1486">
                  <c:v>945</c:v>
                </c:pt>
                <c:pt idx="1487">
                  <c:v>945.5</c:v>
                </c:pt>
                <c:pt idx="1488">
                  <c:v>946</c:v>
                </c:pt>
                <c:pt idx="1489">
                  <c:v>946.5</c:v>
                </c:pt>
                <c:pt idx="1490">
                  <c:v>947</c:v>
                </c:pt>
                <c:pt idx="1491">
                  <c:v>947.5</c:v>
                </c:pt>
                <c:pt idx="1492">
                  <c:v>948</c:v>
                </c:pt>
                <c:pt idx="1493">
                  <c:v>948.5</c:v>
                </c:pt>
                <c:pt idx="1494">
                  <c:v>949</c:v>
                </c:pt>
                <c:pt idx="1495">
                  <c:v>949.5</c:v>
                </c:pt>
                <c:pt idx="1496">
                  <c:v>950</c:v>
                </c:pt>
                <c:pt idx="1497">
                  <c:v>950.5</c:v>
                </c:pt>
                <c:pt idx="1498">
                  <c:v>951</c:v>
                </c:pt>
                <c:pt idx="1499">
                  <c:v>951.5</c:v>
                </c:pt>
                <c:pt idx="1500">
                  <c:v>952</c:v>
                </c:pt>
                <c:pt idx="1501">
                  <c:v>952.5</c:v>
                </c:pt>
                <c:pt idx="1502">
                  <c:v>953</c:v>
                </c:pt>
                <c:pt idx="1503">
                  <c:v>953.5</c:v>
                </c:pt>
                <c:pt idx="1504">
                  <c:v>954</c:v>
                </c:pt>
                <c:pt idx="1505">
                  <c:v>954.5</c:v>
                </c:pt>
                <c:pt idx="1506">
                  <c:v>955</c:v>
                </c:pt>
                <c:pt idx="1507">
                  <c:v>955.5</c:v>
                </c:pt>
                <c:pt idx="1508">
                  <c:v>956</c:v>
                </c:pt>
                <c:pt idx="1509">
                  <c:v>956.5</c:v>
                </c:pt>
                <c:pt idx="1510">
                  <c:v>957</c:v>
                </c:pt>
                <c:pt idx="1511">
                  <c:v>957.5</c:v>
                </c:pt>
                <c:pt idx="1512">
                  <c:v>958</c:v>
                </c:pt>
                <c:pt idx="1513">
                  <c:v>958.5</c:v>
                </c:pt>
                <c:pt idx="1514">
                  <c:v>959</c:v>
                </c:pt>
                <c:pt idx="1515">
                  <c:v>959.5</c:v>
                </c:pt>
                <c:pt idx="1516">
                  <c:v>960</c:v>
                </c:pt>
                <c:pt idx="1517">
                  <c:v>960.5</c:v>
                </c:pt>
                <c:pt idx="1518">
                  <c:v>961</c:v>
                </c:pt>
                <c:pt idx="1519">
                  <c:v>961.5</c:v>
                </c:pt>
                <c:pt idx="1520">
                  <c:v>962</c:v>
                </c:pt>
                <c:pt idx="1521">
                  <c:v>962.5</c:v>
                </c:pt>
                <c:pt idx="1522">
                  <c:v>963</c:v>
                </c:pt>
                <c:pt idx="1523">
                  <c:v>963.5</c:v>
                </c:pt>
                <c:pt idx="1524">
                  <c:v>964</c:v>
                </c:pt>
                <c:pt idx="1525">
                  <c:v>964.5</c:v>
                </c:pt>
                <c:pt idx="1526">
                  <c:v>965</c:v>
                </c:pt>
                <c:pt idx="1527">
                  <c:v>965.5</c:v>
                </c:pt>
                <c:pt idx="1528">
                  <c:v>966</c:v>
                </c:pt>
                <c:pt idx="1529">
                  <c:v>966.5</c:v>
                </c:pt>
                <c:pt idx="1530">
                  <c:v>967</c:v>
                </c:pt>
                <c:pt idx="1531">
                  <c:v>967.5</c:v>
                </c:pt>
                <c:pt idx="1532">
                  <c:v>968</c:v>
                </c:pt>
                <c:pt idx="1533">
                  <c:v>968.5</c:v>
                </c:pt>
                <c:pt idx="1534">
                  <c:v>969</c:v>
                </c:pt>
                <c:pt idx="1535">
                  <c:v>969.5</c:v>
                </c:pt>
                <c:pt idx="1536">
                  <c:v>970</c:v>
                </c:pt>
                <c:pt idx="1537">
                  <c:v>970.5</c:v>
                </c:pt>
                <c:pt idx="1538">
                  <c:v>971</c:v>
                </c:pt>
                <c:pt idx="1539">
                  <c:v>971.5</c:v>
                </c:pt>
                <c:pt idx="1540">
                  <c:v>972</c:v>
                </c:pt>
                <c:pt idx="1541">
                  <c:v>972.5</c:v>
                </c:pt>
                <c:pt idx="1542">
                  <c:v>973</c:v>
                </c:pt>
                <c:pt idx="1543">
                  <c:v>973.5</c:v>
                </c:pt>
                <c:pt idx="1544">
                  <c:v>974</c:v>
                </c:pt>
                <c:pt idx="1545">
                  <c:v>974.5</c:v>
                </c:pt>
                <c:pt idx="1546">
                  <c:v>975</c:v>
                </c:pt>
                <c:pt idx="1547">
                  <c:v>975.5</c:v>
                </c:pt>
                <c:pt idx="1548">
                  <c:v>976</c:v>
                </c:pt>
                <c:pt idx="1549">
                  <c:v>976.5</c:v>
                </c:pt>
                <c:pt idx="1550">
                  <c:v>977</c:v>
                </c:pt>
                <c:pt idx="1551">
                  <c:v>977.5</c:v>
                </c:pt>
                <c:pt idx="1552">
                  <c:v>978</c:v>
                </c:pt>
                <c:pt idx="1553">
                  <c:v>978.5</c:v>
                </c:pt>
                <c:pt idx="1554">
                  <c:v>979</c:v>
                </c:pt>
                <c:pt idx="1555">
                  <c:v>979.5</c:v>
                </c:pt>
                <c:pt idx="1556">
                  <c:v>980</c:v>
                </c:pt>
                <c:pt idx="1557">
                  <c:v>980.5</c:v>
                </c:pt>
                <c:pt idx="1558">
                  <c:v>981</c:v>
                </c:pt>
                <c:pt idx="1559">
                  <c:v>981.5</c:v>
                </c:pt>
                <c:pt idx="1560">
                  <c:v>982</c:v>
                </c:pt>
                <c:pt idx="1561">
                  <c:v>982.5</c:v>
                </c:pt>
                <c:pt idx="1562">
                  <c:v>983</c:v>
                </c:pt>
                <c:pt idx="1563">
                  <c:v>983.5</c:v>
                </c:pt>
                <c:pt idx="1564">
                  <c:v>984</c:v>
                </c:pt>
                <c:pt idx="1565">
                  <c:v>984.5</c:v>
                </c:pt>
                <c:pt idx="1566">
                  <c:v>985</c:v>
                </c:pt>
                <c:pt idx="1567">
                  <c:v>985.5</c:v>
                </c:pt>
                <c:pt idx="1568">
                  <c:v>986</c:v>
                </c:pt>
                <c:pt idx="1569">
                  <c:v>986.5</c:v>
                </c:pt>
                <c:pt idx="1570">
                  <c:v>987</c:v>
                </c:pt>
                <c:pt idx="1571">
                  <c:v>987.5</c:v>
                </c:pt>
                <c:pt idx="1572">
                  <c:v>988</c:v>
                </c:pt>
                <c:pt idx="1573">
                  <c:v>988.5</c:v>
                </c:pt>
                <c:pt idx="1574">
                  <c:v>989</c:v>
                </c:pt>
                <c:pt idx="1575">
                  <c:v>989.5</c:v>
                </c:pt>
                <c:pt idx="1576">
                  <c:v>990</c:v>
                </c:pt>
                <c:pt idx="1577">
                  <c:v>990.5</c:v>
                </c:pt>
                <c:pt idx="1578">
                  <c:v>991</c:v>
                </c:pt>
                <c:pt idx="1579">
                  <c:v>991.5</c:v>
                </c:pt>
                <c:pt idx="1580">
                  <c:v>992</c:v>
                </c:pt>
                <c:pt idx="1581">
                  <c:v>992.5</c:v>
                </c:pt>
                <c:pt idx="1582">
                  <c:v>993</c:v>
                </c:pt>
                <c:pt idx="1583">
                  <c:v>993.5</c:v>
                </c:pt>
                <c:pt idx="1584">
                  <c:v>994</c:v>
                </c:pt>
                <c:pt idx="1585">
                  <c:v>994.5</c:v>
                </c:pt>
                <c:pt idx="1586">
                  <c:v>995</c:v>
                </c:pt>
                <c:pt idx="1587">
                  <c:v>995.5</c:v>
                </c:pt>
                <c:pt idx="1588">
                  <c:v>996</c:v>
                </c:pt>
                <c:pt idx="1589">
                  <c:v>996.5</c:v>
                </c:pt>
                <c:pt idx="1590">
                  <c:v>997</c:v>
                </c:pt>
                <c:pt idx="1591">
                  <c:v>997.5</c:v>
                </c:pt>
                <c:pt idx="1592">
                  <c:v>998</c:v>
                </c:pt>
                <c:pt idx="1593">
                  <c:v>998.5</c:v>
                </c:pt>
                <c:pt idx="1594">
                  <c:v>999</c:v>
                </c:pt>
                <c:pt idx="1595">
                  <c:v>999.5</c:v>
                </c:pt>
                <c:pt idx="1596">
                  <c:v>1000</c:v>
                </c:pt>
                <c:pt idx="1597">
                  <c:v>1000.5</c:v>
                </c:pt>
                <c:pt idx="1598">
                  <c:v>1001</c:v>
                </c:pt>
                <c:pt idx="1599">
                  <c:v>1001.5</c:v>
                </c:pt>
                <c:pt idx="1600">
                  <c:v>1002</c:v>
                </c:pt>
                <c:pt idx="1601">
                  <c:v>1002.5</c:v>
                </c:pt>
                <c:pt idx="1602">
                  <c:v>1003</c:v>
                </c:pt>
                <c:pt idx="1603">
                  <c:v>1003.5</c:v>
                </c:pt>
                <c:pt idx="1604">
                  <c:v>1004</c:v>
                </c:pt>
                <c:pt idx="1605">
                  <c:v>1004.5</c:v>
                </c:pt>
                <c:pt idx="1606">
                  <c:v>1005</c:v>
                </c:pt>
                <c:pt idx="1607">
                  <c:v>1005.5</c:v>
                </c:pt>
                <c:pt idx="1608">
                  <c:v>1006</c:v>
                </c:pt>
                <c:pt idx="1609">
                  <c:v>1006.5</c:v>
                </c:pt>
                <c:pt idx="1610">
                  <c:v>1007</c:v>
                </c:pt>
                <c:pt idx="1611">
                  <c:v>1007.5</c:v>
                </c:pt>
                <c:pt idx="1612">
                  <c:v>1008</c:v>
                </c:pt>
                <c:pt idx="1613">
                  <c:v>1008.5</c:v>
                </c:pt>
                <c:pt idx="1614">
                  <c:v>1009</c:v>
                </c:pt>
                <c:pt idx="1615">
                  <c:v>1009.5</c:v>
                </c:pt>
                <c:pt idx="1616">
                  <c:v>1010</c:v>
                </c:pt>
                <c:pt idx="1617">
                  <c:v>1010.5</c:v>
                </c:pt>
                <c:pt idx="1618">
                  <c:v>1011</c:v>
                </c:pt>
                <c:pt idx="1619">
                  <c:v>1011.5</c:v>
                </c:pt>
                <c:pt idx="1620">
                  <c:v>1012</c:v>
                </c:pt>
                <c:pt idx="1621">
                  <c:v>1012.5</c:v>
                </c:pt>
                <c:pt idx="1622">
                  <c:v>1013</c:v>
                </c:pt>
                <c:pt idx="1623">
                  <c:v>1013.5</c:v>
                </c:pt>
                <c:pt idx="1624">
                  <c:v>1014</c:v>
                </c:pt>
                <c:pt idx="1625">
                  <c:v>1014.5</c:v>
                </c:pt>
                <c:pt idx="1626">
                  <c:v>1015</c:v>
                </c:pt>
                <c:pt idx="1627">
                  <c:v>1015.5</c:v>
                </c:pt>
                <c:pt idx="1628">
                  <c:v>1016</c:v>
                </c:pt>
                <c:pt idx="1629">
                  <c:v>1016.5</c:v>
                </c:pt>
                <c:pt idx="1630">
                  <c:v>1017</c:v>
                </c:pt>
                <c:pt idx="1631">
                  <c:v>1017.5</c:v>
                </c:pt>
                <c:pt idx="1632">
                  <c:v>1018</c:v>
                </c:pt>
                <c:pt idx="1633">
                  <c:v>1018.5</c:v>
                </c:pt>
                <c:pt idx="1634">
                  <c:v>1019</c:v>
                </c:pt>
                <c:pt idx="1635">
                  <c:v>1019.5</c:v>
                </c:pt>
                <c:pt idx="1636">
                  <c:v>1020</c:v>
                </c:pt>
                <c:pt idx="1637">
                  <c:v>1020.5</c:v>
                </c:pt>
                <c:pt idx="1638">
                  <c:v>1021</c:v>
                </c:pt>
                <c:pt idx="1639">
                  <c:v>1021.5</c:v>
                </c:pt>
                <c:pt idx="1640">
                  <c:v>1022</c:v>
                </c:pt>
                <c:pt idx="1641">
                  <c:v>1022.5</c:v>
                </c:pt>
                <c:pt idx="1642">
                  <c:v>1023</c:v>
                </c:pt>
                <c:pt idx="1643">
                  <c:v>1023.5</c:v>
                </c:pt>
                <c:pt idx="1644">
                  <c:v>1024</c:v>
                </c:pt>
                <c:pt idx="1645">
                  <c:v>1024.5</c:v>
                </c:pt>
                <c:pt idx="1646">
                  <c:v>1025</c:v>
                </c:pt>
                <c:pt idx="1647">
                  <c:v>1025.5</c:v>
                </c:pt>
                <c:pt idx="1648">
                  <c:v>1026</c:v>
                </c:pt>
                <c:pt idx="1649">
                  <c:v>1026.5</c:v>
                </c:pt>
                <c:pt idx="1650">
                  <c:v>1027</c:v>
                </c:pt>
                <c:pt idx="1651">
                  <c:v>1027.5</c:v>
                </c:pt>
                <c:pt idx="1652">
                  <c:v>1028</c:v>
                </c:pt>
                <c:pt idx="1653">
                  <c:v>1028.5</c:v>
                </c:pt>
                <c:pt idx="1654">
                  <c:v>1029</c:v>
                </c:pt>
                <c:pt idx="1655">
                  <c:v>1029.5</c:v>
                </c:pt>
                <c:pt idx="1656">
                  <c:v>1030</c:v>
                </c:pt>
                <c:pt idx="1657">
                  <c:v>1030.5</c:v>
                </c:pt>
                <c:pt idx="1658">
                  <c:v>1031</c:v>
                </c:pt>
                <c:pt idx="1659">
                  <c:v>1031.5</c:v>
                </c:pt>
                <c:pt idx="1660">
                  <c:v>1032</c:v>
                </c:pt>
                <c:pt idx="1661">
                  <c:v>1032.5</c:v>
                </c:pt>
                <c:pt idx="1662">
                  <c:v>1033</c:v>
                </c:pt>
                <c:pt idx="1663">
                  <c:v>1033.5</c:v>
                </c:pt>
                <c:pt idx="1664">
                  <c:v>1034</c:v>
                </c:pt>
                <c:pt idx="1665">
                  <c:v>1034.5</c:v>
                </c:pt>
                <c:pt idx="1666">
                  <c:v>1035</c:v>
                </c:pt>
                <c:pt idx="1667">
                  <c:v>1035.5</c:v>
                </c:pt>
                <c:pt idx="1668">
                  <c:v>1036</c:v>
                </c:pt>
                <c:pt idx="1669">
                  <c:v>1036.5</c:v>
                </c:pt>
                <c:pt idx="1670">
                  <c:v>1037</c:v>
                </c:pt>
                <c:pt idx="1671">
                  <c:v>1037.5</c:v>
                </c:pt>
                <c:pt idx="1672">
                  <c:v>1038</c:v>
                </c:pt>
                <c:pt idx="1673">
                  <c:v>1038.5</c:v>
                </c:pt>
                <c:pt idx="1674">
                  <c:v>1039</c:v>
                </c:pt>
                <c:pt idx="1675">
                  <c:v>1039.5</c:v>
                </c:pt>
                <c:pt idx="1676">
                  <c:v>1040</c:v>
                </c:pt>
                <c:pt idx="1677">
                  <c:v>1040.5</c:v>
                </c:pt>
                <c:pt idx="1678">
                  <c:v>1041</c:v>
                </c:pt>
                <c:pt idx="1679">
                  <c:v>1041.5</c:v>
                </c:pt>
                <c:pt idx="1680">
                  <c:v>1042</c:v>
                </c:pt>
                <c:pt idx="1681">
                  <c:v>1042.5</c:v>
                </c:pt>
                <c:pt idx="1682">
                  <c:v>1043</c:v>
                </c:pt>
                <c:pt idx="1683">
                  <c:v>1043.5</c:v>
                </c:pt>
                <c:pt idx="1684">
                  <c:v>1044</c:v>
                </c:pt>
                <c:pt idx="1685">
                  <c:v>1044.5</c:v>
                </c:pt>
                <c:pt idx="1686">
                  <c:v>1045</c:v>
                </c:pt>
                <c:pt idx="1687">
                  <c:v>1045.5</c:v>
                </c:pt>
                <c:pt idx="1688">
                  <c:v>1046</c:v>
                </c:pt>
                <c:pt idx="1689">
                  <c:v>1046.5</c:v>
                </c:pt>
                <c:pt idx="1690">
                  <c:v>1047</c:v>
                </c:pt>
                <c:pt idx="1691">
                  <c:v>1047.5</c:v>
                </c:pt>
                <c:pt idx="1692">
                  <c:v>1048</c:v>
                </c:pt>
                <c:pt idx="1693">
                  <c:v>1048.5</c:v>
                </c:pt>
                <c:pt idx="1694">
                  <c:v>1049</c:v>
                </c:pt>
                <c:pt idx="1695">
                  <c:v>1049.5</c:v>
                </c:pt>
                <c:pt idx="1696">
                  <c:v>1050</c:v>
                </c:pt>
                <c:pt idx="1697">
                  <c:v>1050.5</c:v>
                </c:pt>
                <c:pt idx="1698">
                  <c:v>1051</c:v>
                </c:pt>
                <c:pt idx="1699">
                  <c:v>1051.5</c:v>
                </c:pt>
                <c:pt idx="1700">
                  <c:v>1052</c:v>
                </c:pt>
                <c:pt idx="1701">
                  <c:v>1052.5</c:v>
                </c:pt>
                <c:pt idx="1702">
                  <c:v>1053</c:v>
                </c:pt>
                <c:pt idx="1703">
                  <c:v>1053.5</c:v>
                </c:pt>
                <c:pt idx="1704">
                  <c:v>1054</c:v>
                </c:pt>
                <c:pt idx="1705">
                  <c:v>1054.5</c:v>
                </c:pt>
                <c:pt idx="1706">
                  <c:v>1055</c:v>
                </c:pt>
                <c:pt idx="1707">
                  <c:v>1055.5</c:v>
                </c:pt>
                <c:pt idx="1708">
                  <c:v>1056</c:v>
                </c:pt>
                <c:pt idx="1709">
                  <c:v>1056.5</c:v>
                </c:pt>
                <c:pt idx="1710">
                  <c:v>1057</c:v>
                </c:pt>
                <c:pt idx="1711">
                  <c:v>1057.5</c:v>
                </c:pt>
                <c:pt idx="1712">
                  <c:v>1058</c:v>
                </c:pt>
                <c:pt idx="1713">
                  <c:v>1058.5</c:v>
                </c:pt>
                <c:pt idx="1714">
                  <c:v>1059</c:v>
                </c:pt>
                <c:pt idx="1715">
                  <c:v>1059.5</c:v>
                </c:pt>
                <c:pt idx="1716">
                  <c:v>1060</c:v>
                </c:pt>
                <c:pt idx="1717">
                  <c:v>1060.5</c:v>
                </c:pt>
                <c:pt idx="1718">
                  <c:v>1061</c:v>
                </c:pt>
                <c:pt idx="1719">
                  <c:v>1061.5</c:v>
                </c:pt>
                <c:pt idx="1720">
                  <c:v>1062</c:v>
                </c:pt>
                <c:pt idx="1721">
                  <c:v>1062.5</c:v>
                </c:pt>
                <c:pt idx="1722">
                  <c:v>1063</c:v>
                </c:pt>
                <c:pt idx="1723">
                  <c:v>1063.5</c:v>
                </c:pt>
                <c:pt idx="1724">
                  <c:v>1064</c:v>
                </c:pt>
                <c:pt idx="1725">
                  <c:v>1064.5</c:v>
                </c:pt>
                <c:pt idx="1726">
                  <c:v>1065</c:v>
                </c:pt>
                <c:pt idx="1727">
                  <c:v>1065.5</c:v>
                </c:pt>
                <c:pt idx="1728">
                  <c:v>1066</c:v>
                </c:pt>
                <c:pt idx="1729">
                  <c:v>1066.5</c:v>
                </c:pt>
                <c:pt idx="1730">
                  <c:v>1067</c:v>
                </c:pt>
                <c:pt idx="1731">
                  <c:v>1067.5</c:v>
                </c:pt>
                <c:pt idx="1732">
                  <c:v>1068</c:v>
                </c:pt>
                <c:pt idx="1733">
                  <c:v>1068.5</c:v>
                </c:pt>
                <c:pt idx="1734">
                  <c:v>1069</c:v>
                </c:pt>
                <c:pt idx="1735">
                  <c:v>1069.5</c:v>
                </c:pt>
                <c:pt idx="1736">
                  <c:v>1070</c:v>
                </c:pt>
                <c:pt idx="1737">
                  <c:v>1070.5</c:v>
                </c:pt>
                <c:pt idx="1738">
                  <c:v>1071</c:v>
                </c:pt>
                <c:pt idx="1739">
                  <c:v>1071.5</c:v>
                </c:pt>
                <c:pt idx="1740">
                  <c:v>1072</c:v>
                </c:pt>
                <c:pt idx="1741">
                  <c:v>1072.5</c:v>
                </c:pt>
                <c:pt idx="1742">
                  <c:v>1073</c:v>
                </c:pt>
                <c:pt idx="1743">
                  <c:v>1073.5</c:v>
                </c:pt>
                <c:pt idx="1744">
                  <c:v>1074</c:v>
                </c:pt>
                <c:pt idx="1745">
                  <c:v>1074.5</c:v>
                </c:pt>
                <c:pt idx="1746">
                  <c:v>1075</c:v>
                </c:pt>
                <c:pt idx="1747">
                  <c:v>1075.5</c:v>
                </c:pt>
                <c:pt idx="1748">
                  <c:v>1076</c:v>
                </c:pt>
                <c:pt idx="1749">
                  <c:v>1076.5</c:v>
                </c:pt>
                <c:pt idx="1750">
                  <c:v>1077</c:v>
                </c:pt>
                <c:pt idx="1751">
                  <c:v>1077.5</c:v>
                </c:pt>
                <c:pt idx="1752">
                  <c:v>1078</c:v>
                </c:pt>
                <c:pt idx="1753">
                  <c:v>1078.5</c:v>
                </c:pt>
                <c:pt idx="1754">
                  <c:v>1079</c:v>
                </c:pt>
                <c:pt idx="1755">
                  <c:v>1079.5</c:v>
                </c:pt>
                <c:pt idx="1756">
                  <c:v>1080</c:v>
                </c:pt>
                <c:pt idx="1757">
                  <c:v>1080.5</c:v>
                </c:pt>
                <c:pt idx="1758">
                  <c:v>1081</c:v>
                </c:pt>
                <c:pt idx="1759">
                  <c:v>1081.5</c:v>
                </c:pt>
                <c:pt idx="1760">
                  <c:v>1082</c:v>
                </c:pt>
                <c:pt idx="1761">
                  <c:v>1082.5</c:v>
                </c:pt>
                <c:pt idx="1762">
                  <c:v>1083</c:v>
                </c:pt>
                <c:pt idx="1763">
                  <c:v>1083.5</c:v>
                </c:pt>
                <c:pt idx="1764">
                  <c:v>1084</c:v>
                </c:pt>
                <c:pt idx="1765">
                  <c:v>1084.5</c:v>
                </c:pt>
                <c:pt idx="1766">
                  <c:v>1085</c:v>
                </c:pt>
                <c:pt idx="1767">
                  <c:v>1085.5</c:v>
                </c:pt>
                <c:pt idx="1768">
                  <c:v>1086</c:v>
                </c:pt>
                <c:pt idx="1769">
                  <c:v>1086.5</c:v>
                </c:pt>
                <c:pt idx="1770">
                  <c:v>1087</c:v>
                </c:pt>
                <c:pt idx="1771">
                  <c:v>1087.5</c:v>
                </c:pt>
                <c:pt idx="1772">
                  <c:v>1088</c:v>
                </c:pt>
                <c:pt idx="1773">
                  <c:v>1088.5</c:v>
                </c:pt>
                <c:pt idx="1774">
                  <c:v>1089</c:v>
                </c:pt>
                <c:pt idx="1775">
                  <c:v>1089.5</c:v>
                </c:pt>
                <c:pt idx="1776">
                  <c:v>1090</c:v>
                </c:pt>
                <c:pt idx="1777">
                  <c:v>1090.5</c:v>
                </c:pt>
                <c:pt idx="1778">
                  <c:v>1091</c:v>
                </c:pt>
                <c:pt idx="1779">
                  <c:v>1091.5</c:v>
                </c:pt>
                <c:pt idx="1780">
                  <c:v>1092</c:v>
                </c:pt>
                <c:pt idx="1781">
                  <c:v>1092.5</c:v>
                </c:pt>
                <c:pt idx="1782">
                  <c:v>1093</c:v>
                </c:pt>
                <c:pt idx="1783">
                  <c:v>1093.5</c:v>
                </c:pt>
                <c:pt idx="1784">
                  <c:v>1094</c:v>
                </c:pt>
                <c:pt idx="1785">
                  <c:v>1094.5</c:v>
                </c:pt>
                <c:pt idx="1786">
                  <c:v>1095</c:v>
                </c:pt>
                <c:pt idx="1787">
                  <c:v>1095.5</c:v>
                </c:pt>
                <c:pt idx="1788">
                  <c:v>1096</c:v>
                </c:pt>
                <c:pt idx="1789">
                  <c:v>1096.5</c:v>
                </c:pt>
                <c:pt idx="1790">
                  <c:v>1097</c:v>
                </c:pt>
                <c:pt idx="1791">
                  <c:v>1097.5</c:v>
                </c:pt>
                <c:pt idx="1792">
                  <c:v>1098</c:v>
                </c:pt>
                <c:pt idx="1793">
                  <c:v>1098.5</c:v>
                </c:pt>
                <c:pt idx="1794">
                  <c:v>1099</c:v>
                </c:pt>
                <c:pt idx="1795">
                  <c:v>1099.5</c:v>
                </c:pt>
                <c:pt idx="1796">
                  <c:v>1100</c:v>
                </c:pt>
                <c:pt idx="1797">
                  <c:v>1100.5</c:v>
                </c:pt>
                <c:pt idx="1798">
                  <c:v>1101</c:v>
                </c:pt>
                <c:pt idx="1799">
                  <c:v>1101.5</c:v>
                </c:pt>
                <c:pt idx="1800">
                  <c:v>1102</c:v>
                </c:pt>
                <c:pt idx="1801">
                  <c:v>1102.5</c:v>
                </c:pt>
                <c:pt idx="1802">
                  <c:v>1103</c:v>
                </c:pt>
                <c:pt idx="1803">
                  <c:v>1103.5</c:v>
                </c:pt>
                <c:pt idx="1804">
                  <c:v>1104</c:v>
                </c:pt>
                <c:pt idx="1805">
                  <c:v>1104.5</c:v>
                </c:pt>
                <c:pt idx="1806">
                  <c:v>1105</c:v>
                </c:pt>
                <c:pt idx="1807">
                  <c:v>1105.5</c:v>
                </c:pt>
                <c:pt idx="1808">
                  <c:v>1106</c:v>
                </c:pt>
                <c:pt idx="1809">
                  <c:v>1106.5</c:v>
                </c:pt>
                <c:pt idx="1810">
                  <c:v>1107</c:v>
                </c:pt>
                <c:pt idx="1811">
                  <c:v>1107.5</c:v>
                </c:pt>
                <c:pt idx="1812">
                  <c:v>1108</c:v>
                </c:pt>
                <c:pt idx="1813">
                  <c:v>1108.5</c:v>
                </c:pt>
                <c:pt idx="1814">
                  <c:v>1109</c:v>
                </c:pt>
                <c:pt idx="1815">
                  <c:v>1109.5</c:v>
                </c:pt>
                <c:pt idx="1816">
                  <c:v>1110</c:v>
                </c:pt>
                <c:pt idx="1817">
                  <c:v>1110.5</c:v>
                </c:pt>
                <c:pt idx="1818">
                  <c:v>1111</c:v>
                </c:pt>
                <c:pt idx="1819">
                  <c:v>1111.5</c:v>
                </c:pt>
                <c:pt idx="1820">
                  <c:v>1112</c:v>
                </c:pt>
                <c:pt idx="1821">
                  <c:v>1112.5</c:v>
                </c:pt>
                <c:pt idx="1822">
                  <c:v>1113</c:v>
                </c:pt>
                <c:pt idx="1823">
                  <c:v>1113.5</c:v>
                </c:pt>
                <c:pt idx="1824">
                  <c:v>1114</c:v>
                </c:pt>
                <c:pt idx="1825">
                  <c:v>1114.5</c:v>
                </c:pt>
                <c:pt idx="1826">
                  <c:v>1115</c:v>
                </c:pt>
                <c:pt idx="1827">
                  <c:v>1115.5</c:v>
                </c:pt>
                <c:pt idx="1828">
                  <c:v>1116</c:v>
                </c:pt>
                <c:pt idx="1829">
                  <c:v>1116.5</c:v>
                </c:pt>
                <c:pt idx="1830">
                  <c:v>1117</c:v>
                </c:pt>
                <c:pt idx="1831">
                  <c:v>1117.5</c:v>
                </c:pt>
                <c:pt idx="1832">
                  <c:v>1118</c:v>
                </c:pt>
                <c:pt idx="1833">
                  <c:v>1118.5</c:v>
                </c:pt>
                <c:pt idx="1834">
                  <c:v>1119</c:v>
                </c:pt>
                <c:pt idx="1835">
                  <c:v>1119.5</c:v>
                </c:pt>
                <c:pt idx="1836">
                  <c:v>1120</c:v>
                </c:pt>
                <c:pt idx="1837">
                  <c:v>1120.5</c:v>
                </c:pt>
                <c:pt idx="1838">
                  <c:v>1121</c:v>
                </c:pt>
                <c:pt idx="1839">
                  <c:v>1121.5</c:v>
                </c:pt>
                <c:pt idx="1840">
                  <c:v>1122</c:v>
                </c:pt>
                <c:pt idx="1841">
                  <c:v>1122.5</c:v>
                </c:pt>
                <c:pt idx="1842">
                  <c:v>1123</c:v>
                </c:pt>
                <c:pt idx="1843">
                  <c:v>1123.5</c:v>
                </c:pt>
                <c:pt idx="1844">
                  <c:v>1124</c:v>
                </c:pt>
                <c:pt idx="1845">
                  <c:v>1124.5</c:v>
                </c:pt>
                <c:pt idx="1846">
                  <c:v>1125</c:v>
                </c:pt>
                <c:pt idx="1847">
                  <c:v>1125.5</c:v>
                </c:pt>
                <c:pt idx="1848">
                  <c:v>1126</c:v>
                </c:pt>
                <c:pt idx="1849">
                  <c:v>1126.5</c:v>
                </c:pt>
                <c:pt idx="1850">
                  <c:v>1127</c:v>
                </c:pt>
                <c:pt idx="1851">
                  <c:v>1127.5</c:v>
                </c:pt>
                <c:pt idx="1852">
                  <c:v>1128</c:v>
                </c:pt>
                <c:pt idx="1853">
                  <c:v>1128.5</c:v>
                </c:pt>
                <c:pt idx="1854">
                  <c:v>1129</c:v>
                </c:pt>
                <c:pt idx="1855">
                  <c:v>1129.5</c:v>
                </c:pt>
                <c:pt idx="1856">
                  <c:v>1130</c:v>
                </c:pt>
                <c:pt idx="1857">
                  <c:v>1130.5</c:v>
                </c:pt>
                <c:pt idx="1858">
                  <c:v>1131</c:v>
                </c:pt>
                <c:pt idx="1859">
                  <c:v>1131.5</c:v>
                </c:pt>
                <c:pt idx="1860">
                  <c:v>1132</c:v>
                </c:pt>
                <c:pt idx="1861">
                  <c:v>1132.5</c:v>
                </c:pt>
                <c:pt idx="1862">
                  <c:v>1133</c:v>
                </c:pt>
                <c:pt idx="1863">
                  <c:v>1133.5</c:v>
                </c:pt>
                <c:pt idx="1864">
                  <c:v>1134</c:v>
                </c:pt>
                <c:pt idx="1865">
                  <c:v>1134.5</c:v>
                </c:pt>
                <c:pt idx="1866">
                  <c:v>1135</c:v>
                </c:pt>
                <c:pt idx="1867">
                  <c:v>1135.5</c:v>
                </c:pt>
                <c:pt idx="1868">
                  <c:v>1136</c:v>
                </c:pt>
                <c:pt idx="1869">
                  <c:v>1136.5</c:v>
                </c:pt>
                <c:pt idx="1870">
                  <c:v>1137</c:v>
                </c:pt>
                <c:pt idx="1871">
                  <c:v>1137.5</c:v>
                </c:pt>
                <c:pt idx="1872">
                  <c:v>1138</c:v>
                </c:pt>
                <c:pt idx="1873">
                  <c:v>1138.5</c:v>
                </c:pt>
                <c:pt idx="1874">
                  <c:v>1139</c:v>
                </c:pt>
                <c:pt idx="1875">
                  <c:v>1139.5</c:v>
                </c:pt>
                <c:pt idx="1876">
                  <c:v>1140</c:v>
                </c:pt>
                <c:pt idx="1877">
                  <c:v>1140.5</c:v>
                </c:pt>
                <c:pt idx="1878">
                  <c:v>1141</c:v>
                </c:pt>
                <c:pt idx="1879">
                  <c:v>1141.5</c:v>
                </c:pt>
                <c:pt idx="1880">
                  <c:v>1142</c:v>
                </c:pt>
                <c:pt idx="1881">
                  <c:v>1142.5</c:v>
                </c:pt>
                <c:pt idx="1882">
                  <c:v>1143</c:v>
                </c:pt>
                <c:pt idx="1883">
                  <c:v>1143.5</c:v>
                </c:pt>
                <c:pt idx="1884">
                  <c:v>1144</c:v>
                </c:pt>
                <c:pt idx="1885">
                  <c:v>1144.5</c:v>
                </c:pt>
                <c:pt idx="1886">
                  <c:v>1145</c:v>
                </c:pt>
                <c:pt idx="1887">
                  <c:v>1145.5</c:v>
                </c:pt>
                <c:pt idx="1888">
                  <c:v>1146</c:v>
                </c:pt>
                <c:pt idx="1889">
                  <c:v>1146.5</c:v>
                </c:pt>
                <c:pt idx="1890">
                  <c:v>1147</c:v>
                </c:pt>
                <c:pt idx="1891">
                  <c:v>1147.5</c:v>
                </c:pt>
                <c:pt idx="1892">
                  <c:v>1148</c:v>
                </c:pt>
                <c:pt idx="1893">
                  <c:v>1148.5</c:v>
                </c:pt>
                <c:pt idx="1894">
                  <c:v>1149</c:v>
                </c:pt>
                <c:pt idx="1895">
                  <c:v>1149.5</c:v>
                </c:pt>
                <c:pt idx="1896">
                  <c:v>1150</c:v>
                </c:pt>
                <c:pt idx="1897">
                  <c:v>1150.5</c:v>
                </c:pt>
                <c:pt idx="1898">
                  <c:v>1151</c:v>
                </c:pt>
                <c:pt idx="1899">
                  <c:v>1151.5</c:v>
                </c:pt>
                <c:pt idx="1900">
                  <c:v>1152</c:v>
                </c:pt>
                <c:pt idx="1901">
                  <c:v>1152.5</c:v>
                </c:pt>
                <c:pt idx="1902">
                  <c:v>1153</c:v>
                </c:pt>
                <c:pt idx="1903">
                  <c:v>1153.5</c:v>
                </c:pt>
                <c:pt idx="1904">
                  <c:v>1154</c:v>
                </c:pt>
                <c:pt idx="1905">
                  <c:v>1154.5</c:v>
                </c:pt>
                <c:pt idx="1906">
                  <c:v>1155</c:v>
                </c:pt>
                <c:pt idx="1907">
                  <c:v>1155.5</c:v>
                </c:pt>
                <c:pt idx="1908">
                  <c:v>1156</c:v>
                </c:pt>
                <c:pt idx="1909">
                  <c:v>1156.5</c:v>
                </c:pt>
                <c:pt idx="1910">
                  <c:v>1157</c:v>
                </c:pt>
                <c:pt idx="1911">
                  <c:v>1157.5</c:v>
                </c:pt>
                <c:pt idx="1912">
                  <c:v>1158</c:v>
                </c:pt>
                <c:pt idx="1913">
                  <c:v>1158.5</c:v>
                </c:pt>
                <c:pt idx="1914">
                  <c:v>1159</c:v>
                </c:pt>
                <c:pt idx="1915">
                  <c:v>1159.5</c:v>
                </c:pt>
                <c:pt idx="1916">
                  <c:v>1160</c:v>
                </c:pt>
                <c:pt idx="1917">
                  <c:v>1160.5</c:v>
                </c:pt>
                <c:pt idx="1918">
                  <c:v>1161</c:v>
                </c:pt>
                <c:pt idx="1919">
                  <c:v>1161.5</c:v>
                </c:pt>
                <c:pt idx="1920">
                  <c:v>1162</c:v>
                </c:pt>
                <c:pt idx="1921">
                  <c:v>1162.5</c:v>
                </c:pt>
                <c:pt idx="1922">
                  <c:v>1163</c:v>
                </c:pt>
                <c:pt idx="1923">
                  <c:v>1163.5</c:v>
                </c:pt>
                <c:pt idx="1924">
                  <c:v>1164</c:v>
                </c:pt>
                <c:pt idx="1925">
                  <c:v>1164.5</c:v>
                </c:pt>
                <c:pt idx="1926">
                  <c:v>1165</c:v>
                </c:pt>
                <c:pt idx="1927">
                  <c:v>1165.5</c:v>
                </c:pt>
                <c:pt idx="1928">
                  <c:v>1166</c:v>
                </c:pt>
                <c:pt idx="1929">
                  <c:v>1166.5</c:v>
                </c:pt>
                <c:pt idx="1930">
                  <c:v>1167</c:v>
                </c:pt>
                <c:pt idx="1931">
                  <c:v>1167.5</c:v>
                </c:pt>
                <c:pt idx="1932">
                  <c:v>1168</c:v>
                </c:pt>
                <c:pt idx="1933">
                  <c:v>1168.5</c:v>
                </c:pt>
                <c:pt idx="1934">
                  <c:v>1169</c:v>
                </c:pt>
                <c:pt idx="1935">
                  <c:v>1169.5</c:v>
                </c:pt>
                <c:pt idx="1936">
                  <c:v>1170</c:v>
                </c:pt>
                <c:pt idx="1937">
                  <c:v>1170.5</c:v>
                </c:pt>
                <c:pt idx="1938">
                  <c:v>1171</c:v>
                </c:pt>
                <c:pt idx="1939">
                  <c:v>1171.5</c:v>
                </c:pt>
                <c:pt idx="1940">
                  <c:v>1172</c:v>
                </c:pt>
                <c:pt idx="1941">
                  <c:v>1172.5</c:v>
                </c:pt>
                <c:pt idx="1942">
                  <c:v>1173</c:v>
                </c:pt>
                <c:pt idx="1943">
                  <c:v>1173.5</c:v>
                </c:pt>
                <c:pt idx="1944">
                  <c:v>1174</c:v>
                </c:pt>
                <c:pt idx="1945">
                  <c:v>1174.5</c:v>
                </c:pt>
                <c:pt idx="1946">
                  <c:v>1175</c:v>
                </c:pt>
                <c:pt idx="1947">
                  <c:v>1175.5</c:v>
                </c:pt>
                <c:pt idx="1948">
                  <c:v>1176</c:v>
                </c:pt>
                <c:pt idx="1949">
                  <c:v>1176.5</c:v>
                </c:pt>
                <c:pt idx="1950">
                  <c:v>1177</c:v>
                </c:pt>
                <c:pt idx="1951">
                  <c:v>1177.5</c:v>
                </c:pt>
                <c:pt idx="1952">
                  <c:v>1178</c:v>
                </c:pt>
                <c:pt idx="1953">
                  <c:v>1178.5</c:v>
                </c:pt>
                <c:pt idx="1954">
                  <c:v>1179</c:v>
                </c:pt>
                <c:pt idx="1955">
                  <c:v>1179.5</c:v>
                </c:pt>
                <c:pt idx="1956">
                  <c:v>1180</c:v>
                </c:pt>
                <c:pt idx="1957">
                  <c:v>1180.5</c:v>
                </c:pt>
                <c:pt idx="1958">
                  <c:v>1181</c:v>
                </c:pt>
                <c:pt idx="1959">
                  <c:v>1181.5</c:v>
                </c:pt>
                <c:pt idx="1960">
                  <c:v>1182</c:v>
                </c:pt>
                <c:pt idx="1961">
                  <c:v>1182.5</c:v>
                </c:pt>
                <c:pt idx="1962">
                  <c:v>1183</c:v>
                </c:pt>
                <c:pt idx="1963">
                  <c:v>1183.5</c:v>
                </c:pt>
                <c:pt idx="1964">
                  <c:v>1184</c:v>
                </c:pt>
                <c:pt idx="1965">
                  <c:v>1184.5</c:v>
                </c:pt>
                <c:pt idx="1966">
                  <c:v>1185</c:v>
                </c:pt>
                <c:pt idx="1967">
                  <c:v>1185.5</c:v>
                </c:pt>
                <c:pt idx="1968">
                  <c:v>1186</c:v>
                </c:pt>
                <c:pt idx="1969">
                  <c:v>1186.5</c:v>
                </c:pt>
                <c:pt idx="1970">
                  <c:v>1187</c:v>
                </c:pt>
                <c:pt idx="1971">
                  <c:v>1187.5</c:v>
                </c:pt>
                <c:pt idx="1972">
                  <c:v>1188</c:v>
                </c:pt>
                <c:pt idx="1973">
                  <c:v>1188.5</c:v>
                </c:pt>
                <c:pt idx="1974">
                  <c:v>1189</c:v>
                </c:pt>
                <c:pt idx="1975">
                  <c:v>1189.5</c:v>
                </c:pt>
                <c:pt idx="1976">
                  <c:v>1190</c:v>
                </c:pt>
                <c:pt idx="1977">
                  <c:v>1190.5</c:v>
                </c:pt>
                <c:pt idx="1978">
                  <c:v>1191</c:v>
                </c:pt>
                <c:pt idx="1979">
                  <c:v>1191.5</c:v>
                </c:pt>
                <c:pt idx="1980">
                  <c:v>1192</c:v>
                </c:pt>
                <c:pt idx="1981">
                  <c:v>1192.5</c:v>
                </c:pt>
                <c:pt idx="1982">
                  <c:v>1193</c:v>
                </c:pt>
                <c:pt idx="1983">
                  <c:v>1193.5</c:v>
                </c:pt>
                <c:pt idx="1984">
                  <c:v>1194</c:v>
                </c:pt>
                <c:pt idx="1985">
                  <c:v>1194.5</c:v>
                </c:pt>
                <c:pt idx="1986">
                  <c:v>1195</c:v>
                </c:pt>
                <c:pt idx="1987">
                  <c:v>1195.5</c:v>
                </c:pt>
                <c:pt idx="1988">
                  <c:v>1196</c:v>
                </c:pt>
                <c:pt idx="1989">
                  <c:v>1196.5</c:v>
                </c:pt>
                <c:pt idx="1990">
                  <c:v>1197</c:v>
                </c:pt>
                <c:pt idx="1991">
                  <c:v>1197.5</c:v>
                </c:pt>
                <c:pt idx="1992">
                  <c:v>1198</c:v>
                </c:pt>
                <c:pt idx="1993">
                  <c:v>1198.5</c:v>
                </c:pt>
                <c:pt idx="1994">
                  <c:v>1199</c:v>
                </c:pt>
                <c:pt idx="1995">
                  <c:v>1199.5</c:v>
                </c:pt>
                <c:pt idx="1996">
                  <c:v>1200</c:v>
                </c:pt>
                <c:pt idx="1997">
                  <c:v>1200.5</c:v>
                </c:pt>
                <c:pt idx="1998">
                  <c:v>1201</c:v>
                </c:pt>
                <c:pt idx="1999">
                  <c:v>1201.5</c:v>
                </c:pt>
                <c:pt idx="2000">
                  <c:v>1202</c:v>
                </c:pt>
                <c:pt idx="2001">
                  <c:v>1202.5</c:v>
                </c:pt>
                <c:pt idx="2002">
                  <c:v>1203</c:v>
                </c:pt>
                <c:pt idx="2003">
                  <c:v>1203.5</c:v>
                </c:pt>
                <c:pt idx="2004">
                  <c:v>1204</c:v>
                </c:pt>
                <c:pt idx="2005">
                  <c:v>1204.5</c:v>
                </c:pt>
                <c:pt idx="2006">
                  <c:v>1205</c:v>
                </c:pt>
                <c:pt idx="2007">
                  <c:v>1205.5</c:v>
                </c:pt>
                <c:pt idx="2008">
                  <c:v>1206</c:v>
                </c:pt>
                <c:pt idx="2009">
                  <c:v>1206.5</c:v>
                </c:pt>
                <c:pt idx="2010">
                  <c:v>1207</c:v>
                </c:pt>
                <c:pt idx="2011">
                  <c:v>1207.5</c:v>
                </c:pt>
                <c:pt idx="2012">
                  <c:v>1208</c:v>
                </c:pt>
                <c:pt idx="2013">
                  <c:v>1208.5</c:v>
                </c:pt>
                <c:pt idx="2014">
                  <c:v>1209</c:v>
                </c:pt>
                <c:pt idx="2015">
                  <c:v>1209.5</c:v>
                </c:pt>
                <c:pt idx="2016">
                  <c:v>1210</c:v>
                </c:pt>
                <c:pt idx="2017">
                  <c:v>1210.5</c:v>
                </c:pt>
                <c:pt idx="2018">
                  <c:v>1211</c:v>
                </c:pt>
                <c:pt idx="2019">
                  <c:v>1211.5</c:v>
                </c:pt>
                <c:pt idx="2020">
                  <c:v>1212</c:v>
                </c:pt>
                <c:pt idx="2021">
                  <c:v>1212.5</c:v>
                </c:pt>
                <c:pt idx="2022">
                  <c:v>1213</c:v>
                </c:pt>
                <c:pt idx="2023">
                  <c:v>1213.5</c:v>
                </c:pt>
                <c:pt idx="2024">
                  <c:v>1214</c:v>
                </c:pt>
                <c:pt idx="2025">
                  <c:v>1214.5</c:v>
                </c:pt>
                <c:pt idx="2026">
                  <c:v>1215</c:v>
                </c:pt>
                <c:pt idx="2027">
                  <c:v>1215.5</c:v>
                </c:pt>
                <c:pt idx="2028">
                  <c:v>1216</c:v>
                </c:pt>
                <c:pt idx="2029">
                  <c:v>1216.5</c:v>
                </c:pt>
                <c:pt idx="2030">
                  <c:v>1217</c:v>
                </c:pt>
                <c:pt idx="2031">
                  <c:v>1217.5</c:v>
                </c:pt>
                <c:pt idx="2032">
                  <c:v>1218</c:v>
                </c:pt>
                <c:pt idx="2033">
                  <c:v>1218.5</c:v>
                </c:pt>
                <c:pt idx="2034">
                  <c:v>1219</c:v>
                </c:pt>
                <c:pt idx="2035">
                  <c:v>1219.5</c:v>
                </c:pt>
                <c:pt idx="2036">
                  <c:v>1220</c:v>
                </c:pt>
                <c:pt idx="2037">
                  <c:v>1220.5</c:v>
                </c:pt>
                <c:pt idx="2038">
                  <c:v>1221</c:v>
                </c:pt>
                <c:pt idx="2039">
                  <c:v>1221.5</c:v>
                </c:pt>
                <c:pt idx="2040">
                  <c:v>1222</c:v>
                </c:pt>
                <c:pt idx="2041">
                  <c:v>1222.5</c:v>
                </c:pt>
                <c:pt idx="2042">
                  <c:v>1223</c:v>
                </c:pt>
                <c:pt idx="2043">
                  <c:v>1223.5</c:v>
                </c:pt>
                <c:pt idx="2044">
                  <c:v>1224</c:v>
                </c:pt>
                <c:pt idx="2045">
                  <c:v>1224.5</c:v>
                </c:pt>
                <c:pt idx="2046">
                  <c:v>1225</c:v>
                </c:pt>
                <c:pt idx="2047">
                  <c:v>1225.5</c:v>
                </c:pt>
                <c:pt idx="2048">
                  <c:v>1226</c:v>
                </c:pt>
                <c:pt idx="2049">
                  <c:v>1226.5</c:v>
                </c:pt>
                <c:pt idx="2050">
                  <c:v>1227</c:v>
                </c:pt>
                <c:pt idx="2051">
                  <c:v>1227.5</c:v>
                </c:pt>
                <c:pt idx="2052">
                  <c:v>1228</c:v>
                </c:pt>
                <c:pt idx="2053">
                  <c:v>1228.5</c:v>
                </c:pt>
                <c:pt idx="2054">
                  <c:v>1229</c:v>
                </c:pt>
                <c:pt idx="2055">
                  <c:v>1229.5</c:v>
                </c:pt>
                <c:pt idx="2056">
                  <c:v>1230</c:v>
                </c:pt>
                <c:pt idx="2057">
                  <c:v>1230.5</c:v>
                </c:pt>
                <c:pt idx="2058">
                  <c:v>1231</c:v>
                </c:pt>
                <c:pt idx="2059">
                  <c:v>1231.5</c:v>
                </c:pt>
                <c:pt idx="2060">
                  <c:v>1232</c:v>
                </c:pt>
                <c:pt idx="2061">
                  <c:v>1232.5</c:v>
                </c:pt>
                <c:pt idx="2062">
                  <c:v>1233</c:v>
                </c:pt>
                <c:pt idx="2063">
                  <c:v>1233.5</c:v>
                </c:pt>
                <c:pt idx="2064">
                  <c:v>1234</c:v>
                </c:pt>
                <c:pt idx="2065">
                  <c:v>1234.5</c:v>
                </c:pt>
                <c:pt idx="2066">
                  <c:v>1235</c:v>
                </c:pt>
              </c:numCache>
            </c:numRef>
          </c:xVal>
          <c:yVal>
            <c:numRef>
              <c:f>Лист3!$M$28:$M$2094</c:f>
              <c:numCache>
                <c:formatCode>General</c:formatCode>
                <c:ptCount val="2067"/>
                <c:pt idx="0">
                  <c:v>1.1555800000000001</c:v>
                </c:pt>
                <c:pt idx="1">
                  <c:v>1.15662</c:v>
                </c:pt>
                <c:pt idx="2">
                  <c:v>1.1576599999999999</c:v>
                </c:pt>
                <c:pt idx="3">
                  <c:v>1.1587000000000001</c:v>
                </c:pt>
                <c:pt idx="4">
                  <c:v>1.1597299999999999</c:v>
                </c:pt>
                <c:pt idx="5">
                  <c:v>1.16076</c:v>
                </c:pt>
                <c:pt idx="6">
                  <c:v>1.1617999999999999</c:v>
                </c:pt>
                <c:pt idx="7">
                  <c:v>1.16283</c:v>
                </c:pt>
                <c:pt idx="8">
                  <c:v>1.1638599999999999</c:v>
                </c:pt>
                <c:pt idx="9">
                  <c:v>1.16489</c:v>
                </c:pt>
                <c:pt idx="10">
                  <c:v>1.16591</c:v>
                </c:pt>
                <c:pt idx="11">
                  <c:v>1.1669400000000001</c:v>
                </c:pt>
                <c:pt idx="12">
                  <c:v>1.1679600000000001</c:v>
                </c:pt>
                <c:pt idx="13">
                  <c:v>1.16899</c:v>
                </c:pt>
                <c:pt idx="14">
                  <c:v>1.17001</c:v>
                </c:pt>
                <c:pt idx="15">
                  <c:v>1.17103</c:v>
                </c:pt>
                <c:pt idx="16">
                  <c:v>1.17205</c:v>
                </c:pt>
                <c:pt idx="17">
                  <c:v>1.1730700000000001</c:v>
                </c:pt>
                <c:pt idx="18">
                  <c:v>1.17408</c:v>
                </c:pt>
                <c:pt idx="19">
                  <c:v>1.1751</c:v>
                </c:pt>
                <c:pt idx="20">
                  <c:v>1.17611</c:v>
                </c:pt>
                <c:pt idx="21">
                  <c:v>1.1771199999999999</c:v>
                </c:pt>
                <c:pt idx="22">
                  <c:v>1.1781299999999999</c:v>
                </c:pt>
                <c:pt idx="23">
                  <c:v>1.1791400000000001</c:v>
                </c:pt>
                <c:pt idx="24">
                  <c:v>1.18015</c:v>
                </c:pt>
                <c:pt idx="25">
                  <c:v>1.18116</c:v>
                </c:pt>
                <c:pt idx="26">
                  <c:v>1.1821699999999999</c:v>
                </c:pt>
                <c:pt idx="27">
                  <c:v>1.1831700000000001</c:v>
                </c:pt>
                <c:pt idx="28">
                  <c:v>1.1841699999999999</c:v>
                </c:pt>
                <c:pt idx="29">
                  <c:v>1.1851700000000001</c:v>
                </c:pt>
                <c:pt idx="30">
                  <c:v>1.18618</c:v>
                </c:pt>
                <c:pt idx="31">
                  <c:v>1.1871700000000001</c:v>
                </c:pt>
                <c:pt idx="32">
                  <c:v>1.1881699999999999</c:v>
                </c:pt>
                <c:pt idx="33">
                  <c:v>1.1891700000000001</c:v>
                </c:pt>
                <c:pt idx="34">
                  <c:v>1.1901600000000001</c:v>
                </c:pt>
                <c:pt idx="35">
                  <c:v>1.19116</c:v>
                </c:pt>
                <c:pt idx="36">
                  <c:v>1.19215</c:v>
                </c:pt>
                <c:pt idx="37">
                  <c:v>1.1931400000000001</c:v>
                </c:pt>
                <c:pt idx="38">
                  <c:v>1.1941299999999999</c:v>
                </c:pt>
                <c:pt idx="39">
                  <c:v>1.19512</c:v>
                </c:pt>
                <c:pt idx="40">
                  <c:v>1.19611</c:v>
                </c:pt>
                <c:pt idx="41">
                  <c:v>1.19709</c:v>
                </c:pt>
                <c:pt idx="42">
                  <c:v>1.19808</c:v>
                </c:pt>
                <c:pt idx="43">
                  <c:v>1.19906</c:v>
                </c:pt>
                <c:pt idx="44">
                  <c:v>1.20004</c:v>
                </c:pt>
                <c:pt idx="45">
                  <c:v>1.20102</c:v>
                </c:pt>
                <c:pt idx="46">
                  <c:v>1.202</c:v>
                </c:pt>
                <c:pt idx="47">
                  <c:v>1.2029799999999999</c:v>
                </c:pt>
                <c:pt idx="48">
                  <c:v>1.2039599999999999</c:v>
                </c:pt>
                <c:pt idx="49">
                  <c:v>1.2049300000000001</c:v>
                </c:pt>
                <c:pt idx="50">
                  <c:v>1.2059</c:v>
                </c:pt>
                <c:pt idx="51">
                  <c:v>1.20688</c:v>
                </c:pt>
                <c:pt idx="52">
                  <c:v>1.2078500000000001</c:v>
                </c:pt>
                <c:pt idx="53">
                  <c:v>1.20882</c:v>
                </c:pt>
                <c:pt idx="54">
                  <c:v>1.2097899999999999</c:v>
                </c:pt>
                <c:pt idx="55">
                  <c:v>1.21075</c:v>
                </c:pt>
                <c:pt idx="56">
                  <c:v>1.2117199999999999</c:v>
                </c:pt>
                <c:pt idx="57">
                  <c:v>1.21268</c:v>
                </c:pt>
                <c:pt idx="58">
                  <c:v>1.2136499999999999</c:v>
                </c:pt>
                <c:pt idx="59">
                  <c:v>1.21461</c:v>
                </c:pt>
                <c:pt idx="60">
                  <c:v>1.21557</c:v>
                </c:pt>
                <c:pt idx="61">
                  <c:v>1.2165299999999999</c:v>
                </c:pt>
                <c:pt idx="62">
                  <c:v>1.21749</c:v>
                </c:pt>
                <c:pt idx="63">
                  <c:v>1.21844</c:v>
                </c:pt>
                <c:pt idx="64">
                  <c:v>1.2194</c:v>
                </c:pt>
                <c:pt idx="65">
                  <c:v>1.22035</c:v>
                </c:pt>
                <c:pt idx="66">
                  <c:v>1.2213000000000001</c:v>
                </c:pt>
                <c:pt idx="67">
                  <c:v>1.2222500000000001</c:v>
                </c:pt>
                <c:pt idx="68">
                  <c:v>1.2232000000000001</c:v>
                </c:pt>
                <c:pt idx="69">
                  <c:v>1.2241500000000001</c:v>
                </c:pt>
                <c:pt idx="70">
                  <c:v>1.2251000000000001</c:v>
                </c:pt>
                <c:pt idx="71">
                  <c:v>1.2260500000000001</c:v>
                </c:pt>
                <c:pt idx="72">
                  <c:v>1.22699</c:v>
                </c:pt>
                <c:pt idx="73">
                  <c:v>1.22793</c:v>
                </c:pt>
                <c:pt idx="74">
                  <c:v>1.22888</c:v>
                </c:pt>
                <c:pt idx="75">
                  <c:v>1.2298199999999999</c:v>
                </c:pt>
                <c:pt idx="76">
                  <c:v>1.23075</c:v>
                </c:pt>
                <c:pt idx="77">
                  <c:v>1.23169</c:v>
                </c:pt>
                <c:pt idx="78">
                  <c:v>1.2326299999999999</c:v>
                </c:pt>
                <c:pt idx="79">
                  <c:v>1.23356</c:v>
                </c:pt>
                <c:pt idx="80">
                  <c:v>1.2344999999999999</c:v>
                </c:pt>
                <c:pt idx="81">
                  <c:v>1.23543</c:v>
                </c:pt>
                <c:pt idx="82">
                  <c:v>1.2363599999999999</c:v>
                </c:pt>
                <c:pt idx="83">
                  <c:v>1.23729</c:v>
                </c:pt>
                <c:pt idx="84">
                  <c:v>1.2382200000000001</c:v>
                </c:pt>
                <c:pt idx="85">
                  <c:v>1.23915</c:v>
                </c:pt>
                <c:pt idx="86">
                  <c:v>1.24007</c:v>
                </c:pt>
                <c:pt idx="87">
                  <c:v>1.2410000000000001</c:v>
                </c:pt>
                <c:pt idx="88">
                  <c:v>1.2419199999999999</c:v>
                </c:pt>
                <c:pt idx="89">
                  <c:v>1.2428399999999999</c:v>
                </c:pt>
                <c:pt idx="90">
                  <c:v>1.24376</c:v>
                </c:pt>
                <c:pt idx="91">
                  <c:v>1.24468</c:v>
                </c:pt>
                <c:pt idx="92">
                  <c:v>1.2456</c:v>
                </c:pt>
                <c:pt idx="93">
                  <c:v>1.2465200000000001</c:v>
                </c:pt>
                <c:pt idx="94">
                  <c:v>1.24743</c:v>
                </c:pt>
                <c:pt idx="95">
                  <c:v>1.2483500000000001</c:v>
                </c:pt>
                <c:pt idx="96">
                  <c:v>1.24926</c:v>
                </c:pt>
                <c:pt idx="97">
                  <c:v>1.25017</c:v>
                </c:pt>
                <c:pt idx="98">
                  <c:v>1.25108</c:v>
                </c:pt>
                <c:pt idx="99">
                  <c:v>1.2519899999999999</c:v>
                </c:pt>
                <c:pt idx="100">
                  <c:v>1.2528999999999999</c:v>
                </c:pt>
                <c:pt idx="101">
                  <c:v>1.2538</c:v>
                </c:pt>
                <c:pt idx="102">
                  <c:v>1.25471</c:v>
                </c:pt>
                <c:pt idx="103">
                  <c:v>1.2556099999999999</c:v>
                </c:pt>
                <c:pt idx="104">
                  <c:v>1.25651</c:v>
                </c:pt>
                <c:pt idx="105">
                  <c:v>1.2574099999999999</c:v>
                </c:pt>
                <c:pt idx="106">
                  <c:v>1.25831</c:v>
                </c:pt>
                <c:pt idx="107">
                  <c:v>1.2592099999999999</c:v>
                </c:pt>
                <c:pt idx="108">
                  <c:v>1.2601100000000001</c:v>
                </c:pt>
                <c:pt idx="109">
                  <c:v>1.2609999999999999</c:v>
                </c:pt>
                <c:pt idx="110">
                  <c:v>1.2619</c:v>
                </c:pt>
                <c:pt idx="111">
                  <c:v>1.2627900000000001</c:v>
                </c:pt>
                <c:pt idx="112">
                  <c:v>1.2636799999999999</c:v>
                </c:pt>
                <c:pt idx="113">
                  <c:v>1.26457</c:v>
                </c:pt>
                <c:pt idx="114">
                  <c:v>1.26546</c:v>
                </c:pt>
                <c:pt idx="115">
                  <c:v>1.2663500000000001</c:v>
                </c:pt>
                <c:pt idx="116">
                  <c:v>1.2672399999999999</c:v>
                </c:pt>
                <c:pt idx="117">
                  <c:v>1.2681199999999999</c:v>
                </c:pt>
                <c:pt idx="118">
                  <c:v>1.26901</c:v>
                </c:pt>
                <c:pt idx="119">
                  <c:v>1.26989</c:v>
                </c:pt>
                <c:pt idx="120">
                  <c:v>1.27077</c:v>
                </c:pt>
                <c:pt idx="121">
                  <c:v>1.27166</c:v>
                </c:pt>
                <c:pt idx="122">
                  <c:v>1.27254</c:v>
                </c:pt>
                <c:pt idx="123">
                  <c:v>1.2734099999999999</c:v>
                </c:pt>
                <c:pt idx="124">
                  <c:v>1.2742899999999999</c:v>
                </c:pt>
                <c:pt idx="125">
                  <c:v>1.2751699999999999</c:v>
                </c:pt>
                <c:pt idx="126">
                  <c:v>1.2760400000000001</c:v>
                </c:pt>
                <c:pt idx="127">
                  <c:v>1.2769200000000001</c:v>
                </c:pt>
                <c:pt idx="128">
                  <c:v>1.27779</c:v>
                </c:pt>
                <c:pt idx="129">
                  <c:v>1.2786599999999999</c:v>
                </c:pt>
                <c:pt idx="130">
                  <c:v>1.2795300000000001</c:v>
                </c:pt>
                <c:pt idx="131">
                  <c:v>1.2804</c:v>
                </c:pt>
                <c:pt idx="132">
                  <c:v>1.2812699999999999</c:v>
                </c:pt>
                <c:pt idx="133">
                  <c:v>1.28213</c:v>
                </c:pt>
                <c:pt idx="134">
                  <c:v>1.2829999999999999</c:v>
                </c:pt>
                <c:pt idx="135">
                  <c:v>1.28386</c:v>
                </c:pt>
                <c:pt idx="136">
                  <c:v>1.2847299999999999</c:v>
                </c:pt>
                <c:pt idx="137">
                  <c:v>1.28559</c:v>
                </c:pt>
                <c:pt idx="138">
                  <c:v>1.2864500000000001</c:v>
                </c:pt>
                <c:pt idx="139">
                  <c:v>1.28731</c:v>
                </c:pt>
                <c:pt idx="140">
                  <c:v>1.28817</c:v>
                </c:pt>
                <c:pt idx="141">
                  <c:v>1.2890200000000001</c:v>
                </c:pt>
                <c:pt idx="142">
                  <c:v>1.2898799999999999</c:v>
                </c:pt>
                <c:pt idx="143">
                  <c:v>1.29074</c:v>
                </c:pt>
                <c:pt idx="144">
                  <c:v>1.29159</c:v>
                </c:pt>
                <c:pt idx="145">
                  <c:v>1.29244</c:v>
                </c:pt>
                <c:pt idx="146">
                  <c:v>1.2932999999999999</c:v>
                </c:pt>
                <c:pt idx="147">
                  <c:v>1.2941499999999999</c:v>
                </c:pt>
                <c:pt idx="148">
                  <c:v>1.2949999999999999</c:v>
                </c:pt>
                <c:pt idx="149">
                  <c:v>1.2958400000000001</c:v>
                </c:pt>
                <c:pt idx="150">
                  <c:v>1.2966899999999999</c:v>
                </c:pt>
                <c:pt idx="151">
                  <c:v>1.2975399999999999</c:v>
                </c:pt>
                <c:pt idx="152">
                  <c:v>1.2983800000000001</c:v>
                </c:pt>
                <c:pt idx="153">
                  <c:v>1.2992300000000001</c:v>
                </c:pt>
                <c:pt idx="154">
                  <c:v>1.3000700000000001</c:v>
                </c:pt>
                <c:pt idx="155">
                  <c:v>1.30091</c:v>
                </c:pt>
                <c:pt idx="156">
                  <c:v>1.30175</c:v>
                </c:pt>
                <c:pt idx="157">
                  <c:v>1.3025899999999999</c:v>
                </c:pt>
                <c:pt idx="158">
                  <c:v>1.3034300000000001</c:v>
                </c:pt>
                <c:pt idx="159">
                  <c:v>1.30427</c:v>
                </c:pt>
                <c:pt idx="160">
                  <c:v>1.30511</c:v>
                </c:pt>
                <c:pt idx="161">
                  <c:v>1.3059400000000001</c:v>
                </c:pt>
                <c:pt idx="162">
                  <c:v>1.3067800000000001</c:v>
                </c:pt>
                <c:pt idx="163">
                  <c:v>1.3076099999999999</c:v>
                </c:pt>
                <c:pt idx="164">
                  <c:v>1.30844</c:v>
                </c:pt>
                <c:pt idx="165">
                  <c:v>1.3092699999999999</c:v>
                </c:pt>
                <c:pt idx="166">
                  <c:v>1.3101100000000001</c:v>
                </c:pt>
                <c:pt idx="167">
                  <c:v>1.3109299999999999</c:v>
                </c:pt>
                <c:pt idx="168">
                  <c:v>1.31176</c:v>
                </c:pt>
                <c:pt idx="169">
                  <c:v>1.3125899999999999</c:v>
                </c:pt>
                <c:pt idx="170">
                  <c:v>1.31342</c:v>
                </c:pt>
                <c:pt idx="171">
                  <c:v>1.3142400000000001</c:v>
                </c:pt>
                <c:pt idx="172">
                  <c:v>1.31507</c:v>
                </c:pt>
                <c:pt idx="173">
                  <c:v>1.31589</c:v>
                </c:pt>
                <c:pt idx="174">
                  <c:v>1.31671</c:v>
                </c:pt>
                <c:pt idx="175">
                  <c:v>1.3175300000000001</c:v>
                </c:pt>
                <c:pt idx="176">
                  <c:v>1.3183499999999999</c:v>
                </c:pt>
                <c:pt idx="177">
                  <c:v>1.31917</c:v>
                </c:pt>
                <c:pt idx="178">
                  <c:v>1.31999</c:v>
                </c:pt>
                <c:pt idx="179">
                  <c:v>1.32081</c:v>
                </c:pt>
                <c:pt idx="180">
                  <c:v>1.3216300000000001</c:v>
                </c:pt>
                <c:pt idx="181">
                  <c:v>1.3224400000000001</c:v>
                </c:pt>
                <c:pt idx="182">
                  <c:v>1.3232600000000001</c:v>
                </c:pt>
                <c:pt idx="183">
                  <c:v>1.3240700000000001</c:v>
                </c:pt>
                <c:pt idx="184">
                  <c:v>1.3248800000000001</c:v>
                </c:pt>
                <c:pt idx="185">
                  <c:v>1.32569</c:v>
                </c:pt>
                <c:pt idx="186">
                  <c:v>1.3265</c:v>
                </c:pt>
                <c:pt idx="187">
                  <c:v>1.32731</c:v>
                </c:pt>
                <c:pt idx="188">
                  <c:v>1.32812</c:v>
                </c:pt>
                <c:pt idx="189">
                  <c:v>1.3289299999999999</c:v>
                </c:pt>
                <c:pt idx="190">
                  <c:v>1.3297399999999999</c:v>
                </c:pt>
                <c:pt idx="191">
                  <c:v>1.3305400000000001</c:v>
                </c:pt>
                <c:pt idx="192">
                  <c:v>1.33135</c:v>
                </c:pt>
                <c:pt idx="193">
                  <c:v>1.3321499999999999</c:v>
                </c:pt>
                <c:pt idx="194">
                  <c:v>1.3329599999999999</c:v>
                </c:pt>
                <c:pt idx="195">
                  <c:v>1.3337600000000001</c:v>
                </c:pt>
                <c:pt idx="196">
                  <c:v>1.33456</c:v>
                </c:pt>
                <c:pt idx="197">
                  <c:v>1.3353600000000001</c:v>
                </c:pt>
                <c:pt idx="198">
                  <c:v>1.33616</c:v>
                </c:pt>
                <c:pt idx="199">
                  <c:v>1.3369599999999999</c:v>
                </c:pt>
                <c:pt idx="200">
                  <c:v>1.3377600000000001</c:v>
                </c:pt>
                <c:pt idx="201">
                  <c:v>1.3385499999999999</c:v>
                </c:pt>
                <c:pt idx="202">
                  <c:v>1.33935</c:v>
                </c:pt>
                <c:pt idx="203">
                  <c:v>1.34015</c:v>
                </c:pt>
                <c:pt idx="204">
                  <c:v>1.34094</c:v>
                </c:pt>
                <c:pt idx="205">
                  <c:v>1.3417300000000001</c:v>
                </c:pt>
                <c:pt idx="206">
                  <c:v>1.34253</c:v>
                </c:pt>
                <c:pt idx="207">
                  <c:v>1.3433200000000001</c:v>
                </c:pt>
                <c:pt idx="208">
                  <c:v>1.3441099999999999</c:v>
                </c:pt>
                <c:pt idx="209">
                  <c:v>1.3449</c:v>
                </c:pt>
                <c:pt idx="210">
                  <c:v>1.3456900000000001</c:v>
                </c:pt>
                <c:pt idx="211">
                  <c:v>1.3464799999999999</c:v>
                </c:pt>
                <c:pt idx="212">
                  <c:v>1.3472599999999999</c:v>
                </c:pt>
                <c:pt idx="213">
                  <c:v>1.34805</c:v>
                </c:pt>
                <c:pt idx="214">
                  <c:v>1.34884</c:v>
                </c:pt>
                <c:pt idx="215">
                  <c:v>1.34962</c:v>
                </c:pt>
                <c:pt idx="216">
                  <c:v>1.3504100000000001</c:v>
                </c:pt>
                <c:pt idx="217">
                  <c:v>1.3511899999999999</c:v>
                </c:pt>
                <c:pt idx="218">
                  <c:v>1.3519699999999999</c:v>
                </c:pt>
                <c:pt idx="219">
                  <c:v>1.3527499999999999</c:v>
                </c:pt>
                <c:pt idx="220">
                  <c:v>1.3535299999999999</c:v>
                </c:pt>
                <c:pt idx="221">
                  <c:v>1.3543099999999999</c:v>
                </c:pt>
                <c:pt idx="222">
                  <c:v>1.3550899999999999</c:v>
                </c:pt>
                <c:pt idx="223">
                  <c:v>1.3558699999999999</c:v>
                </c:pt>
                <c:pt idx="224">
                  <c:v>1.3566499999999999</c:v>
                </c:pt>
                <c:pt idx="225">
                  <c:v>1.3574299999999999</c:v>
                </c:pt>
                <c:pt idx="226">
                  <c:v>1.3582000000000001</c:v>
                </c:pt>
                <c:pt idx="227">
                  <c:v>1.3589800000000001</c:v>
                </c:pt>
                <c:pt idx="228">
                  <c:v>1.35975</c:v>
                </c:pt>
                <c:pt idx="229">
                  <c:v>1.36053</c:v>
                </c:pt>
                <c:pt idx="230">
                  <c:v>1.3613</c:v>
                </c:pt>
                <c:pt idx="231">
                  <c:v>1.3620699999999999</c:v>
                </c:pt>
                <c:pt idx="232">
                  <c:v>1.3628400000000001</c:v>
                </c:pt>
                <c:pt idx="233">
                  <c:v>1.36361</c:v>
                </c:pt>
                <c:pt idx="234">
                  <c:v>1.36439</c:v>
                </c:pt>
                <c:pt idx="235">
                  <c:v>1.3651500000000001</c:v>
                </c:pt>
                <c:pt idx="236">
                  <c:v>1.36592</c:v>
                </c:pt>
                <c:pt idx="237">
                  <c:v>1.36669</c:v>
                </c:pt>
                <c:pt idx="238">
                  <c:v>1.3674599999999999</c:v>
                </c:pt>
                <c:pt idx="239">
                  <c:v>1.36822</c:v>
                </c:pt>
                <c:pt idx="240">
                  <c:v>1.3689899999999999</c:v>
                </c:pt>
                <c:pt idx="241">
                  <c:v>1.36975</c:v>
                </c:pt>
                <c:pt idx="242">
                  <c:v>1.37052</c:v>
                </c:pt>
                <c:pt idx="243">
                  <c:v>1.3712800000000001</c:v>
                </c:pt>
                <c:pt idx="244">
                  <c:v>1.37205</c:v>
                </c:pt>
                <c:pt idx="245">
                  <c:v>1.3728100000000001</c:v>
                </c:pt>
                <c:pt idx="246">
                  <c:v>1.37357</c:v>
                </c:pt>
                <c:pt idx="247">
                  <c:v>1.3743300000000001</c:v>
                </c:pt>
                <c:pt idx="248">
                  <c:v>1.3750899999999999</c:v>
                </c:pt>
                <c:pt idx="249">
                  <c:v>1.37585</c:v>
                </c:pt>
                <c:pt idx="250">
                  <c:v>1.3766099999999999</c:v>
                </c:pt>
                <c:pt idx="251">
                  <c:v>1.37737</c:v>
                </c:pt>
                <c:pt idx="252">
                  <c:v>1.37812</c:v>
                </c:pt>
                <c:pt idx="253">
                  <c:v>1.3788800000000001</c:v>
                </c:pt>
                <c:pt idx="254">
                  <c:v>1.37964</c:v>
                </c:pt>
                <c:pt idx="255">
                  <c:v>1.38039</c:v>
                </c:pt>
                <c:pt idx="256">
                  <c:v>1.3811500000000001</c:v>
                </c:pt>
                <c:pt idx="257">
                  <c:v>1.3818999999999999</c:v>
                </c:pt>
                <c:pt idx="258">
                  <c:v>1.3826499999999999</c:v>
                </c:pt>
                <c:pt idx="259">
                  <c:v>1.38341</c:v>
                </c:pt>
                <c:pt idx="260">
                  <c:v>1.3841600000000001</c:v>
                </c:pt>
                <c:pt idx="261">
                  <c:v>1.3849100000000001</c:v>
                </c:pt>
                <c:pt idx="262">
                  <c:v>1.3856599999999999</c:v>
                </c:pt>
                <c:pt idx="263">
                  <c:v>1.3864099999999999</c:v>
                </c:pt>
                <c:pt idx="264">
                  <c:v>1.3871599999999999</c:v>
                </c:pt>
                <c:pt idx="265">
                  <c:v>1.38791</c:v>
                </c:pt>
                <c:pt idx="266">
                  <c:v>1.38866</c:v>
                </c:pt>
                <c:pt idx="267">
                  <c:v>1.38941</c:v>
                </c:pt>
                <c:pt idx="268">
                  <c:v>1.39015</c:v>
                </c:pt>
                <c:pt idx="269">
                  <c:v>1.3909</c:v>
                </c:pt>
                <c:pt idx="270">
                  <c:v>1.3916500000000001</c:v>
                </c:pt>
                <c:pt idx="271">
                  <c:v>1.39239</c:v>
                </c:pt>
                <c:pt idx="272">
                  <c:v>1.39314</c:v>
                </c:pt>
                <c:pt idx="273">
                  <c:v>1.39388</c:v>
                </c:pt>
                <c:pt idx="274">
                  <c:v>1.39462</c:v>
                </c:pt>
                <c:pt idx="275">
                  <c:v>1.39537</c:v>
                </c:pt>
                <c:pt idx="276">
                  <c:v>1.39611</c:v>
                </c:pt>
                <c:pt idx="277">
                  <c:v>1.3968499999999999</c:v>
                </c:pt>
                <c:pt idx="278">
                  <c:v>1.3975900000000001</c:v>
                </c:pt>
                <c:pt idx="279">
                  <c:v>1.3983300000000001</c:v>
                </c:pt>
                <c:pt idx="280">
                  <c:v>1.39907</c:v>
                </c:pt>
                <c:pt idx="281">
                  <c:v>1.39981</c:v>
                </c:pt>
                <c:pt idx="282">
                  <c:v>1.40055</c:v>
                </c:pt>
                <c:pt idx="283">
                  <c:v>1.4012899999999999</c:v>
                </c:pt>
                <c:pt idx="284">
                  <c:v>1.4020300000000001</c:v>
                </c:pt>
                <c:pt idx="285">
                  <c:v>1.4027700000000001</c:v>
                </c:pt>
                <c:pt idx="286">
                  <c:v>1.40351</c:v>
                </c:pt>
                <c:pt idx="287">
                  <c:v>1.4042399999999999</c:v>
                </c:pt>
                <c:pt idx="288">
                  <c:v>1.4049799999999999</c:v>
                </c:pt>
                <c:pt idx="289">
                  <c:v>1.40571</c:v>
                </c:pt>
                <c:pt idx="290">
                  <c:v>1.40645</c:v>
                </c:pt>
                <c:pt idx="291">
                  <c:v>1.4071800000000001</c:v>
                </c:pt>
                <c:pt idx="292">
                  <c:v>1.4079200000000001</c:v>
                </c:pt>
                <c:pt idx="293">
                  <c:v>1.40865</c:v>
                </c:pt>
                <c:pt idx="294">
                  <c:v>1.4093800000000001</c:v>
                </c:pt>
                <c:pt idx="295">
                  <c:v>1.41012</c:v>
                </c:pt>
                <c:pt idx="296">
                  <c:v>1.4108499999999999</c:v>
                </c:pt>
                <c:pt idx="297">
                  <c:v>1.4115800000000001</c:v>
                </c:pt>
                <c:pt idx="298">
                  <c:v>1.41231</c:v>
                </c:pt>
                <c:pt idx="299">
                  <c:v>1.4130400000000001</c:v>
                </c:pt>
                <c:pt idx="300">
                  <c:v>1.41377</c:v>
                </c:pt>
                <c:pt idx="301">
                  <c:v>1.4145000000000001</c:v>
                </c:pt>
                <c:pt idx="302">
                  <c:v>1.41523</c:v>
                </c:pt>
                <c:pt idx="303">
                  <c:v>1.4159600000000001</c:v>
                </c:pt>
                <c:pt idx="304">
                  <c:v>1.41669</c:v>
                </c:pt>
                <c:pt idx="305">
                  <c:v>1.4174199999999999</c:v>
                </c:pt>
                <c:pt idx="306">
                  <c:v>1.41815</c:v>
                </c:pt>
                <c:pt idx="307">
                  <c:v>1.4188700000000001</c:v>
                </c:pt>
                <c:pt idx="308">
                  <c:v>1.4196</c:v>
                </c:pt>
                <c:pt idx="309">
                  <c:v>1.4203300000000001</c:v>
                </c:pt>
                <c:pt idx="310">
                  <c:v>1.4210499999999999</c:v>
                </c:pt>
                <c:pt idx="311">
                  <c:v>1.42178</c:v>
                </c:pt>
                <c:pt idx="312">
                  <c:v>1.4225099999999999</c:v>
                </c:pt>
                <c:pt idx="313">
                  <c:v>1.42323</c:v>
                </c:pt>
                <c:pt idx="314">
                  <c:v>1.42395</c:v>
                </c:pt>
                <c:pt idx="315">
                  <c:v>1.4246799999999999</c:v>
                </c:pt>
                <c:pt idx="316">
                  <c:v>1.4254</c:v>
                </c:pt>
                <c:pt idx="317">
                  <c:v>1.4261299999999999</c:v>
                </c:pt>
                <c:pt idx="318">
                  <c:v>1.42685</c:v>
                </c:pt>
                <c:pt idx="319">
                  <c:v>1.42757</c:v>
                </c:pt>
                <c:pt idx="320">
                  <c:v>1.4282900000000001</c:v>
                </c:pt>
                <c:pt idx="321">
                  <c:v>1.42902</c:v>
                </c:pt>
                <c:pt idx="322">
                  <c:v>1.42974</c:v>
                </c:pt>
                <c:pt idx="323">
                  <c:v>1.4304600000000001</c:v>
                </c:pt>
                <c:pt idx="324">
                  <c:v>1.4311799999999999</c:v>
                </c:pt>
                <c:pt idx="325">
                  <c:v>1.4319</c:v>
                </c:pt>
                <c:pt idx="326">
                  <c:v>1.43262</c:v>
                </c:pt>
                <c:pt idx="327">
                  <c:v>1.4333400000000001</c:v>
                </c:pt>
                <c:pt idx="328">
                  <c:v>1.4340599999999999</c:v>
                </c:pt>
                <c:pt idx="329">
                  <c:v>1.4347799999999999</c:v>
                </c:pt>
                <c:pt idx="330">
                  <c:v>1.4355</c:v>
                </c:pt>
                <c:pt idx="331">
                  <c:v>1.43621</c:v>
                </c:pt>
                <c:pt idx="332">
                  <c:v>1.43693</c:v>
                </c:pt>
                <c:pt idx="333">
                  <c:v>1.4376500000000001</c:v>
                </c:pt>
                <c:pt idx="334">
                  <c:v>1.4383699999999999</c:v>
                </c:pt>
                <c:pt idx="335">
                  <c:v>1.43909</c:v>
                </c:pt>
                <c:pt idx="336">
                  <c:v>1.4398</c:v>
                </c:pt>
                <c:pt idx="337">
                  <c:v>1.44052</c:v>
                </c:pt>
                <c:pt idx="338">
                  <c:v>1.4412400000000001</c:v>
                </c:pt>
                <c:pt idx="339">
                  <c:v>1.4419500000000001</c:v>
                </c:pt>
                <c:pt idx="340">
                  <c:v>1.4426699999999999</c:v>
                </c:pt>
                <c:pt idx="341">
                  <c:v>1.4433800000000001</c:v>
                </c:pt>
                <c:pt idx="342">
                  <c:v>1.4440999999999999</c:v>
                </c:pt>
                <c:pt idx="343">
                  <c:v>1.4448099999999999</c:v>
                </c:pt>
                <c:pt idx="344">
                  <c:v>1.44553</c:v>
                </c:pt>
                <c:pt idx="345">
                  <c:v>1.44624</c:v>
                </c:pt>
                <c:pt idx="346">
                  <c:v>1.44696</c:v>
                </c:pt>
                <c:pt idx="347">
                  <c:v>1.44767</c:v>
                </c:pt>
                <c:pt idx="348">
                  <c:v>1.44838</c:v>
                </c:pt>
                <c:pt idx="349">
                  <c:v>1.4491000000000001</c:v>
                </c:pt>
                <c:pt idx="350">
                  <c:v>1.44981</c:v>
                </c:pt>
                <c:pt idx="351">
                  <c:v>1.45052</c:v>
                </c:pt>
                <c:pt idx="352">
                  <c:v>1.4512400000000001</c:v>
                </c:pt>
                <c:pt idx="353">
                  <c:v>1.4519500000000001</c:v>
                </c:pt>
                <c:pt idx="354">
                  <c:v>1.4526600000000001</c:v>
                </c:pt>
                <c:pt idx="355">
                  <c:v>1.4533700000000001</c:v>
                </c:pt>
                <c:pt idx="356">
                  <c:v>1.4540900000000001</c:v>
                </c:pt>
                <c:pt idx="357">
                  <c:v>1.4548000000000001</c:v>
                </c:pt>
                <c:pt idx="358">
                  <c:v>1.4555100000000001</c:v>
                </c:pt>
                <c:pt idx="359">
                  <c:v>1.4562200000000001</c:v>
                </c:pt>
                <c:pt idx="360">
                  <c:v>1.4569300000000001</c:v>
                </c:pt>
                <c:pt idx="361">
                  <c:v>1.45764</c:v>
                </c:pt>
                <c:pt idx="362">
                  <c:v>1.45835</c:v>
                </c:pt>
                <c:pt idx="363">
                  <c:v>1.45906</c:v>
                </c:pt>
                <c:pt idx="364">
                  <c:v>1.45977</c:v>
                </c:pt>
                <c:pt idx="365">
                  <c:v>1.46048</c:v>
                </c:pt>
                <c:pt idx="366">
                  <c:v>1.46119</c:v>
                </c:pt>
                <c:pt idx="367">
                  <c:v>1.4619</c:v>
                </c:pt>
                <c:pt idx="368">
                  <c:v>1.46261</c:v>
                </c:pt>
                <c:pt idx="369">
                  <c:v>1.46332</c:v>
                </c:pt>
                <c:pt idx="370">
                  <c:v>1.4640299999999999</c:v>
                </c:pt>
                <c:pt idx="371">
                  <c:v>1.4647399999999999</c:v>
                </c:pt>
                <c:pt idx="372">
                  <c:v>1.4654499999999999</c:v>
                </c:pt>
                <c:pt idx="373">
                  <c:v>1.4661599999999999</c:v>
                </c:pt>
                <c:pt idx="374">
                  <c:v>1.4668699999999999</c:v>
                </c:pt>
                <c:pt idx="375">
                  <c:v>1.4675800000000001</c:v>
                </c:pt>
                <c:pt idx="376">
                  <c:v>1.46828</c:v>
                </c:pt>
                <c:pt idx="377">
                  <c:v>1.46899</c:v>
                </c:pt>
                <c:pt idx="378">
                  <c:v>1.4697</c:v>
                </c:pt>
                <c:pt idx="379">
                  <c:v>1.47041</c:v>
                </c:pt>
                <c:pt idx="380">
                  <c:v>1.4711099999999999</c:v>
                </c:pt>
                <c:pt idx="381">
                  <c:v>1.4718199999999999</c:v>
                </c:pt>
                <c:pt idx="382">
                  <c:v>1.4725299999999999</c:v>
                </c:pt>
                <c:pt idx="383">
                  <c:v>1.47323</c:v>
                </c:pt>
                <c:pt idx="384">
                  <c:v>1.47394</c:v>
                </c:pt>
                <c:pt idx="385">
                  <c:v>1.47465</c:v>
                </c:pt>
                <c:pt idx="386">
                  <c:v>1.4753499999999999</c:v>
                </c:pt>
                <c:pt idx="387">
                  <c:v>1.4760599999999999</c:v>
                </c:pt>
                <c:pt idx="388">
                  <c:v>1.4767600000000001</c:v>
                </c:pt>
                <c:pt idx="389">
                  <c:v>1.4774700000000001</c:v>
                </c:pt>
                <c:pt idx="390">
                  <c:v>1.47817</c:v>
                </c:pt>
                <c:pt idx="391">
                  <c:v>1.4788699999999999</c:v>
                </c:pt>
                <c:pt idx="392">
                  <c:v>1.4795799999999999</c:v>
                </c:pt>
                <c:pt idx="393">
                  <c:v>1.48028</c:v>
                </c:pt>
                <c:pt idx="394">
                  <c:v>1.48098</c:v>
                </c:pt>
                <c:pt idx="395">
                  <c:v>1.4816800000000001</c:v>
                </c:pt>
                <c:pt idx="396">
                  <c:v>1.4823900000000001</c:v>
                </c:pt>
                <c:pt idx="397">
                  <c:v>1.48309</c:v>
                </c:pt>
                <c:pt idx="398">
                  <c:v>1.4837899999999999</c:v>
                </c:pt>
                <c:pt idx="399">
                  <c:v>1.4844900000000001</c:v>
                </c:pt>
                <c:pt idx="400">
                  <c:v>1.48519</c:v>
                </c:pt>
                <c:pt idx="401">
                  <c:v>1.4858899999999999</c:v>
                </c:pt>
                <c:pt idx="402">
                  <c:v>1.4865900000000001</c:v>
                </c:pt>
                <c:pt idx="403">
                  <c:v>1.48729</c:v>
                </c:pt>
                <c:pt idx="404">
                  <c:v>1.4879899999999999</c:v>
                </c:pt>
                <c:pt idx="405">
                  <c:v>1.4886900000000001</c:v>
                </c:pt>
                <c:pt idx="406">
                  <c:v>1.4893799999999999</c:v>
                </c:pt>
                <c:pt idx="407">
                  <c:v>1.4900800000000001</c:v>
                </c:pt>
                <c:pt idx="408">
                  <c:v>1.49078</c:v>
                </c:pt>
                <c:pt idx="409">
                  <c:v>1.4914799999999999</c:v>
                </c:pt>
                <c:pt idx="410">
                  <c:v>1.49217</c:v>
                </c:pt>
                <c:pt idx="411">
                  <c:v>1.4928699999999999</c:v>
                </c:pt>
                <c:pt idx="412">
                  <c:v>1.49356</c:v>
                </c:pt>
                <c:pt idx="413">
                  <c:v>1.4942599999999999</c:v>
                </c:pt>
                <c:pt idx="414">
                  <c:v>1.49495</c:v>
                </c:pt>
                <c:pt idx="415">
                  <c:v>1.4956499999999999</c:v>
                </c:pt>
                <c:pt idx="416">
                  <c:v>1.49634</c:v>
                </c:pt>
                <c:pt idx="417">
                  <c:v>1.4970300000000001</c:v>
                </c:pt>
                <c:pt idx="418">
                  <c:v>1.4977199999999999</c:v>
                </c:pt>
                <c:pt idx="419">
                  <c:v>1.4984200000000001</c:v>
                </c:pt>
                <c:pt idx="420">
                  <c:v>1.4991099999999999</c:v>
                </c:pt>
                <c:pt idx="421">
                  <c:v>1.4998</c:v>
                </c:pt>
                <c:pt idx="422">
                  <c:v>1.5004900000000001</c:v>
                </c:pt>
                <c:pt idx="423">
                  <c:v>1.50118</c:v>
                </c:pt>
                <c:pt idx="424">
                  <c:v>1.50187</c:v>
                </c:pt>
                <c:pt idx="425">
                  <c:v>1.5025500000000001</c:v>
                </c:pt>
                <c:pt idx="426">
                  <c:v>1.5032399999999999</c:v>
                </c:pt>
                <c:pt idx="427">
                  <c:v>1.50393</c:v>
                </c:pt>
                <c:pt idx="428">
                  <c:v>1.5046200000000001</c:v>
                </c:pt>
                <c:pt idx="429">
                  <c:v>1.5053000000000001</c:v>
                </c:pt>
                <c:pt idx="430">
                  <c:v>1.5059899999999999</c:v>
                </c:pt>
                <c:pt idx="431">
                  <c:v>1.50667</c:v>
                </c:pt>
                <c:pt idx="432">
                  <c:v>1.50736</c:v>
                </c:pt>
                <c:pt idx="433">
                  <c:v>1.50804</c:v>
                </c:pt>
                <c:pt idx="434">
                  <c:v>1.5087200000000001</c:v>
                </c:pt>
                <c:pt idx="435">
                  <c:v>1.5094099999999999</c:v>
                </c:pt>
                <c:pt idx="436">
                  <c:v>1.5100899999999999</c:v>
                </c:pt>
                <c:pt idx="437">
                  <c:v>1.5107699999999999</c:v>
                </c:pt>
                <c:pt idx="438">
                  <c:v>1.51145</c:v>
                </c:pt>
                <c:pt idx="439">
                  <c:v>1.51213</c:v>
                </c:pt>
                <c:pt idx="440">
                  <c:v>1.51281</c:v>
                </c:pt>
                <c:pt idx="441">
                  <c:v>1.51349</c:v>
                </c:pt>
                <c:pt idx="442">
                  <c:v>1.51416</c:v>
                </c:pt>
                <c:pt idx="443">
                  <c:v>1.51484</c:v>
                </c:pt>
                <c:pt idx="444">
                  <c:v>1.51552</c:v>
                </c:pt>
                <c:pt idx="445">
                  <c:v>1.5161899999999999</c:v>
                </c:pt>
                <c:pt idx="446">
                  <c:v>1.5168699999999999</c:v>
                </c:pt>
                <c:pt idx="447">
                  <c:v>1.5175399999999999</c:v>
                </c:pt>
                <c:pt idx="448">
                  <c:v>1.5182199999999999</c:v>
                </c:pt>
                <c:pt idx="449">
                  <c:v>1.5188900000000001</c:v>
                </c:pt>
                <c:pt idx="450">
                  <c:v>1.51956</c:v>
                </c:pt>
                <c:pt idx="451">
                  <c:v>1.52023</c:v>
                </c:pt>
                <c:pt idx="452">
                  <c:v>1.5208999999999999</c:v>
                </c:pt>
                <c:pt idx="453">
                  <c:v>1.5215700000000001</c:v>
                </c:pt>
                <c:pt idx="454">
                  <c:v>1.52224</c:v>
                </c:pt>
                <c:pt idx="455">
                  <c:v>1.52291</c:v>
                </c:pt>
                <c:pt idx="456">
                  <c:v>1.5235799999999999</c:v>
                </c:pt>
                <c:pt idx="457">
                  <c:v>1.5242500000000001</c:v>
                </c:pt>
                <c:pt idx="458">
                  <c:v>1.52491</c:v>
                </c:pt>
                <c:pt idx="459">
                  <c:v>1.5255799999999999</c:v>
                </c:pt>
                <c:pt idx="460">
                  <c:v>1.52624</c:v>
                </c:pt>
                <c:pt idx="461">
                  <c:v>1.5268999999999999</c:v>
                </c:pt>
                <c:pt idx="462">
                  <c:v>1.5275700000000001</c:v>
                </c:pt>
                <c:pt idx="463">
                  <c:v>1.52823</c:v>
                </c:pt>
                <c:pt idx="464">
                  <c:v>1.5288900000000001</c:v>
                </c:pt>
                <c:pt idx="465">
                  <c:v>1.52955</c:v>
                </c:pt>
                <c:pt idx="466">
                  <c:v>1.5302100000000001</c:v>
                </c:pt>
                <c:pt idx="467">
                  <c:v>1.53087</c:v>
                </c:pt>
                <c:pt idx="468">
                  <c:v>1.5315300000000001</c:v>
                </c:pt>
                <c:pt idx="469">
                  <c:v>1.5321800000000001</c:v>
                </c:pt>
                <c:pt idx="470">
                  <c:v>1.53284</c:v>
                </c:pt>
                <c:pt idx="471">
                  <c:v>1.5335000000000001</c:v>
                </c:pt>
                <c:pt idx="472">
                  <c:v>1.5341499999999999</c:v>
                </c:pt>
                <c:pt idx="473">
                  <c:v>1.5347999999999999</c:v>
                </c:pt>
                <c:pt idx="474">
                  <c:v>1.53546</c:v>
                </c:pt>
                <c:pt idx="475">
                  <c:v>1.5361100000000001</c:v>
                </c:pt>
                <c:pt idx="476">
                  <c:v>1.5367599999999999</c:v>
                </c:pt>
                <c:pt idx="477">
                  <c:v>1.5374099999999999</c:v>
                </c:pt>
                <c:pt idx="478">
                  <c:v>1.53806</c:v>
                </c:pt>
                <c:pt idx="479">
                  <c:v>1.5387</c:v>
                </c:pt>
                <c:pt idx="480">
                  <c:v>1.53935</c:v>
                </c:pt>
                <c:pt idx="481">
                  <c:v>1.54</c:v>
                </c:pt>
                <c:pt idx="482">
                  <c:v>1.54064</c:v>
                </c:pt>
                <c:pt idx="483">
                  <c:v>1.54129</c:v>
                </c:pt>
                <c:pt idx="484">
                  <c:v>1.54193</c:v>
                </c:pt>
                <c:pt idx="485">
                  <c:v>1.54257</c:v>
                </c:pt>
                <c:pt idx="486">
                  <c:v>1.54321</c:v>
                </c:pt>
                <c:pt idx="487">
                  <c:v>1.5438499999999999</c:v>
                </c:pt>
                <c:pt idx="488">
                  <c:v>1.5444899999999999</c:v>
                </c:pt>
                <c:pt idx="489">
                  <c:v>1.5451299999999999</c:v>
                </c:pt>
                <c:pt idx="490">
                  <c:v>1.5457700000000001</c:v>
                </c:pt>
                <c:pt idx="491">
                  <c:v>1.5464100000000001</c:v>
                </c:pt>
                <c:pt idx="492">
                  <c:v>1.54704</c:v>
                </c:pt>
                <c:pt idx="493">
                  <c:v>1.5476700000000001</c:v>
                </c:pt>
                <c:pt idx="494">
                  <c:v>1.5483100000000001</c:v>
                </c:pt>
                <c:pt idx="495">
                  <c:v>1.54894</c:v>
                </c:pt>
                <c:pt idx="496">
                  <c:v>1.5495699999999999</c:v>
                </c:pt>
                <c:pt idx="497">
                  <c:v>1.5502</c:v>
                </c:pt>
                <c:pt idx="498">
                  <c:v>1.5508299999999999</c:v>
                </c:pt>
                <c:pt idx="499">
                  <c:v>1.5514600000000001</c:v>
                </c:pt>
                <c:pt idx="500">
                  <c:v>1.55209</c:v>
                </c:pt>
                <c:pt idx="501">
                  <c:v>1.55271</c:v>
                </c:pt>
                <c:pt idx="502">
                  <c:v>1.5533399999999999</c:v>
                </c:pt>
                <c:pt idx="503">
                  <c:v>1.55396</c:v>
                </c:pt>
                <c:pt idx="504">
                  <c:v>1.5545800000000001</c:v>
                </c:pt>
                <c:pt idx="505">
                  <c:v>1.5551999999999999</c:v>
                </c:pt>
                <c:pt idx="506">
                  <c:v>1.55582</c:v>
                </c:pt>
                <c:pt idx="507">
                  <c:v>1.55644</c:v>
                </c:pt>
                <c:pt idx="508">
                  <c:v>1.5570600000000001</c:v>
                </c:pt>
                <c:pt idx="509">
                  <c:v>1.55768</c:v>
                </c:pt>
                <c:pt idx="510">
                  <c:v>1.5583</c:v>
                </c:pt>
                <c:pt idx="511">
                  <c:v>1.55891</c:v>
                </c:pt>
                <c:pt idx="512">
                  <c:v>1.5595300000000001</c:v>
                </c:pt>
                <c:pt idx="513">
                  <c:v>1.5601400000000001</c:v>
                </c:pt>
                <c:pt idx="514">
                  <c:v>1.5607500000000001</c:v>
                </c:pt>
                <c:pt idx="515">
                  <c:v>1.5613600000000001</c:v>
                </c:pt>
                <c:pt idx="516">
                  <c:v>1.5619700000000001</c:v>
                </c:pt>
                <c:pt idx="517">
                  <c:v>1.5625800000000001</c:v>
                </c:pt>
                <c:pt idx="518">
                  <c:v>1.5631900000000001</c:v>
                </c:pt>
                <c:pt idx="519">
                  <c:v>1.56379</c:v>
                </c:pt>
                <c:pt idx="520">
                  <c:v>1.5644</c:v>
                </c:pt>
                <c:pt idx="521">
                  <c:v>1.56501</c:v>
                </c:pt>
                <c:pt idx="522">
                  <c:v>1.5656099999999999</c:v>
                </c:pt>
                <c:pt idx="523">
                  <c:v>1.5662100000000001</c:v>
                </c:pt>
                <c:pt idx="524">
                  <c:v>1.56681</c:v>
                </c:pt>
                <c:pt idx="525">
                  <c:v>1.56741</c:v>
                </c:pt>
                <c:pt idx="526">
                  <c:v>1.5680099999999999</c:v>
                </c:pt>
                <c:pt idx="527">
                  <c:v>1.5686100000000001</c:v>
                </c:pt>
                <c:pt idx="528">
                  <c:v>1.56921</c:v>
                </c:pt>
                <c:pt idx="529">
                  <c:v>1.5698099999999999</c:v>
                </c:pt>
                <c:pt idx="530">
                  <c:v>1.5704</c:v>
                </c:pt>
                <c:pt idx="531">
                  <c:v>1.571</c:v>
                </c:pt>
                <c:pt idx="532">
                  <c:v>1.57159</c:v>
                </c:pt>
                <c:pt idx="533">
                  <c:v>1.57219</c:v>
                </c:pt>
                <c:pt idx="534">
                  <c:v>1.5727800000000001</c:v>
                </c:pt>
                <c:pt idx="535">
                  <c:v>1.5733699999999999</c:v>
                </c:pt>
                <c:pt idx="536">
                  <c:v>1.57396</c:v>
                </c:pt>
                <c:pt idx="537">
                  <c:v>1.5745499999999999</c:v>
                </c:pt>
                <c:pt idx="538">
                  <c:v>1.57514</c:v>
                </c:pt>
                <c:pt idx="539">
                  <c:v>1.57572</c:v>
                </c:pt>
                <c:pt idx="540">
                  <c:v>1.5763100000000001</c:v>
                </c:pt>
                <c:pt idx="541">
                  <c:v>1.5769</c:v>
                </c:pt>
                <c:pt idx="542">
                  <c:v>1.57748</c:v>
                </c:pt>
                <c:pt idx="543">
                  <c:v>1.57806</c:v>
                </c:pt>
                <c:pt idx="544">
                  <c:v>1.5786500000000001</c:v>
                </c:pt>
                <c:pt idx="545">
                  <c:v>1.5792299999999999</c:v>
                </c:pt>
                <c:pt idx="546">
                  <c:v>1.5798099999999999</c:v>
                </c:pt>
                <c:pt idx="547">
                  <c:v>1.58039</c:v>
                </c:pt>
                <c:pt idx="548">
                  <c:v>1.58097</c:v>
                </c:pt>
                <c:pt idx="549">
                  <c:v>1.58155</c:v>
                </c:pt>
                <c:pt idx="550">
                  <c:v>1.58212</c:v>
                </c:pt>
                <c:pt idx="551">
                  <c:v>1.5827</c:v>
                </c:pt>
                <c:pt idx="552">
                  <c:v>1.58328</c:v>
                </c:pt>
                <c:pt idx="553">
                  <c:v>1.58385</c:v>
                </c:pt>
                <c:pt idx="554">
                  <c:v>1.5844199999999999</c:v>
                </c:pt>
                <c:pt idx="555">
                  <c:v>1.585</c:v>
                </c:pt>
                <c:pt idx="556">
                  <c:v>1.5855699999999999</c:v>
                </c:pt>
                <c:pt idx="557">
                  <c:v>1.5861400000000001</c:v>
                </c:pt>
                <c:pt idx="558">
                  <c:v>1.5867100000000001</c:v>
                </c:pt>
                <c:pt idx="559">
                  <c:v>1.58728</c:v>
                </c:pt>
                <c:pt idx="560">
                  <c:v>1.58785</c:v>
                </c:pt>
                <c:pt idx="561">
                  <c:v>1.5884199999999999</c:v>
                </c:pt>
                <c:pt idx="562">
                  <c:v>1.5889800000000001</c:v>
                </c:pt>
                <c:pt idx="563">
                  <c:v>1.58955</c:v>
                </c:pt>
                <c:pt idx="564">
                  <c:v>1.5901099999999999</c:v>
                </c:pt>
                <c:pt idx="565">
                  <c:v>1.5906800000000001</c:v>
                </c:pt>
                <c:pt idx="566">
                  <c:v>1.59124</c:v>
                </c:pt>
                <c:pt idx="567">
                  <c:v>1.5918000000000001</c:v>
                </c:pt>
                <c:pt idx="568">
                  <c:v>1.59236</c:v>
                </c:pt>
                <c:pt idx="569">
                  <c:v>1.59293</c:v>
                </c:pt>
                <c:pt idx="570">
                  <c:v>1.5934900000000001</c:v>
                </c:pt>
                <c:pt idx="571">
                  <c:v>1.59405</c:v>
                </c:pt>
                <c:pt idx="572">
                  <c:v>1.5946</c:v>
                </c:pt>
                <c:pt idx="573">
                  <c:v>1.5951599999999999</c:v>
                </c:pt>
                <c:pt idx="574">
                  <c:v>1.59572</c:v>
                </c:pt>
                <c:pt idx="575">
                  <c:v>1.5962700000000001</c:v>
                </c:pt>
                <c:pt idx="576">
                  <c:v>1.59683</c:v>
                </c:pt>
                <c:pt idx="577">
                  <c:v>1.59738</c:v>
                </c:pt>
                <c:pt idx="578">
                  <c:v>1.5979399999999999</c:v>
                </c:pt>
                <c:pt idx="579">
                  <c:v>1.59849</c:v>
                </c:pt>
                <c:pt idx="580">
                  <c:v>1.59904</c:v>
                </c:pt>
                <c:pt idx="581">
                  <c:v>1.5995900000000001</c:v>
                </c:pt>
                <c:pt idx="582">
                  <c:v>1.6001399999999999</c:v>
                </c:pt>
                <c:pt idx="583">
                  <c:v>1.6006899999999999</c:v>
                </c:pt>
                <c:pt idx="584">
                  <c:v>1.60124</c:v>
                </c:pt>
                <c:pt idx="585">
                  <c:v>1.60179</c:v>
                </c:pt>
                <c:pt idx="586">
                  <c:v>1.6023400000000001</c:v>
                </c:pt>
                <c:pt idx="587">
                  <c:v>1.6028899999999999</c:v>
                </c:pt>
                <c:pt idx="588">
                  <c:v>1.6034299999999999</c:v>
                </c:pt>
                <c:pt idx="589">
                  <c:v>1.60398</c:v>
                </c:pt>
                <c:pt idx="590">
                  <c:v>1.6045199999999999</c:v>
                </c:pt>
                <c:pt idx="591">
                  <c:v>1.60507</c:v>
                </c:pt>
                <c:pt idx="592">
                  <c:v>1.60561</c:v>
                </c:pt>
                <c:pt idx="593">
                  <c:v>1.60615</c:v>
                </c:pt>
                <c:pt idx="594">
                  <c:v>1.60669</c:v>
                </c:pt>
                <c:pt idx="595">
                  <c:v>1.6072299999999999</c:v>
                </c:pt>
                <c:pt idx="596">
                  <c:v>1.6077699999999999</c:v>
                </c:pt>
                <c:pt idx="597">
                  <c:v>1.6083099999999999</c:v>
                </c:pt>
                <c:pt idx="598">
                  <c:v>1.6088499999999999</c:v>
                </c:pt>
                <c:pt idx="599">
                  <c:v>1.6093900000000001</c:v>
                </c:pt>
                <c:pt idx="600">
                  <c:v>1.6099300000000001</c:v>
                </c:pt>
                <c:pt idx="601">
                  <c:v>1.61046</c:v>
                </c:pt>
                <c:pt idx="602">
                  <c:v>1.611</c:v>
                </c:pt>
                <c:pt idx="603">
                  <c:v>1.61154</c:v>
                </c:pt>
                <c:pt idx="604">
                  <c:v>1.6120699999999999</c:v>
                </c:pt>
                <c:pt idx="605">
                  <c:v>1.6126</c:v>
                </c:pt>
                <c:pt idx="606">
                  <c:v>1.61314</c:v>
                </c:pt>
                <c:pt idx="607">
                  <c:v>1.6136699999999999</c:v>
                </c:pt>
                <c:pt idx="608">
                  <c:v>1.6142000000000001</c:v>
                </c:pt>
                <c:pt idx="609">
                  <c:v>1.61473</c:v>
                </c:pt>
                <c:pt idx="610">
                  <c:v>1.6152599999999999</c:v>
                </c:pt>
                <c:pt idx="611">
                  <c:v>1.6157900000000001</c:v>
                </c:pt>
                <c:pt idx="612">
                  <c:v>1.61632</c:v>
                </c:pt>
                <c:pt idx="613">
                  <c:v>1.6168499999999999</c:v>
                </c:pt>
                <c:pt idx="614">
                  <c:v>1.61738</c:v>
                </c:pt>
                <c:pt idx="615">
                  <c:v>1.61791</c:v>
                </c:pt>
                <c:pt idx="616">
                  <c:v>1.61843</c:v>
                </c:pt>
                <c:pt idx="617">
                  <c:v>1.61896</c:v>
                </c:pt>
                <c:pt idx="618">
                  <c:v>1.61948</c:v>
                </c:pt>
                <c:pt idx="619">
                  <c:v>1.62001</c:v>
                </c:pt>
                <c:pt idx="620">
                  <c:v>1.62053</c:v>
                </c:pt>
                <c:pt idx="621">
                  <c:v>1.6210599999999999</c:v>
                </c:pt>
                <c:pt idx="622">
                  <c:v>1.62158</c:v>
                </c:pt>
                <c:pt idx="623">
                  <c:v>1.6221000000000001</c:v>
                </c:pt>
                <c:pt idx="624">
                  <c:v>1.62262</c:v>
                </c:pt>
                <c:pt idx="625">
                  <c:v>1.62314</c:v>
                </c:pt>
                <c:pt idx="626">
                  <c:v>1.6236699999999999</c:v>
                </c:pt>
                <c:pt idx="627">
                  <c:v>1.62419</c:v>
                </c:pt>
                <c:pt idx="628">
                  <c:v>1.6247</c:v>
                </c:pt>
                <c:pt idx="629">
                  <c:v>1.6252200000000001</c:v>
                </c:pt>
                <c:pt idx="630">
                  <c:v>1.62574</c:v>
                </c:pt>
                <c:pt idx="631">
                  <c:v>1.62626</c:v>
                </c:pt>
                <c:pt idx="632">
                  <c:v>1.6267799999999999</c:v>
                </c:pt>
                <c:pt idx="633">
                  <c:v>1.6272899999999999</c:v>
                </c:pt>
                <c:pt idx="634">
                  <c:v>1.62781</c:v>
                </c:pt>
                <c:pt idx="635">
                  <c:v>1.62832</c:v>
                </c:pt>
                <c:pt idx="636">
                  <c:v>1.6288400000000001</c:v>
                </c:pt>
                <c:pt idx="637">
                  <c:v>1.6293500000000001</c:v>
                </c:pt>
                <c:pt idx="638">
                  <c:v>1.6298699999999999</c:v>
                </c:pt>
                <c:pt idx="639">
                  <c:v>1.6303799999999999</c:v>
                </c:pt>
                <c:pt idx="640">
                  <c:v>1.63089</c:v>
                </c:pt>
                <c:pt idx="641">
                  <c:v>1.6314</c:v>
                </c:pt>
                <c:pt idx="642">
                  <c:v>1.63192</c:v>
                </c:pt>
                <c:pt idx="643">
                  <c:v>1.63243</c:v>
                </c:pt>
                <c:pt idx="644">
                  <c:v>1.6329400000000001</c:v>
                </c:pt>
                <c:pt idx="645">
                  <c:v>1.6334500000000001</c:v>
                </c:pt>
                <c:pt idx="646">
                  <c:v>1.6339600000000001</c:v>
                </c:pt>
                <c:pt idx="647">
                  <c:v>1.63446</c:v>
                </c:pt>
                <c:pt idx="648">
                  <c:v>1.63497</c:v>
                </c:pt>
                <c:pt idx="649">
                  <c:v>1.63548</c:v>
                </c:pt>
                <c:pt idx="650">
                  <c:v>1.6359900000000001</c:v>
                </c:pt>
                <c:pt idx="651">
                  <c:v>1.63649</c:v>
                </c:pt>
                <c:pt idx="652">
                  <c:v>1.637</c:v>
                </c:pt>
                <c:pt idx="653">
                  <c:v>1.6375</c:v>
                </c:pt>
                <c:pt idx="654">
                  <c:v>1.63801</c:v>
                </c:pt>
                <c:pt idx="655">
                  <c:v>1.6385099999999999</c:v>
                </c:pt>
                <c:pt idx="656">
                  <c:v>1.6390199999999999</c:v>
                </c:pt>
                <c:pt idx="657">
                  <c:v>1.6395200000000001</c:v>
                </c:pt>
                <c:pt idx="658">
                  <c:v>1.64002</c:v>
                </c:pt>
                <c:pt idx="659">
                  <c:v>1.64053</c:v>
                </c:pt>
                <c:pt idx="660">
                  <c:v>1.64103</c:v>
                </c:pt>
                <c:pt idx="661">
                  <c:v>1.6415299999999999</c:v>
                </c:pt>
                <c:pt idx="662">
                  <c:v>1.6420300000000001</c:v>
                </c:pt>
                <c:pt idx="663">
                  <c:v>1.64253</c:v>
                </c:pt>
                <c:pt idx="664">
                  <c:v>1.64303</c:v>
                </c:pt>
                <c:pt idx="665">
                  <c:v>1.6435299999999999</c:v>
                </c:pt>
                <c:pt idx="666">
                  <c:v>1.64402</c:v>
                </c:pt>
                <c:pt idx="667">
                  <c:v>1.64452</c:v>
                </c:pt>
                <c:pt idx="668">
                  <c:v>1.6450199999999999</c:v>
                </c:pt>
                <c:pt idx="669">
                  <c:v>1.6455200000000001</c:v>
                </c:pt>
                <c:pt idx="670">
                  <c:v>1.64601</c:v>
                </c:pt>
                <c:pt idx="671">
                  <c:v>1.6465099999999999</c:v>
                </c:pt>
                <c:pt idx="672">
                  <c:v>1.647</c:v>
                </c:pt>
                <c:pt idx="673">
                  <c:v>1.6475</c:v>
                </c:pt>
                <c:pt idx="674">
                  <c:v>1.6479900000000001</c:v>
                </c:pt>
                <c:pt idx="675">
                  <c:v>1.6484799999999999</c:v>
                </c:pt>
                <c:pt idx="676">
                  <c:v>1.6489799999999999</c:v>
                </c:pt>
                <c:pt idx="677">
                  <c:v>1.64947</c:v>
                </c:pt>
                <c:pt idx="678">
                  <c:v>1.6499600000000001</c:v>
                </c:pt>
                <c:pt idx="679">
                  <c:v>1.65045</c:v>
                </c:pt>
                <c:pt idx="680">
                  <c:v>1.6509400000000001</c:v>
                </c:pt>
                <c:pt idx="681">
                  <c:v>1.65143</c:v>
                </c:pt>
                <c:pt idx="682">
                  <c:v>1.6519200000000001</c:v>
                </c:pt>
                <c:pt idx="683">
                  <c:v>1.6524099999999999</c:v>
                </c:pt>
                <c:pt idx="684">
                  <c:v>1.6529</c:v>
                </c:pt>
                <c:pt idx="685">
                  <c:v>1.6533800000000001</c:v>
                </c:pt>
                <c:pt idx="686">
                  <c:v>1.65387</c:v>
                </c:pt>
                <c:pt idx="687">
                  <c:v>1.6543600000000001</c:v>
                </c:pt>
                <c:pt idx="688">
                  <c:v>1.6548400000000001</c:v>
                </c:pt>
                <c:pt idx="689">
                  <c:v>1.65533</c:v>
                </c:pt>
                <c:pt idx="690">
                  <c:v>1.65581</c:v>
                </c:pt>
                <c:pt idx="691">
                  <c:v>1.6563000000000001</c:v>
                </c:pt>
                <c:pt idx="692">
                  <c:v>1.6567799999999999</c:v>
                </c:pt>
                <c:pt idx="693">
                  <c:v>1.65726</c:v>
                </c:pt>
                <c:pt idx="694">
                  <c:v>1.6577500000000001</c:v>
                </c:pt>
                <c:pt idx="695">
                  <c:v>1.6582300000000001</c:v>
                </c:pt>
                <c:pt idx="696">
                  <c:v>1.6587099999999999</c:v>
                </c:pt>
                <c:pt idx="697">
                  <c:v>1.6591899999999999</c:v>
                </c:pt>
                <c:pt idx="698">
                  <c:v>1.65967</c:v>
                </c:pt>
                <c:pt idx="699">
                  <c:v>1.66015</c:v>
                </c:pt>
                <c:pt idx="700">
                  <c:v>1.6606300000000001</c:v>
                </c:pt>
                <c:pt idx="701">
                  <c:v>1.6611100000000001</c:v>
                </c:pt>
                <c:pt idx="702">
                  <c:v>1.6615800000000001</c:v>
                </c:pt>
                <c:pt idx="703">
                  <c:v>1.6620600000000001</c:v>
                </c:pt>
                <c:pt idx="704">
                  <c:v>1.6625399999999999</c:v>
                </c:pt>
                <c:pt idx="705">
                  <c:v>1.6630100000000001</c:v>
                </c:pt>
                <c:pt idx="706">
                  <c:v>1.6634899999999999</c:v>
                </c:pt>
                <c:pt idx="707">
                  <c:v>1.6639699999999999</c:v>
                </c:pt>
                <c:pt idx="708">
                  <c:v>1.6644399999999999</c:v>
                </c:pt>
                <c:pt idx="709">
                  <c:v>1.6649099999999999</c:v>
                </c:pt>
                <c:pt idx="710">
                  <c:v>1.6653899999999999</c:v>
                </c:pt>
                <c:pt idx="711">
                  <c:v>1.6658599999999999</c:v>
                </c:pt>
                <c:pt idx="712">
                  <c:v>1.6663300000000001</c:v>
                </c:pt>
                <c:pt idx="713">
                  <c:v>1.6668000000000001</c:v>
                </c:pt>
                <c:pt idx="714">
                  <c:v>1.66727</c:v>
                </c:pt>
                <c:pt idx="715">
                  <c:v>1.6677500000000001</c:v>
                </c:pt>
                <c:pt idx="716">
                  <c:v>1.66821</c:v>
                </c:pt>
                <c:pt idx="717">
                  <c:v>1.6686799999999999</c:v>
                </c:pt>
                <c:pt idx="718">
                  <c:v>1.6691499999999999</c:v>
                </c:pt>
                <c:pt idx="719">
                  <c:v>1.6696200000000001</c:v>
                </c:pt>
                <c:pt idx="720">
                  <c:v>1.6700900000000001</c:v>
                </c:pt>
                <c:pt idx="721">
                  <c:v>1.67056</c:v>
                </c:pt>
                <c:pt idx="722">
                  <c:v>1.6710199999999999</c:v>
                </c:pt>
                <c:pt idx="723">
                  <c:v>1.6714899999999999</c:v>
                </c:pt>
                <c:pt idx="724">
                  <c:v>1.67195</c:v>
                </c:pt>
                <c:pt idx="725">
                  <c:v>1.67242</c:v>
                </c:pt>
                <c:pt idx="726">
                  <c:v>1.6728799999999999</c:v>
                </c:pt>
                <c:pt idx="727">
                  <c:v>1.6733499999999999</c:v>
                </c:pt>
                <c:pt idx="728">
                  <c:v>1.67381</c:v>
                </c:pt>
                <c:pt idx="729">
                  <c:v>1.6742699999999999</c:v>
                </c:pt>
                <c:pt idx="730">
                  <c:v>1.6747300000000001</c:v>
                </c:pt>
                <c:pt idx="731">
                  <c:v>1.67519</c:v>
                </c:pt>
                <c:pt idx="732">
                  <c:v>1.6756500000000001</c:v>
                </c:pt>
                <c:pt idx="733">
                  <c:v>1.67611</c:v>
                </c:pt>
                <c:pt idx="734">
                  <c:v>1.6765699999999999</c:v>
                </c:pt>
                <c:pt idx="735">
                  <c:v>1.67703</c:v>
                </c:pt>
                <c:pt idx="736">
                  <c:v>1.6774899999999999</c:v>
                </c:pt>
                <c:pt idx="737">
                  <c:v>1.6779500000000001</c:v>
                </c:pt>
                <c:pt idx="738">
                  <c:v>1.67841</c:v>
                </c:pt>
                <c:pt idx="739">
                  <c:v>1.67886</c:v>
                </c:pt>
                <c:pt idx="740">
                  <c:v>1.6793199999999999</c:v>
                </c:pt>
                <c:pt idx="741">
                  <c:v>1.67977</c:v>
                </c:pt>
                <c:pt idx="742">
                  <c:v>1.6802299999999999</c:v>
                </c:pt>
                <c:pt idx="743">
                  <c:v>1.68068</c:v>
                </c:pt>
                <c:pt idx="744">
                  <c:v>1.6811400000000001</c:v>
                </c:pt>
                <c:pt idx="745">
                  <c:v>1.6815899999999999</c:v>
                </c:pt>
                <c:pt idx="746">
                  <c:v>1.68204</c:v>
                </c:pt>
                <c:pt idx="747">
                  <c:v>1.68249</c:v>
                </c:pt>
                <c:pt idx="748">
                  <c:v>1.6829499999999999</c:v>
                </c:pt>
                <c:pt idx="749">
                  <c:v>1.6834</c:v>
                </c:pt>
                <c:pt idx="750">
                  <c:v>1.6838500000000001</c:v>
                </c:pt>
                <c:pt idx="751">
                  <c:v>1.6842999999999999</c:v>
                </c:pt>
                <c:pt idx="752">
                  <c:v>1.68475</c:v>
                </c:pt>
                <c:pt idx="753">
                  <c:v>1.68519</c:v>
                </c:pt>
                <c:pt idx="754">
                  <c:v>1.68564</c:v>
                </c:pt>
                <c:pt idx="755">
                  <c:v>1.6860900000000001</c:v>
                </c:pt>
                <c:pt idx="756">
                  <c:v>1.6865399999999999</c:v>
                </c:pt>
                <c:pt idx="757">
                  <c:v>1.6869799999999999</c:v>
                </c:pt>
                <c:pt idx="758">
                  <c:v>1.68743</c:v>
                </c:pt>
                <c:pt idx="759">
                  <c:v>1.68787</c:v>
                </c:pt>
                <c:pt idx="760">
                  <c:v>1.68832</c:v>
                </c:pt>
                <c:pt idx="761">
                  <c:v>1.68876</c:v>
                </c:pt>
                <c:pt idx="762">
                  <c:v>1.6892</c:v>
                </c:pt>
                <c:pt idx="763">
                  <c:v>1.68964</c:v>
                </c:pt>
                <c:pt idx="764">
                  <c:v>1.6900900000000001</c:v>
                </c:pt>
                <c:pt idx="765">
                  <c:v>1.6905300000000001</c:v>
                </c:pt>
                <c:pt idx="766">
                  <c:v>1.6909700000000001</c:v>
                </c:pt>
                <c:pt idx="767">
                  <c:v>1.6914100000000001</c:v>
                </c:pt>
                <c:pt idx="768">
                  <c:v>1.6918500000000001</c:v>
                </c:pt>
                <c:pt idx="769">
                  <c:v>1.6922900000000001</c:v>
                </c:pt>
                <c:pt idx="770">
                  <c:v>1.6927300000000001</c:v>
                </c:pt>
                <c:pt idx="771">
                  <c:v>1.69316</c:v>
                </c:pt>
                <c:pt idx="772">
                  <c:v>1.6936</c:v>
                </c:pt>
                <c:pt idx="773">
                  <c:v>1.69404</c:v>
                </c:pt>
                <c:pt idx="774">
                  <c:v>1.6944699999999999</c:v>
                </c:pt>
                <c:pt idx="775">
                  <c:v>1.6949099999999999</c:v>
                </c:pt>
                <c:pt idx="776">
                  <c:v>1.6953400000000001</c:v>
                </c:pt>
                <c:pt idx="777">
                  <c:v>1.6957800000000001</c:v>
                </c:pt>
                <c:pt idx="778">
                  <c:v>1.69621</c:v>
                </c:pt>
                <c:pt idx="779">
                  <c:v>1.6966399999999999</c:v>
                </c:pt>
                <c:pt idx="780">
                  <c:v>1.6970799999999999</c:v>
                </c:pt>
                <c:pt idx="781">
                  <c:v>1.6975100000000001</c:v>
                </c:pt>
                <c:pt idx="782">
                  <c:v>1.69794</c:v>
                </c:pt>
                <c:pt idx="783">
                  <c:v>1.6983699999999999</c:v>
                </c:pt>
                <c:pt idx="784">
                  <c:v>1.6988000000000001</c:v>
                </c:pt>
                <c:pt idx="785">
                  <c:v>1.69923</c:v>
                </c:pt>
                <c:pt idx="786">
                  <c:v>1.6996599999999999</c:v>
                </c:pt>
                <c:pt idx="787">
                  <c:v>1.7000900000000001</c:v>
                </c:pt>
                <c:pt idx="788">
                  <c:v>1.70051</c:v>
                </c:pt>
                <c:pt idx="789">
                  <c:v>1.7009399999999999</c:v>
                </c:pt>
                <c:pt idx="790">
                  <c:v>1.70137</c:v>
                </c:pt>
                <c:pt idx="791">
                  <c:v>1.7017899999999999</c:v>
                </c:pt>
                <c:pt idx="792">
                  <c:v>1.7022200000000001</c:v>
                </c:pt>
                <c:pt idx="793">
                  <c:v>1.7026399999999999</c:v>
                </c:pt>
                <c:pt idx="794">
                  <c:v>1.7030700000000001</c:v>
                </c:pt>
                <c:pt idx="795">
                  <c:v>1.7034899999999999</c:v>
                </c:pt>
                <c:pt idx="796">
                  <c:v>1.7039200000000001</c:v>
                </c:pt>
                <c:pt idx="797">
                  <c:v>1.70434</c:v>
                </c:pt>
                <c:pt idx="798">
                  <c:v>1.7047600000000001</c:v>
                </c:pt>
                <c:pt idx="799">
                  <c:v>1.7051799999999999</c:v>
                </c:pt>
                <c:pt idx="800">
                  <c:v>1.7056</c:v>
                </c:pt>
                <c:pt idx="801">
                  <c:v>1.7060200000000001</c:v>
                </c:pt>
                <c:pt idx="802">
                  <c:v>1.70644</c:v>
                </c:pt>
                <c:pt idx="803">
                  <c:v>1.70686</c:v>
                </c:pt>
                <c:pt idx="804">
                  <c:v>1.7072799999999999</c:v>
                </c:pt>
                <c:pt idx="805">
                  <c:v>1.7077</c:v>
                </c:pt>
                <c:pt idx="806">
                  <c:v>1.7081200000000001</c:v>
                </c:pt>
                <c:pt idx="807">
                  <c:v>1.7085300000000001</c:v>
                </c:pt>
                <c:pt idx="808">
                  <c:v>1.70895</c:v>
                </c:pt>
                <c:pt idx="809">
                  <c:v>1.7093700000000001</c:v>
                </c:pt>
                <c:pt idx="810">
                  <c:v>1.7097800000000001</c:v>
                </c:pt>
                <c:pt idx="811">
                  <c:v>1.7101999999999999</c:v>
                </c:pt>
                <c:pt idx="812">
                  <c:v>1.71061</c:v>
                </c:pt>
                <c:pt idx="813">
                  <c:v>1.71102</c:v>
                </c:pt>
                <c:pt idx="814">
                  <c:v>1.7114400000000001</c:v>
                </c:pt>
                <c:pt idx="815">
                  <c:v>1.7118500000000001</c:v>
                </c:pt>
                <c:pt idx="816">
                  <c:v>1.7122599999999999</c:v>
                </c:pt>
                <c:pt idx="817">
                  <c:v>1.7126699999999999</c:v>
                </c:pt>
                <c:pt idx="818">
                  <c:v>1.7130799999999999</c:v>
                </c:pt>
                <c:pt idx="819">
                  <c:v>1.71349</c:v>
                </c:pt>
                <c:pt idx="820">
                  <c:v>1.7139</c:v>
                </c:pt>
                <c:pt idx="821">
                  <c:v>1.71431</c:v>
                </c:pt>
                <c:pt idx="822">
                  <c:v>1.71472</c:v>
                </c:pt>
                <c:pt idx="823">
                  <c:v>1.71513</c:v>
                </c:pt>
                <c:pt idx="824">
                  <c:v>1.7155400000000001</c:v>
                </c:pt>
                <c:pt idx="825">
                  <c:v>1.71594</c:v>
                </c:pt>
                <c:pt idx="826">
                  <c:v>1.71635</c:v>
                </c:pt>
                <c:pt idx="827">
                  <c:v>1.7167600000000001</c:v>
                </c:pt>
                <c:pt idx="828">
                  <c:v>1.71716</c:v>
                </c:pt>
                <c:pt idx="829">
                  <c:v>1.71757</c:v>
                </c:pt>
                <c:pt idx="830">
                  <c:v>1.71797</c:v>
                </c:pt>
                <c:pt idx="831">
                  <c:v>1.71838</c:v>
                </c:pt>
                <c:pt idx="832">
                  <c:v>1.71878</c:v>
                </c:pt>
                <c:pt idx="833">
                  <c:v>1.7191799999999999</c:v>
                </c:pt>
                <c:pt idx="834">
                  <c:v>1.7195800000000001</c:v>
                </c:pt>
                <c:pt idx="835">
                  <c:v>1.7199899999999999</c:v>
                </c:pt>
                <c:pt idx="836">
                  <c:v>1.7203900000000001</c:v>
                </c:pt>
                <c:pt idx="837">
                  <c:v>1.72079</c:v>
                </c:pt>
                <c:pt idx="838">
                  <c:v>1.72119</c:v>
                </c:pt>
                <c:pt idx="839">
                  <c:v>1.72159</c:v>
                </c:pt>
                <c:pt idx="840">
                  <c:v>1.7219899999999999</c:v>
                </c:pt>
                <c:pt idx="841">
                  <c:v>1.7223900000000001</c:v>
                </c:pt>
                <c:pt idx="842">
                  <c:v>1.72279</c:v>
                </c:pt>
                <c:pt idx="843">
                  <c:v>1.7231799999999999</c:v>
                </c:pt>
                <c:pt idx="844">
                  <c:v>1.7235799999999999</c:v>
                </c:pt>
                <c:pt idx="845">
                  <c:v>1.7239800000000001</c:v>
                </c:pt>
                <c:pt idx="846">
                  <c:v>1.72437</c:v>
                </c:pt>
                <c:pt idx="847">
                  <c:v>1.7247699999999999</c:v>
                </c:pt>
                <c:pt idx="848">
                  <c:v>1.72516</c:v>
                </c:pt>
                <c:pt idx="849">
                  <c:v>1.72556</c:v>
                </c:pt>
                <c:pt idx="850">
                  <c:v>1.7259500000000001</c:v>
                </c:pt>
                <c:pt idx="851">
                  <c:v>1.7263500000000001</c:v>
                </c:pt>
                <c:pt idx="852">
                  <c:v>1.7267399999999999</c:v>
                </c:pt>
                <c:pt idx="853">
                  <c:v>1.7271300000000001</c:v>
                </c:pt>
                <c:pt idx="854">
                  <c:v>1.7275199999999999</c:v>
                </c:pt>
                <c:pt idx="855">
                  <c:v>1.7279199999999999</c:v>
                </c:pt>
                <c:pt idx="856">
                  <c:v>1.72831</c:v>
                </c:pt>
                <c:pt idx="857">
                  <c:v>1.7286999999999999</c:v>
                </c:pt>
                <c:pt idx="858">
                  <c:v>1.72909</c:v>
                </c:pt>
                <c:pt idx="859">
                  <c:v>1.7294799999999999</c:v>
                </c:pt>
                <c:pt idx="860">
                  <c:v>1.72987</c:v>
                </c:pt>
                <c:pt idx="861">
                  <c:v>1.7302599999999999</c:v>
                </c:pt>
                <c:pt idx="862">
                  <c:v>1.73064</c:v>
                </c:pt>
                <c:pt idx="863">
                  <c:v>1.7310300000000001</c:v>
                </c:pt>
                <c:pt idx="864">
                  <c:v>1.73142</c:v>
                </c:pt>
                <c:pt idx="865">
                  <c:v>1.7318100000000001</c:v>
                </c:pt>
                <c:pt idx="866">
                  <c:v>1.7321899999999999</c:v>
                </c:pt>
                <c:pt idx="867">
                  <c:v>1.73258</c:v>
                </c:pt>
                <c:pt idx="868">
                  <c:v>1.7329600000000001</c:v>
                </c:pt>
                <c:pt idx="869">
                  <c:v>1.7333499999999999</c:v>
                </c:pt>
                <c:pt idx="870">
                  <c:v>1.73373</c:v>
                </c:pt>
                <c:pt idx="871">
                  <c:v>1.7341200000000001</c:v>
                </c:pt>
                <c:pt idx="872">
                  <c:v>1.7344999999999999</c:v>
                </c:pt>
                <c:pt idx="873">
                  <c:v>1.73488</c:v>
                </c:pt>
                <c:pt idx="874">
                  <c:v>1.73526</c:v>
                </c:pt>
                <c:pt idx="875">
                  <c:v>1.7356499999999999</c:v>
                </c:pt>
                <c:pt idx="876">
                  <c:v>1.73603</c:v>
                </c:pt>
                <c:pt idx="877">
                  <c:v>1.73641</c:v>
                </c:pt>
                <c:pt idx="878">
                  <c:v>1.7367900000000001</c:v>
                </c:pt>
                <c:pt idx="879">
                  <c:v>1.7371700000000001</c:v>
                </c:pt>
                <c:pt idx="880">
                  <c:v>1.7375499999999999</c:v>
                </c:pt>
                <c:pt idx="881">
                  <c:v>1.73793</c:v>
                </c:pt>
                <c:pt idx="882">
                  <c:v>1.73831</c:v>
                </c:pt>
                <c:pt idx="883">
                  <c:v>1.7386900000000001</c:v>
                </c:pt>
                <c:pt idx="884">
                  <c:v>1.7390600000000001</c:v>
                </c:pt>
                <c:pt idx="885">
                  <c:v>1.7394400000000001</c:v>
                </c:pt>
                <c:pt idx="886">
                  <c:v>1.7398199999999999</c:v>
                </c:pt>
                <c:pt idx="887">
                  <c:v>1.7401899999999999</c:v>
                </c:pt>
                <c:pt idx="888">
                  <c:v>1.74057</c:v>
                </c:pt>
                <c:pt idx="889">
                  <c:v>1.74095</c:v>
                </c:pt>
                <c:pt idx="890">
                  <c:v>1.74132</c:v>
                </c:pt>
                <c:pt idx="891">
                  <c:v>1.74169</c:v>
                </c:pt>
                <c:pt idx="892">
                  <c:v>1.74207</c:v>
                </c:pt>
                <c:pt idx="893">
                  <c:v>1.74244</c:v>
                </c:pt>
                <c:pt idx="894">
                  <c:v>1.74282</c:v>
                </c:pt>
                <c:pt idx="895">
                  <c:v>1.74319</c:v>
                </c:pt>
                <c:pt idx="896">
                  <c:v>1.74356</c:v>
                </c:pt>
                <c:pt idx="897">
                  <c:v>1.74393</c:v>
                </c:pt>
                <c:pt idx="898">
                  <c:v>1.7443</c:v>
                </c:pt>
                <c:pt idx="899">
                  <c:v>1.7446699999999999</c:v>
                </c:pt>
                <c:pt idx="900">
                  <c:v>1.74505</c:v>
                </c:pt>
                <c:pt idx="901">
                  <c:v>1.74542</c:v>
                </c:pt>
                <c:pt idx="902">
                  <c:v>1.7457800000000001</c:v>
                </c:pt>
                <c:pt idx="903">
                  <c:v>1.7461500000000001</c:v>
                </c:pt>
                <c:pt idx="904">
                  <c:v>1.7465200000000001</c:v>
                </c:pt>
                <c:pt idx="905">
                  <c:v>1.7468900000000001</c:v>
                </c:pt>
                <c:pt idx="906">
                  <c:v>1.74726</c:v>
                </c:pt>
                <c:pt idx="907">
                  <c:v>1.74763</c:v>
                </c:pt>
                <c:pt idx="908">
                  <c:v>1.7479899999999999</c:v>
                </c:pt>
                <c:pt idx="909">
                  <c:v>1.7483599999999999</c:v>
                </c:pt>
                <c:pt idx="910">
                  <c:v>1.7487299999999999</c:v>
                </c:pt>
                <c:pt idx="911">
                  <c:v>1.74909</c:v>
                </c:pt>
                <c:pt idx="912">
                  <c:v>1.74946</c:v>
                </c:pt>
                <c:pt idx="913">
                  <c:v>1.7498199999999999</c:v>
                </c:pt>
                <c:pt idx="914">
                  <c:v>1.7501899999999999</c:v>
                </c:pt>
                <c:pt idx="915">
                  <c:v>1.7505500000000001</c:v>
                </c:pt>
                <c:pt idx="916">
                  <c:v>1.75091</c:v>
                </c:pt>
                <c:pt idx="917">
                  <c:v>1.7512799999999999</c:v>
                </c:pt>
                <c:pt idx="918">
                  <c:v>1.7516400000000001</c:v>
                </c:pt>
                <c:pt idx="919">
                  <c:v>1.752</c:v>
                </c:pt>
                <c:pt idx="920">
                  <c:v>1.7523599999999999</c:v>
                </c:pt>
                <c:pt idx="921">
                  <c:v>1.7527299999999999</c:v>
                </c:pt>
                <c:pt idx="922">
                  <c:v>1.75309</c:v>
                </c:pt>
                <c:pt idx="923">
                  <c:v>1.75345</c:v>
                </c:pt>
                <c:pt idx="924">
                  <c:v>1.7538100000000001</c:v>
                </c:pt>
                <c:pt idx="925">
                  <c:v>1.75417</c:v>
                </c:pt>
                <c:pt idx="926">
                  <c:v>1.7545299999999999</c:v>
                </c:pt>
                <c:pt idx="927">
                  <c:v>1.7548900000000001</c:v>
                </c:pt>
                <c:pt idx="928">
                  <c:v>1.75525</c:v>
                </c:pt>
                <c:pt idx="929">
                  <c:v>1.7556</c:v>
                </c:pt>
                <c:pt idx="930">
                  <c:v>1.75596</c:v>
                </c:pt>
                <c:pt idx="931">
                  <c:v>1.7563200000000001</c:v>
                </c:pt>
                <c:pt idx="932">
                  <c:v>1.75668</c:v>
                </c:pt>
                <c:pt idx="933">
                  <c:v>1.7570300000000001</c:v>
                </c:pt>
                <c:pt idx="934">
                  <c:v>1.75739</c:v>
                </c:pt>
                <c:pt idx="935">
                  <c:v>1.7577499999999999</c:v>
                </c:pt>
                <c:pt idx="936">
                  <c:v>1.7581</c:v>
                </c:pt>
                <c:pt idx="937">
                  <c:v>1.7584599999999999</c:v>
                </c:pt>
                <c:pt idx="938">
                  <c:v>1.75881</c:v>
                </c:pt>
                <c:pt idx="939">
                  <c:v>1.7591699999999999</c:v>
                </c:pt>
                <c:pt idx="940">
                  <c:v>1.75952</c:v>
                </c:pt>
                <c:pt idx="941">
                  <c:v>1.7598800000000001</c:v>
                </c:pt>
                <c:pt idx="942">
                  <c:v>1.76023</c:v>
                </c:pt>
                <c:pt idx="943">
                  <c:v>1.76058</c:v>
                </c:pt>
                <c:pt idx="944">
                  <c:v>1.7609399999999999</c:v>
                </c:pt>
                <c:pt idx="945">
                  <c:v>1.76129</c:v>
                </c:pt>
                <c:pt idx="946">
                  <c:v>1.7616400000000001</c:v>
                </c:pt>
                <c:pt idx="947">
                  <c:v>1.7619899999999999</c:v>
                </c:pt>
                <c:pt idx="948">
                  <c:v>1.7623500000000001</c:v>
                </c:pt>
                <c:pt idx="949">
                  <c:v>1.7626999999999999</c:v>
                </c:pt>
                <c:pt idx="950">
                  <c:v>1.76305</c:v>
                </c:pt>
                <c:pt idx="951">
                  <c:v>1.7634000000000001</c:v>
                </c:pt>
                <c:pt idx="952">
                  <c:v>1.7637499999999999</c:v>
                </c:pt>
                <c:pt idx="953">
                  <c:v>1.7641</c:v>
                </c:pt>
                <c:pt idx="954">
                  <c:v>1.7644500000000001</c:v>
                </c:pt>
                <c:pt idx="955">
                  <c:v>1.7647999999999999</c:v>
                </c:pt>
                <c:pt idx="956">
                  <c:v>1.76515</c:v>
                </c:pt>
                <c:pt idx="957">
                  <c:v>1.7655000000000001</c:v>
                </c:pt>
                <c:pt idx="958">
                  <c:v>1.7658400000000001</c:v>
                </c:pt>
                <c:pt idx="959">
                  <c:v>1.7661899999999999</c:v>
                </c:pt>
                <c:pt idx="960">
                  <c:v>1.76654</c:v>
                </c:pt>
                <c:pt idx="961">
                  <c:v>1.7668900000000001</c:v>
                </c:pt>
                <c:pt idx="962">
                  <c:v>1.7672399999999999</c:v>
                </c:pt>
                <c:pt idx="963">
                  <c:v>1.7675799999999999</c:v>
                </c:pt>
                <c:pt idx="964">
                  <c:v>1.76793</c:v>
                </c:pt>
                <c:pt idx="965">
                  <c:v>1.7682800000000001</c:v>
                </c:pt>
                <c:pt idx="966">
                  <c:v>1.7686200000000001</c:v>
                </c:pt>
                <c:pt idx="967">
                  <c:v>1.7689699999999999</c:v>
                </c:pt>
                <c:pt idx="968">
                  <c:v>1.7693099999999999</c:v>
                </c:pt>
                <c:pt idx="969">
                  <c:v>1.76966</c:v>
                </c:pt>
                <c:pt idx="970">
                  <c:v>1.7700100000000001</c:v>
                </c:pt>
                <c:pt idx="971">
                  <c:v>1.7703500000000001</c:v>
                </c:pt>
                <c:pt idx="972">
                  <c:v>1.7706900000000001</c:v>
                </c:pt>
                <c:pt idx="973">
                  <c:v>1.7710399999999999</c:v>
                </c:pt>
                <c:pt idx="974">
                  <c:v>1.77138</c:v>
                </c:pt>
                <c:pt idx="975">
                  <c:v>1.77173</c:v>
                </c:pt>
                <c:pt idx="976">
                  <c:v>1.77207</c:v>
                </c:pt>
                <c:pt idx="977">
                  <c:v>1.77241</c:v>
                </c:pt>
                <c:pt idx="978">
                  <c:v>1.7727599999999999</c:v>
                </c:pt>
                <c:pt idx="979">
                  <c:v>1.7730999999999999</c:v>
                </c:pt>
                <c:pt idx="980">
                  <c:v>1.7734399999999999</c:v>
                </c:pt>
                <c:pt idx="981">
                  <c:v>1.77379</c:v>
                </c:pt>
                <c:pt idx="982">
                  <c:v>1.77413</c:v>
                </c:pt>
                <c:pt idx="983">
                  <c:v>1.77447</c:v>
                </c:pt>
                <c:pt idx="984">
                  <c:v>1.77481</c:v>
                </c:pt>
                <c:pt idx="985">
                  <c:v>1.77515</c:v>
                </c:pt>
                <c:pt idx="986">
                  <c:v>1.77549</c:v>
                </c:pt>
                <c:pt idx="987">
                  <c:v>1.7758400000000001</c:v>
                </c:pt>
                <c:pt idx="988">
                  <c:v>1.7761800000000001</c:v>
                </c:pt>
                <c:pt idx="989">
                  <c:v>1.7765200000000001</c:v>
                </c:pt>
                <c:pt idx="990">
                  <c:v>1.7768600000000001</c:v>
                </c:pt>
                <c:pt idx="991">
                  <c:v>1.7771999999999999</c:v>
                </c:pt>
                <c:pt idx="992">
                  <c:v>1.7775399999999999</c:v>
                </c:pt>
                <c:pt idx="993">
                  <c:v>1.7778799999999999</c:v>
                </c:pt>
                <c:pt idx="994">
                  <c:v>1.7782199999999999</c:v>
                </c:pt>
                <c:pt idx="995">
                  <c:v>1.7785599999999999</c:v>
                </c:pt>
                <c:pt idx="996">
                  <c:v>1.7788999999999999</c:v>
                </c:pt>
                <c:pt idx="997">
                  <c:v>1.7792300000000001</c:v>
                </c:pt>
                <c:pt idx="998">
                  <c:v>1.7795700000000001</c:v>
                </c:pt>
                <c:pt idx="999">
                  <c:v>1.7799100000000001</c:v>
                </c:pt>
                <c:pt idx="1000">
                  <c:v>1.7802500000000001</c:v>
                </c:pt>
                <c:pt idx="1001">
                  <c:v>1.7805899999999999</c:v>
                </c:pt>
                <c:pt idx="1002">
                  <c:v>1.7809299999999999</c:v>
                </c:pt>
                <c:pt idx="1003">
                  <c:v>1.7812600000000001</c:v>
                </c:pt>
                <c:pt idx="1004">
                  <c:v>1.7816000000000001</c:v>
                </c:pt>
                <c:pt idx="1005">
                  <c:v>1.7819400000000001</c:v>
                </c:pt>
                <c:pt idx="1006">
                  <c:v>1.7822800000000001</c:v>
                </c:pt>
                <c:pt idx="1007">
                  <c:v>1.78261</c:v>
                </c:pt>
                <c:pt idx="1008">
                  <c:v>1.78295</c:v>
                </c:pt>
                <c:pt idx="1009">
                  <c:v>1.78329</c:v>
                </c:pt>
                <c:pt idx="1010">
                  <c:v>1.78363</c:v>
                </c:pt>
                <c:pt idx="1011">
                  <c:v>1.78396</c:v>
                </c:pt>
                <c:pt idx="1012">
                  <c:v>1.7843</c:v>
                </c:pt>
                <c:pt idx="1013">
                  <c:v>1.7846299999999999</c:v>
                </c:pt>
                <c:pt idx="1014">
                  <c:v>1.7849699999999999</c:v>
                </c:pt>
                <c:pt idx="1015">
                  <c:v>1.78531</c:v>
                </c:pt>
                <c:pt idx="1016">
                  <c:v>1.7856399999999999</c:v>
                </c:pt>
                <c:pt idx="1017">
                  <c:v>1.7859799999999999</c:v>
                </c:pt>
                <c:pt idx="1018">
                  <c:v>1.7863100000000001</c:v>
                </c:pt>
                <c:pt idx="1019">
                  <c:v>1.7866500000000001</c:v>
                </c:pt>
                <c:pt idx="1020">
                  <c:v>1.7869900000000001</c:v>
                </c:pt>
                <c:pt idx="1021">
                  <c:v>1.78732</c:v>
                </c:pt>
                <c:pt idx="1022">
                  <c:v>1.78766</c:v>
                </c:pt>
                <c:pt idx="1023">
                  <c:v>1.78799</c:v>
                </c:pt>
                <c:pt idx="1024">
                  <c:v>1.78833</c:v>
                </c:pt>
                <c:pt idx="1025">
                  <c:v>1.7886599999999999</c:v>
                </c:pt>
                <c:pt idx="1026">
                  <c:v>1.7889999999999999</c:v>
                </c:pt>
                <c:pt idx="1027">
                  <c:v>1.7893300000000001</c:v>
                </c:pt>
                <c:pt idx="1028">
                  <c:v>1.78966</c:v>
                </c:pt>
                <c:pt idx="1029">
                  <c:v>1.79</c:v>
                </c:pt>
                <c:pt idx="1030">
                  <c:v>1.79033</c:v>
                </c:pt>
                <c:pt idx="1031">
                  <c:v>1.79067</c:v>
                </c:pt>
                <c:pt idx="1032">
                  <c:v>1.7909999999999999</c:v>
                </c:pt>
                <c:pt idx="1033">
                  <c:v>1.7913399999999999</c:v>
                </c:pt>
                <c:pt idx="1034">
                  <c:v>1.7916700000000001</c:v>
                </c:pt>
                <c:pt idx="1035">
                  <c:v>1.792</c:v>
                </c:pt>
                <c:pt idx="1036">
                  <c:v>1.79234</c:v>
                </c:pt>
                <c:pt idx="1037">
                  <c:v>1.79267</c:v>
                </c:pt>
                <c:pt idx="1038">
                  <c:v>1.7929999999999999</c:v>
                </c:pt>
                <c:pt idx="1039">
                  <c:v>1.7933399999999999</c:v>
                </c:pt>
                <c:pt idx="1040">
                  <c:v>1.7936700000000001</c:v>
                </c:pt>
                <c:pt idx="1041">
                  <c:v>1.794</c:v>
                </c:pt>
                <c:pt idx="1042">
                  <c:v>1.79434</c:v>
                </c:pt>
                <c:pt idx="1043">
                  <c:v>1.79467</c:v>
                </c:pt>
                <c:pt idx="1044">
                  <c:v>1.7949999999999999</c:v>
                </c:pt>
                <c:pt idx="1045">
                  <c:v>1.7953399999999999</c:v>
                </c:pt>
                <c:pt idx="1046">
                  <c:v>1.7956700000000001</c:v>
                </c:pt>
                <c:pt idx="1047">
                  <c:v>1.796</c:v>
                </c:pt>
                <c:pt idx="1048">
                  <c:v>1.79634</c:v>
                </c:pt>
                <c:pt idx="1049">
                  <c:v>1.79667</c:v>
                </c:pt>
                <c:pt idx="1050">
                  <c:v>1.7969999999999999</c:v>
                </c:pt>
                <c:pt idx="1051">
                  <c:v>1.7973300000000001</c:v>
                </c:pt>
                <c:pt idx="1052">
                  <c:v>1.7976700000000001</c:v>
                </c:pt>
                <c:pt idx="1053">
                  <c:v>1.798</c:v>
                </c:pt>
                <c:pt idx="1054">
                  <c:v>1.79833</c:v>
                </c:pt>
                <c:pt idx="1055">
                  <c:v>1.7986599999999999</c:v>
                </c:pt>
                <c:pt idx="1056">
                  <c:v>1.7989999999999999</c:v>
                </c:pt>
                <c:pt idx="1057">
                  <c:v>1.7993300000000001</c:v>
                </c:pt>
                <c:pt idx="1058">
                  <c:v>1.79966</c:v>
                </c:pt>
                <c:pt idx="1059">
                  <c:v>1.79999</c:v>
                </c:pt>
                <c:pt idx="1060">
                  <c:v>1.80033</c:v>
                </c:pt>
                <c:pt idx="1061">
                  <c:v>1.8006599999999999</c:v>
                </c:pt>
                <c:pt idx="1062">
                  <c:v>1.8009900000000001</c:v>
                </c:pt>
                <c:pt idx="1063">
                  <c:v>1.80132</c:v>
                </c:pt>
                <c:pt idx="1064">
                  <c:v>1.80165</c:v>
                </c:pt>
                <c:pt idx="1065">
                  <c:v>1.80199</c:v>
                </c:pt>
                <c:pt idx="1066">
                  <c:v>1.8023199999999999</c:v>
                </c:pt>
                <c:pt idx="1067">
                  <c:v>1.8026500000000001</c:v>
                </c:pt>
                <c:pt idx="1068">
                  <c:v>1.80298</c:v>
                </c:pt>
                <c:pt idx="1069">
                  <c:v>1.80331</c:v>
                </c:pt>
                <c:pt idx="1070">
                  <c:v>1.8036399999999999</c:v>
                </c:pt>
                <c:pt idx="1071">
                  <c:v>1.8039700000000001</c:v>
                </c:pt>
                <c:pt idx="1072">
                  <c:v>1.8043</c:v>
                </c:pt>
                <c:pt idx="1073">
                  <c:v>1.80464</c:v>
                </c:pt>
                <c:pt idx="1074">
                  <c:v>1.80497</c:v>
                </c:pt>
                <c:pt idx="1075">
                  <c:v>1.8052999999999999</c:v>
                </c:pt>
                <c:pt idx="1076">
                  <c:v>1.8056300000000001</c:v>
                </c:pt>
                <c:pt idx="1077">
                  <c:v>1.80596</c:v>
                </c:pt>
                <c:pt idx="1078">
                  <c:v>1.80629</c:v>
                </c:pt>
                <c:pt idx="1079">
                  <c:v>1.8066199999999999</c:v>
                </c:pt>
                <c:pt idx="1080">
                  <c:v>1.8069500000000001</c:v>
                </c:pt>
                <c:pt idx="1081">
                  <c:v>1.80728</c:v>
                </c:pt>
                <c:pt idx="1082">
                  <c:v>1.8076099999999999</c:v>
                </c:pt>
                <c:pt idx="1083">
                  <c:v>1.8079400000000001</c:v>
                </c:pt>
                <c:pt idx="1084">
                  <c:v>1.80827</c:v>
                </c:pt>
                <c:pt idx="1085">
                  <c:v>1.8086</c:v>
                </c:pt>
                <c:pt idx="1086">
                  <c:v>1.8089200000000001</c:v>
                </c:pt>
                <c:pt idx="1087">
                  <c:v>1.80925</c:v>
                </c:pt>
                <c:pt idx="1088">
                  <c:v>1.80958</c:v>
                </c:pt>
                <c:pt idx="1089">
                  <c:v>1.8099099999999999</c:v>
                </c:pt>
                <c:pt idx="1090">
                  <c:v>1.8102400000000001</c:v>
                </c:pt>
                <c:pt idx="1091">
                  <c:v>1.81057</c:v>
                </c:pt>
                <c:pt idx="1092">
                  <c:v>1.8109</c:v>
                </c:pt>
                <c:pt idx="1093">
                  <c:v>1.8112200000000001</c:v>
                </c:pt>
                <c:pt idx="1094">
                  <c:v>1.81155</c:v>
                </c:pt>
                <c:pt idx="1095">
                  <c:v>1.8118799999999999</c:v>
                </c:pt>
                <c:pt idx="1096">
                  <c:v>1.8122100000000001</c:v>
                </c:pt>
                <c:pt idx="1097">
                  <c:v>1.81253</c:v>
                </c:pt>
                <c:pt idx="1098">
                  <c:v>1.8128599999999999</c:v>
                </c:pt>
                <c:pt idx="1099">
                  <c:v>1.8131900000000001</c:v>
                </c:pt>
                <c:pt idx="1100">
                  <c:v>1.81351</c:v>
                </c:pt>
                <c:pt idx="1101">
                  <c:v>1.8138399999999999</c:v>
                </c:pt>
                <c:pt idx="1102">
                  <c:v>1.8141700000000001</c:v>
                </c:pt>
                <c:pt idx="1103">
                  <c:v>1.8144899999999999</c:v>
                </c:pt>
                <c:pt idx="1104">
                  <c:v>1.8148200000000001</c:v>
                </c:pt>
                <c:pt idx="1105">
                  <c:v>1.81514</c:v>
                </c:pt>
                <c:pt idx="1106">
                  <c:v>1.8154699999999999</c:v>
                </c:pt>
                <c:pt idx="1107">
                  <c:v>1.8158000000000001</c:v>
                </c:pt>
                <c:pt idx="1108">
                  <c:v>1.81612</c:v>
                </c:pt>
                <c:pt idx="1109">
                  <c:v>1.8164400000000001</c:v>
                </c:pt>
                <c:pt idx="1110">
                  <c:v>1.81677</c:v>
                </c:pt>
                <c:pt idx="1111">
                  <c:v>1.8170900000000001</c:v>
                </c:pt>
                <c:pt idx="1112">
                  <c:v>1.81742</c:v>
                </c:pt>
                <c:pt idx="1113">
                  <c:v>1.8177399999999999</c:v>
                </c:pt>
                <c:pt idx="1114">
                  <c:v>1.8180700000000001</c:v>
                </c:pt>
                <c:pt idx="1115">
                  <c:v>1.81839</c:v>
                </c:pt>
                <c:pt idx="1116">
                  <c:v>1.81871</c:v>
                </c:pt>
                <c:pt idx="1117">
                  <c:v>1.81904</c:v>
                </c:pt>
                <c:pt idx="1118">
                  <c:v>1.8193600000000001</c:v>
                </c:pt>
                <c:pt idx="1119">
                  <c:v>1.81968</c:v>
                </c:pt>
                <c:pt idx="1120">
                  <c:v>1.82</c:v>
                </c:pt>
                <c:pt idx="1121">
                  <c:v>1.8203199999999999</c:v>
                </c:pt>
                <c:pt idx="1122">
                  <c:v>1.8206500000000001</c:v>
                </c:pt>
                <c:pt idx="1123">
                  <c:v>1.82097</c:v>
                </c:pt>
                <c:pt idx="1124">
                  <c:v>1.8212900000000001</c:v>
                </c:pt>
                <c:pt idx="1125">
                  <c:v>1.82161</c:v>
                </c:pt>
                <c:pt idx="1126">
                  <c:v>1.82193</c:v>
                </c:pt>
                <c:pt idx="1127">
                  <c:v>1.8222499999999999</c:v>
                </c:pt>
                <c:pt idx="1128">
                  <c:v>1.82257</c:v>
                </c:pt>
                <c:pt idx="1129">
                  <c:v>1.8228899999999999</c:v>
                </c:pt>
                <c:pt idx="1130">
                  <c:v>1.82321</c:v>
                </c:pt>
                <c:pt idx="1131">
                  <c:v>1.8235300000000001</c:v>
                </c:pt>
                <c:pt idx="1132">
                  <c:v>1.82385</c:v>
                </c:pt>
                <c:pt idx="1133">
                  <c:v>1.8241700000000001</c:v>
                </c:pt>
                <c:pt idx="1134">
                  <c:v>1.8244899999999999</c:v>
                </c:pt>
                <c:pt idx="1135">
                  <c:v>1.82481</c:v>
                </c:pt>
                <c:pt idx="1136">
                  <c:v>1.8251200000000001</c:v>
                </c:pt>
                <c:pt idx="1137">
                  <c:v>1.82544</c:v>
                </c:pt>
                <c:pt idx="1138">
                  <c:v>1.82576</c:v>
                </c:pt>
                <c:pt idx="1139">
                  <c:v>1.8260700000000001</c:v>
                </c:pt>
                <c:pt idx="1140">
                  <c:v>1.82639</c:v>
                </c:pt>
                <c:pt idx="1141">
                  <c:v>1.8267100000000001</c:v>
                </c:pt>
                <c:pt idx="1142">
                  <c:v>1.8270200000000001</c:v>
                </c:pt>
                <c:pt idx="1143">
                  <c:v>1.82734</c:v>
                </c:pt>
                <c:pt idx="1144">
                  <c:v>1.8276600000000001</c:v>
                </c:pt>
                <c:pt idx="1145">
                  <c:v>1.8279700000000001</c:v>
                </c:pt>
                <c:pt idx="1146">
                  <c:v>1.82829</c:v>
                </c:pt>
                <c:pt idx="1147">
                  <c:v>1.8286</c:v>
                </c:pt>
                <c:pt idx="1148">
                  <c:v>1.82891</c:v>
                </c:pt>
                <c:pt idx="1149">
                  <c:v>1.8292299999999999</c:v>
                </c:pt>
                <c:pt idx="1150">
                  <c:v>1.8295399999999999</c:v>
                </c:pt>
                <c:pt idx="1151">
                  <c:v>1.82986</c:v>
                </c:pt>
                <c:pt idx="1152">
                  <c:v>1.8301700000000001</c:v>
                </c:pt>
                <c:pt idx="1153">
                  <c:v>1.8304800000000001</c:v>
                </c:pt>
                <c:pt idx="1154">
                  <c:v>1.8307899999999999</c:v>
                </c:pt>
                <c:pt idx="1155">
                  <c:v>1.8310999999999999</c:v>
                </c:pt>
                <c:pt idx="1156">
                  <c:v>1.83142</c:v>
                </c:pt>
                <c:pt idx="1157">
                  <c:v>1.8317300000000001</c:v>
                </c:pt>
                <c:pt idx="1158">
                  <c:v>1.8320399999999999</c:v>
                </c:pt>
                <c:pt idx="1159">
                  <c:v>1.8323499999999999</c:v>
                </c:pt>
                <c:pt idx="1160">
                  <c:v>1.83266</c:v>
                </c:pt>
                <c:pt idx="1161">
                  <c:v>1.83297</c:v>
                </c:pt>
                <c:pt idx="1162">
                  <c:v>1.83328</c:v>
                </c:pt>
                <c:pt idx="1163">
                  <c:v>1.8335900000000001</c:v>
                </c:pt>
                <c:pt idx="1164">
                  <c:v>1.8339000000000001</c:v>
                </c:pt>
                <c:pt idx="1165">
                  <c:v>1.8342000000000001</c:v>
                </c:pt>
                <c:pt idx="1166">
                  <c:v>1.8345100000000001</c:v>
                </c:pt>
                <c:pt idx="1167">
                  <c:v>1.8348199999999999</c:v>
                </c:pt>
                <c:pt idx="1168">
                  <c:v>1.8351299999999999</c:v>
                </c:pt>
                <c:pt idx="1169">
                  <c:v>1.8354299999999999</c:v>
                </c:pt>
                <c:pt idx="1170">
                  <c:v>1.8357399999999999</c:v>
                </c:pt>
                <c:pt idx="1171">
                  <c:v>1.83605</c:v>
                </c:pt>
                <c:pt idx="1172">
                  <c:v>1.8363499999999999</c:v>
                </c:pt>
                <c:pt idx="1173">
                  <c:v>1.83666</c:v>
                </c:pt>
                <c:pt idx="1174">
                  <c:v>1.8369599999999999</c:v>
                </c:pt>
                <c:pt idx="1175">
                  <c:v>1.83727</c:v>
                </c:pt>
                <c:pt idx="1176">
                  <c:v>1.8375699999999999</c:v>
                </c:pt>
                <c:pt idx="1177">
                  <c:v>1.8378699999999999</c:v>
                </c:pt>
                <c:pt idx="1178">
                  <c:v>1.8381799999999999</c:v>
                </c:pt>
                <c:pt idx="1179">
                  <c:v>1.8384799999999999</c:v>
                </c:pt>
                <c:pt idx="1180">
                  <c:v>1.8387800000000001</c:v>
                </c:pt>
                <c:pt idx="1181">
                  <c:v>1.83908</c:v>
                </c:pt>
                <c:pt idx="1182">
                  <c:v>1.8393900000000001</c:v>
                </c:pt>
                <c:pt idx="1183">
                  <c:v>1.83969</c:v>
                </c:pt>
                <c:pt idx="1184">
                  <c:v>1.83999</c:v>
                </c:pt>
                <c:pt idx="1185">
                  <c:v>1.84029</c:v>
                </c:pt>
                <c:pt idx="1186">
                  <c:v>1.8405899999999999</c:v>
                </c:pt>
                <c:pt idx="1187">
                  <c:v>1.8408899999999999</c:v>
                </c:pt>
                <c:pt idx="1188">
                  <c:v>1.8411900000000001</c:v>
                </c:pt>
                <c:pt idx="1189">
                  <c:v>1.84148</c:v>
                </c:pt>
                <c:pt idx="1190">
                  <c:v>1.84178</c:v>
                </c:pt>
                <c:pt idx="1191">
                  <c:v>1.8420799999999999</c:v>
                </c:pt>
                <c:pt idx="1192">
                  <c:v>1.8423799999999999</c:v>
                </c:pt>
                <c:pt idx="1193">
                  <c:v>1.8426800000000001</c:v>
                </c:pt>
                <c:pt idx="1194">
                  <c:v>1.84297</c:v>
                </c:pt>
                <c:pt idx="1195">
                  <c:v>1.84327</c:v>
                </c:pt>
                <c:pt idx="1196">
                  <c:v>1.8435600000000001</c:v>
                </c:pt>
                <c:pt idx="1197">
                  <c:v>1.8438600000000001</c:v>
                </c:pt>
                <c:pt idx="1198">
                  <c:v>1.84415</c:v>
                </c:pt>
                <c:pt idx="1199">
                  <c:v>1.8444499999999999</c:v>
                </c:pt>
                <c:pt idx="1200">
                  <c:v>1.84474</c:v>
                </c:pt>
                <c:pt idx="1201">
                  <c:v>1.8450299999999999</c:v>
                </c:pt>
                <c:pt idx="1202">
                  <c:v>1.8453299999999999</c:v>
                </c:pt>
                <c:pt idx="1203">
                  <c:v>1.84562</c:v>
                </c:pt>
                <c:pt idx="1204">
                  <c:v>1.8459099999999999</c:v>
                </c:pt>
                <c:pt idx="1205">
                  <c:v>1.8462000000000001</c:v>
                </c:pt>
                <c:pt idx="1206">
                  <c:v>1.8465</c:v>
                </c:pt>
                <c:pt idx="1207">
                  <c:v>1.8467899999999999</c:v>
                </c:pt>
                <c:pt idx="1208">
                  <c:v>1.8470800000000001</c:v>
                </c:pt>
                <c:pt idx="1209">
                  <c:v>1.84737</c:v>
                </c:pt>
                <c:pt idx="1210">
                  <c:v>1.8476600000000001</c:v>
                </c:pt>
                <c:pt idx="1211">
                  <c:v>1.84795</c:v>
                </c:pt>
                <c:pt idx="1212">
                  <c:v>1.84823</c:v>
                </c:pt>
                <c:pt idx="1213">
                  <c:v>1.8485199999999999</c:v>
                </c:pt>
                <c:pt idx="1214">
                  <c:v>1.8488100000000001</c:v>
                </c:pt>
                <c:pt idx="1215">
                  <c:v>1.8491</c:v>
                </c:pt>
                <c:pt idx="1216">
                  <c:v>1.8493900000000001</c:v>
                </c:pt>
                <c:pt idx="1217">
                  <c:v>1.8496699999999999</c:v>
                </c:pt>
                <c:pt idx="1218">
                  <c:v>1.84996</c:v>
                </c:pt>
                <c:pt idx="1219">
                  <c:v>1.8502400000000001</c:v>
                </c:pt>
                <c:pt idx="1220">
                  <c:v>1.85053</c:v>
                </c:pt>
                <c:pt idx="1221">
                  <c:v>1.8508100000000001</c:v>
                </c:pt>
                <c:pt idx="1222">
                  <c:v>1.8511</c:v>
                </c:pt>
                <c:pt idx="1223">
                  <c:v>1.85138</c:v>
                </c:pt>
                <c:pt idx="1224">
                  <c:v>1.8516699999999999</c:v>
                </c:pt>
                <c:pt idx="1225">
                  <c:v>1.85195</c:v>
                </c:pt>
                <c:pt idx="1226">
                  <c:v>1.85223</c:v>
                </c:pt>
                <c:pt idx="1227">
                  <c:v>1.8525100000000001</c:v>
                </c:pt>
                <c:pt idx="1228">
                  <c:v>1.8528</c:v>
                </c:pt>
                <c:pt idx="1229">
                  <c:v>1.8530800000000001</c:v>
                </c:pt>
                <c:pt idx="1230">
                  <c:v>1.8533599999999999</c:v>
                </c:pt>
                <c:pt idx="1231">
                  <c:v>1.85364</c:v>
                </c:pt>
                <c:pt idx="1232">
                  <c:v>1.85392</c:v>
                </c:pt>
                <c:pt idx="1233">
                  <c:v>1.8542000000000001</c:v>
                </c:pt>
                <c:pt idx="1234">
                  <c:v>1.8544799999999999</c:v>
                </c:pt>
                <c:pt idx="1235">
                  <c:v>1.85476</c:v>
                </c:pt>
                <c:pt idx="1236">
                  <c:v>1.85503</c:v>
                </c:pt>
                <c:pt idx="1237">
                  <c:v>1.85531</c:v>
                </c:pt>
                <c:pt idx="1238">
                  <c:v>1.8555900000000001</c:v>
                </c:pt>
                <c:pt idx="1239">
                  <c:v>1.8558699999999999</c:v>
                </c:pt>
                <c:pt idx="1240">
                  <c:v>1.8561399999999999</c:v>
                </c:pt>
                <c:pt idx="1241">
                  <c:v>1.85642</c:v>
                </c:pt>
                <c:pt idx="1242">
                  <c:v>1.8567</c:v>
                </c:pt>
                <c:pt idx="1243">
                  <c:v>1.85697</c:v>
                </c:pt>
                <c:pt idx="1244">
                  <c:v>1.8572500000000001</c:v>
                </c:pt>
                <c:pt idx="1245">
                  <c:v>1.8575200000000001</c:v>
                </c:pt>
                <c:pt idx="1246">
                  <c:v>1.8577900000000001</c:v>
                </c:pt>
                <c:pt idx="1247">
                  <c:v>1.8580700000000001</c:v>
                </c:pt>
                <c:pt idx="1248">
                  <c:v>1.8583400000000001</c:v>
                </c:pt>
                <c:pt idx="1249">
                  <c:v>1.8586100000000001</c:v>
                </c:pt>
                <c:pt idx="1250">
                  <c:v>1.8588899999999999</c:v>
                </c:pt>
                <c:pt idx="1251">
                  <c:v>1.8591599999999999</c:v>
                </c:pt>
                <c:pt idx="1252">
                  <c:v>1.8594299999999999</c:v>
                </c:pt>
                <c:pt idx="1253">
                  <c:v>1.8596999999999999</c:v>
                </c:pt>
                <c:pt idx="1254">
                  <c:v>1.8599699999999999</c:v>
                </c:pt>
                <c:pt idx="1255">
                  <c:v>1.8602399999999999</c:v>
                </c:pt>
                <c:pt idx="1256">
                  <c:v>1.8605100000000001</c:v>
                </c:pt>
                <c:pt idx="1257">
                  <c:v>1.8607800000000001</c:v>
                </c:pt>
                <c:pt idx="1258">
                  <c:v>1.8610500000000001</c:v>
                </c:pt>
                <c:pt idx="1259">
                  <c:v>1.8613200000000001</c:v>
                </c:pt>
                <c:pt idx="1260">
                  <c:v>1.86158</c:v>
                </c:pt>
                <c:pt idx="1261">
                  <c:v>1.86185</c:v>
                </c:pt>
                <c:pt idx="1262">
                  <c:v>1.86212</c:v>
                </c:pt>
                <c:pt idx="1263">
                  <c:v>1.8623799999999999</c:v>
                </c:pt>
                <c:pt idx="1264">
                  <c:v>1.8626499999999999</c:v>
                </c:pt>
                <c:pt idx="1265">
                  <c:v>1.8629199999999999</c:v>
                </c:pt>
                <c:pt idx="1266">
                  <c:v>1.8631800000000001</c:v>
                </c:pt>
                <c:pt idx="1267">
                  <c:v>1.8634500000000001</c:v>
                </c:pt>
                <c:pt idx="1268">
                  <c:v>1.86371</c:v>
                </c:pt>
                <c:pt idx="1269">
                  <c:v>1.8639699999999999</c:v>
                </c:pt>
                <c:pt idx="1270">
                  <c:v>1.8642399999999999</c:v>
                </c:pt>
                <c:pt idx="1271">
                  <c:v>1.8645</c:v>
                </c:pt>
                <c:pt idx="1272">
                  <c:v>1.86476</c:v>
                </c:pt>
                <c:pt idx="1273">
                  <c:v>1.8650199999999999</c:v>
                </c:pt>
                <c:pt idx="1274">
                  <c:v>1.8652899999999999</c:v>
                </c:pt>
                <c:pt idx="1275">
                  <c:v>1.86555</c:v>
                </c:pt>
                <c:pt idx="1276">
                  <c:v>1.86581</c:v>
                </c:pt>
                <c:pt idx="1277">
                  <c:v>1.8660699999999999</c:v>
                </c:pt>
                <c:pt idx="1278">
                  <c:v>1.86633</c:v>
                </c:pt>
                <c:pt idx="1279">
                  <c:v>1.86659</c:v>
                </c:pt>
                <c:pt idx="1280">
                  <c:v>1.8668499999999999</c:v>
                </c:pt>
                <c:pt idx="1281">
                  <c:v>1.8671</c:v>
                </c:pt>
                <c:pt idx="1282">
                  <c:v>1.8673599999999999</c:v>
                </c:pt>
                <c:pt idx="1283">
                  <c:v>1.8676200000000001</c:v>
                </c:pt>
                <c:pt idx="1284">
                  <c:v>1.86788</c:v>
                </c:pt>
                <c:pt idx="1285">
                  <c:v>1.8681300000000001</c:v>
                </c:pt>
                <c:pt idx="1286">
                  <c:v>1.86839</c:v>
                </c:pt>
                <c:pt idx="1287">
                  <c:v>1.8686499999999999</c:v>
                </c:pt>
                <c:pt idx="1288">
                  <c:v>1.8689</c:v>
                </c:pt>
                <c:pt idx="1289">
                  <c:v>1.8691599999999999</c:v>
                </c:pt>
                <c:pt idx="1290">
                  <c:v>1.86941</c:v>
                </c:pt>
                <c:pt idx="1291">
                  <c:v>1.8696600000000001</c:v>
                </c:pt>
                <c:pt idx="1292">
                  <c:v>1.86992</c:v>
                </c:pt>
                <c:pt idx="1293">
                  <c:v>1.8701700000000001</c:v>
                </c:pt>
                <c:pt idx="1294">
                  <c:v>1.87042</c:v>
                </c:pt>
                <c:pt idx="1295">
                  <c:v>1.8706799999999999</c:v>
                </c:pt>
                <c:pt idx="1296">
                  <c:v>1.87093</c:v>
                </c:pt>
                <c:pt idx="1297">
                  <c:v>1.8711800000000001</c:v>
                </c:pt>
                <c:pt idx="1298">
                  <c:v>1.8714299999999999</c:v>
                </c:pt>
                <c:pt idx="1299">
                  <c:v>1.87168</c:v>
                </c:pt>
                <c:pt idx="1300">
                  <c:v>1.8719300000000001</c:v>
                </c:pt>
                <c:pt idx="1301">
                  <c:v>1.87218</c:v>
                </c:pt>
                <c:pt idx="1302">
                  <c:v>1.87243</c:v>
                </c:pt>
                <c:pt idx="1303">
                  <c:v>1.8726799999999999</c:v>
                </c:pt>
                <c:pt idx="1304">
                  <c:v>1.8729199999999999</c:v>
                </c:pt>
                <c:pt idx="1305">
                  <c:v>1.87317</c:v>
                </c:pt>
                <c:pt idx="1306">
                  <c:v>1.8734200000000001</c:v>
                </c:pt>
                <c:pt idx="1307">
                  <c:v>1.8736699999999999</c:v>
                </c:pt>
                <c:pt idx="1308">
                  <c:v>1.87391</c:v>
                </c:pt>
                <c:pt idx="1309">
                  <c:v>1.87416</c:v>
                </c:pt>
                <c:pt idx="1310">
                  <c:v>1.8744000000000001</c:v>
                </c:pt>
                <c:pt idx="1311">
                  <c:v>1.8746499999999999</c:v>
                </c:pt>
                <c:pt idx="1312">
                  <c:v>1.8748899999999999</c:v>
                </c:pt>
                <c:pt idx="1313">
                  <c:v>1.87514</c:v>
                </c:pt>
                <c:pt idx="1314">
                  <c:v>1.87538</c:v>
                </c:pt>
                <c:pt idx="1315">
                  <c:v>1.8756200000000001</c:v>
                </c:pt>
                <c:pt idx="1316">
                  <c:v>1.8758699999999999</c:v>
                </c:pt>
                <c:pt idx="1317">
                  <c:v>1.8761099999999999</c:v>
                </c:pt>
                <c:pt idx="1318">
                  <c:v>1.87635</c:v>
                </c:pt>
                <c:pt idx="1319">
                  <c:v>1.87659</c:v>
                </c:pt>
                <c:pt idx="1320">
                  <c:v>1.87683</c:v>
                </c:pt>
                <c:pt idx="1321">
                  <c:v>1.87707</c:v>
                </c:pt>
                <c:pt idx="1322">
                  <c:v>1.87731</c:v>
                </c:pt>
                <c:pt idx="1323">
                  <c:v>1.8775500000000001</c:v>
                </c:pt>
                <c:pt idx="1324">
                  <c:v>1.8777900000000001</c:v>
                </c:pt>
                <c:pt idx="1325">
                  <c:v>1.8780300000000001</c:v>
                </c:pt>
                <c:pt idx="1326">
                  <c:v>1.8782700000000001</c:v>
                </c:pt>
                <c:pt idx="1327">
                  <c:v>1.8785099999999999</c:v>
                </c:pt>
                <c:pt idx="1328">
                  <c:v>1.8787400000000001</c:v>
                </c:pt>
                <c:pt idx="1329">
                  <c:v>1.8789800000000001</c:v>
                </c:pt>
                <c:pt idx="1330">
                  <c:v>1.8792199999999999</c:v>
                </c:pt>
                <c:pt idx="1331">
                  <c:v>1.8794500000000001</c:v>
                </c:pt>
                <c:pt idx="1332">
                  <c:v>1.8796900000000001</c:v>
                </c:pt>
                <c:pt idx="1333">
                  <c:v>1.87992</c:v>
                </c:pt>
                <c:pt idx="1334">
                  <c:v>1.8801600000000001</c:v>
                </c:pt>
                <c:pt idx="1335">
                  <c:v>1.88039</c:v>
                </c:pt>
                <c:pt idx="1336">
                  <c:v>1.88063</c:v>
                </c:pt>
                <c:pt idx="1337">
                  <c:v>1.88086</c:v>
                </c:pt>
                <c:pt idx="1338">
                  <c:v>1.8810899999999999</c:v>
                </c:pt>
                <c:pt idx="1339">
                  <c:v>1.8813299999999999</c:v>
                </c:pt>
                <c:pt idx="1340">
                  <c:v>1.8815599999999999</c:v>
                </c:pt>
                <c:pt idx="1341">
                  <c:v>1.8817900000000001</c:v>
                </c:pt>
                <c:pt idx="1342">
                  <c:v>1.88202</c:v>
                </c:pt>
                <c:pt idx="1343">
                  <c:v>1.88225</c:v>
                </c:pt>
                <c:pt idx="1344">
                  <c:v>1.8824799999999999</c:v>
                </c:pt>
                <c:pt idx="1345">
                  <c:v>1.8827100000000001</c:v>
                </c:pt>
                <c:pt idx="1346">
                  <c:v>1.8829400000000001</c:v>
                </c:pt>
                <c:pt idx="1347">
                  <c:v>1.88317</c:v>
                </c:pt>
                <c:pt idx="1348">
                  <c:v>1.8834</c:v>
                </c:pt>
                <c:pt idx="1349">
                  <c:v>1.8836299999999999</c:v>
                </c:pt>
                <c:pt idx="1350">
                  <c:v>1.8838600000000001</c:v>
                </c:pt>
                <c:pt idx="1351">
                  <c:v>1.88408</c:v>
                </c:pt>
                <c:pt idx="1352">
                  <c:v>1.8843099999999999</c:v>
                </c:pt>
                <c:pt idx="1353">
                  <c:v>1.8845400000000001</c:v>
                </c:pt>
                <c:pt idx="1354">
                  <c:v>1.88476</c:v>
                </c:pt>
                <c:pt idx="1355">
                  <c:v>1.8849899999999999</c:v>
                </c:pt>
                <c:pt idx="1356">
                  <c:v>1.8852199999999999</c:v>
                </c:pt>
                <c:pt idx="1357">
                  <c:v>1.88544</c:v>
                </c:pt>
                <c:pt idx="1358">
                  <c:v>1.88567</c:v>
                </c:pt>
                <c:pt idx="1359">
                  <c:v>1.8858900000000001</c:v>
                </c:pt>
                <c:pt idx="1360">
                  <c:v>1.88612</c:v>
                </c:pt>
                <c:pt idx="1361">
                  <c:v>1.8863399999999999</c:v>
                </c:pt>
                <c:pt idx="1362">
                  <c:v>1.88656</c:v>
                </c:pt>
                <c:pt idx="1363">
                  <c:v>1.88679</c:v>
                </c:pt>
                <c:pt idx="1364">
                  <c:v>1.8870100000000001</c:v>
                </c:pt>
                <c:pt idx="1365">
                  <c:v>1.88723</c:v>
                </c:pt>
                <c:pt idx="1366">
                  <c:v>1.8874500000000001</c:v>
                </c:pt>
                <c:pt idx="1367">
                  <c:v>1.88767</c:v>
                </c:pt>
                <c:pt idx="1368">
                  <c:v>1.8878999999999999</c:v>
                </c:pt>
                <c:pt idx="1369">
                  <c:v>1.88812</c:v>
                </c:pt>
                <c:pt idx="1370">
                  <c:v>1.8883399999999999</c:v>
                </c:pt>
                <c:pt idx="1371">
                  <c:v>1.88856</c:v>
                </c:pt>
                <c:pt idx="1372">
                  <c:v>1.8887799999999999</c:v>
                </c:pt>
                <c:pt idx="1373">
                  <c:v>1.889</c:v>
                </c:pt>
                <c:pt idx="1374">
                  <c:v>1.8892199999999999</c:v>
                </c:pt>
                <c:pt idx="1375">
                  <c:v>1.8894299999999999</c:v>
                </c:pt>
                <c:pt idx="1376">
                  <c:v>1.8896500000000001</c:v>
                </c:pt>
                <c:pt idx="1377">
                  <c:v>1.8898699999999999</c:v>
                </c:pt>
                <c:pt idx="1378">
                  <c:v>1.89009</c:v>
                </c:pt>
                <c:pt idx="1379">
                  <c:v>1.8903099999999999</c:v>
                </c:pt>
                <c:pt idx="1380">
                  <c:v>1.89052</c:v>
                </c:pt>
                <c:pt idx="1381">
                  <c:v>1.8907400000000001</c:v>
                </c:pt>
                <c:pt idx="1382">
                  <c:v>1.89096</c:v>
                </c:pt>
                <c:pt idx="1383">
                  <c:v>1.89117</c:v>
                </c:pt>
                <c:pt idx="1384">
                  <c:v>1.8913899999999999</c:v>
                </c:pt>
                <c:pt idx="1385">
                  <c:v>1.8915999999999999</c:v>
                </c:pt>
                <c:pt idx="1386">
                  <c:v>1.8918200000000001</c:v>
                </c:pt>
                <c:pt idx="1387">
                  <c:v>1.8920300000000001</c:v>
                </c:pt>
                <c:pt idx="1388">
                  <c:v>1.89225</c:v>
                </c:pt>
                <c:pt idx="1389">
                  <c:v>1.89246</c:v>
                </c:pt>
                <c:pt idx="1390">
                  <c:v>1.8926799999999999</c:v>
                </c:pt>
                <c:pt idx="1391">
                  <c:v>1.89289</c:v>
                </c:pt>
                <c:pt idx="1392">
                  <c:v>1.8931</c:v>
                </c:pt>
                <c:pt idx="1393">
                  <c:v>1.8933199999999999</c:v>
                </c:pt>
                <c:pt idx="1394">
                  <c:v>1.8935299999999999</c:v>
                </c:pt>
                <c:pt idx="1395">
                  <c:v>1.89374</c:v>
                </c:pt>
                <c:pt idx="1396">
                  <c:v>1.89395</c:v>
                </c:pt>
                <c:pt idx="1397">
                  <c:v>1.8941600000000001</c:v>
                </c:pt>
                <c:pt idx="1398">
                  <c:v>1.89438</c:v>
                </c:pt>
                <c:pt idx="1399">
                  <c:v>1.89459</c:v>
                </c:pt>
                <c:pt idx="1400">
                  <c:v>1.8948</c:v>
                </c:pt>
                <c:pt idx="1401">
                  <c:v>1.8950100000000001</c:v>
                </c:pt>
                <c:pt idx="1402">
                  <c:v>1.8952199999999999</c:v>
                </c:pt>
                <c:pt idx="1403">
                  <c:v>1.8954299999999999</c:v>
                </c:pt>
                <c:pt idx="1404">
                  <c:v>1.89564</c:v>
                </c:pt>
                <c:pt idx="1405">
                  <c:v>1.89585</c:v>
                </c:pt>
                <c:pt idx="1406">
                  <c:v>1.8960600000000001</c:v>
                </c:pt>
                <c:pt idx="1407">
                  <c:v>1.8962699999999999</c:v>
                </c:pt>
                <c:pt idx="1408">
                  <c:v>1.8964700000000001</c:v>
                </c:pt>
                <c:pt idx="1409">
                  <c:v>1.8966799999999999</c:v>
                </c:pt>
                <c:pt idx="1410">
                  <c:v>1.89689</c:v>
                </c:pt>
                <c:pt idx="1411">
                  <c:v>1.8971</c:v>
                </c:pt>
                <c:pt idx="1412">
                  <c:v>1.8973100000000001</c:v>
                </c:pt>
                <c:pt idx="1413">
                  <c:v>1.89751</c:v>
                </c:pt>
                <c:pt idx="1414">
                  <c:v>1.8977200000000001</c:v>
                </c:pt>
                <c:pt idx="1415">
                  <c:v>1.8979299999999999</c:v>
                </c:pt>
                <c:pt idx="1416">
                  <c:v>1.8981300000000001</c:v>
                </c:pt>
                <c:pt idx="1417">
                  <c:v>1.8983399999999999</c:v>
                </c:pt>
                <c:pt idx="1418">
                  <c:v>1.8985399999999999</c:v>
                </c:pt>
                <c:pt idx="1419">
                  <c:v>1.8987499999999999</c:v>
                </c:pt>
                <c:pt idx="1420">
                  <c:v>1.8989499999999999</c:v>
                </c:pt>
                <c:pt idx="1421">
                  <c:v>1.89916</c:v>
                </c:pt>
                <c:pt idx="1422">
                  <c:v>1.8993599999999999</c:v>
                </c:pt>
                <c:pt idx="1423">
                  <c:v>1.89957</c:v>
                </c:pt>
                <c:pt idx="1424">
                  <c:v>1.89977</c:v>
                </c:pt>
                <c:pt idx="1425">
                  <c:v>1.89998</c:v>
                </c:pt>
                <c:pt idx="1426">
                  <c:v>1.90018</c:v>
                </c:pt>
                <c:pt idx="1427">
                  <c:v>1.90038</c:v>
                </c:pt>
                <c:pt idx="1428">
                  <c:v>1.90059</c:v>
                </c:pt>
                <c:pt idx="1429">
                  <c:v>1.90079</c:v>
                </c:pt>
                <c:pt idx="1430">
                  <c:v>1.90099</c:v>
                </c:pt>
                <c:pt idx="1431">
                  <c:v>1.9012</c:v>
                </c:pt>
                <c:pt idx="1432">
                  <c:v>1.9014</c:v>
                </c:pt>
                <c:pt idx="1433">
                  <c:v>1.9016</c:v>
                </c:pt>
                <c:pt idx="1434">
                  <c:v>1.9017999999999999</c:v>
                </c:pt>
                <c:pt idx="1435">
                  <c:v>1.90201</c:v>
                </c:pt>
                <c:pt idx="1436">
                  <c:v>1.90221</c:v>
                </c:pt>
                <c:pt idx="1437">
                  <c:v>1.9024099999999999</c:v>
                </c:pt>
                <c:pt idx="1438">
                  <c:v>1.9026099999999999</c:v>
                </c:pt>
                <c:pt idx="1439">
                  <c:v>1.9028099999999999</c:v>
                </c:pt>
                <c:pt idx="1440">
                  <c:v>1.9030100000000001</c:v>
                </c:pt>
                <c:pt idx="1441">
                  <c:v>1.9032100000000001</c:v>
                </c:pt>
                <c:pt idx="1442">
                  <c:v>1.90341</c:v>
                </c:pt>
                <c:pt idx="1443">
                  <c:v>1.90361</c:v>
                </c:pt>
                <c:pt idx="1444">
                  <c:v>1.90381</c:v>
                </c:pt>
                <c:pt idx="1445">
                  <c:v>1.90401</c:v>
                </c:pt>
                <c:pt idx="1446">
                  <c:v>1.90421</c:v>
                </c:pt>
                <c:pt idx="1447">
                  <c:v>1.9044099999999999</c:v>
                </c:pt>
                <c:pt idx="1448">
                  <c:v>1.9046099999999999</c:v>
                </c:pt>
                <c:pt idx="1449">
                  <c:v>1.9048099999999999</c:v>
                </c:pt>
                <c:pt idx="1450">
                  <c:v>1.9050100000000001</c:v>
                </c:pt>
                <c:pt idx="1451">
                  <c:v>1.9052</c:v>
                </c:pt>
                <c:pt idx="1452">
                  <c:v>1.9054</c:v>
                </c:pt>
                <c:pt idx="1453">
                  <c:v>1.9056</c:v>
                </c:pt>
                <c:pt idx="1454">
                  <c:v>1.9057999999999999</c:v>
                </c:pt>
                <c:pt idx="1455">
                  <c:v>1.9059999999999999</c:v>
                </c:pt>
                <c:pt idx="1456">
                  <c:v>1.9061900000000001</c:v>
                </c:pt>
                <c:pt idx="1457">
                  <c:v>1.90639</c:v>
                </c:pt>
                <c:pt idx="1458">
                  <c:v>1.90659</c:v>
                </c:pt>
                <c:pt idx="1459">
                  <c:v>1.9067799999999999</c:v>
                </c:pt>
                <c:pt idx="1460">
                  <c:v>1.9069799999999999</c:v>
                </c:pt>
                <c:pt idx="1461">
                  <c:v>1.9071800000000001</c:v>
                </c:pt>
                <c:pt idx="1462">
                  <c:v>1.90737</c:v>
                </c:pt>
                <c:pt idx="1463">
                  <c:v>1.90757</c:v>
                </c:pt>
                <c:pt idx="1464">
                  <c:v>1.90777</c:v>
                </c:pt>
                <c:pt idx="1465">
                  <c:v>1.9079600000000001</c:v>
                </c:pt>
                <c:pt idx="1466">
                  <c:v>1.9081600000000001</c:v>
                </c:pt>
                <c:pt idx="1467">
                  <c:v>1.90835</c:v>
                </c:pt>
                <c:pt idx="1468">
                  <c:v>1.90855</c:v>
                </c:pt>
                <c:pt idx="1469">
                  <c:v>1.9087400000000001</c:v>
                </c:pt>
                <c:pt idx="1470">
                  <c:v>1.9089400000000001</c:v>
                </c:pt>
                <c:pt idx="1471">
                  <c:v>1.90913</c:v>
                </c:pt>
                <c:pt idx="1472">
                  <c:v>1.90933</c:v>
                </c:pt>
                <c:pt idx="1473">
                  <c:v>1.9095200000000001</c:v>
                </c:pt>
                <c:pt idx="1474">
                  <c:v>1.9097200000000001</c:v>
                </c:pt>
                <c:pt idx="1475">
                  <c:v>1.90991</c:v>
                </c:pt>
                <c:pt idx="1476">
                  <c:v>1.91011</c:v>
                </c:pt>
                <c:pt idx="1477">
                  <c:v>1.9103000000000001</c:v>
                </c:pt>
                <c:pt idx="1478">
                  <c:v>1.91049</c:v>
                </c:pt>
                <c:pt idx="1479">
                  <c:v>1.91069</c:v>
                </c:pt>
                <c:pt idx="1480">
                  <c:v>1.9108799999999999</c:v>
                </c:pt>
                <c:pt idx="1481">
                  <c:v>1.91107</c:v>
                </c:pt>
                <c:pt idx="1482">
                  <c:v>1.91127</c:v>
                </c:pt>
                <c:pt idx="1483">
                  <c:v>1.9114599999999999</c:v>
                </c:pt>
                <c:pt idx="1484">
                  <c:v>1.9116500000000001</c:v>
                </c:pt>
                <c:pt idx="1485">
                  <c:v>1.91185</c:v>
                </c:pt>
                <c:pt idx="1486">
                  <c:v>1.91204</c:v>
                </c:pt>
                <c:pt idx="1487">
                  <c:v>1.9122300000000001</c:v>
                </c:pt>
                <c:pt idx="1488">
                  <c:v>1.91242</c:v>
                </c:pt>
                <c:pt idx="1489">
                  <c:v>1.9126099999999999</c:v>
                </c:pt>
                <c:pt idx="1490">
                  <c:v>1.9128099999999999</c:v>
                </c:pt>
                <c:pt idx="1491">
                  <c:v>1.913</c:v>
                </c:pt>
                <c:pt idx="1492">
                  <c:v>1.9131899999999999</c:v>
                </c:pt>
                <c:pt idx="1493">
                  <c:v>1.9133800000000001</c:v>
                </c:pt>
                <c:pt idx="1494">
                  <c:v>1.91357</c:v>
                </c:pt>
                <c:pt idx="1495">
                  <c:v>1.9137599999999999</c:v>
                </c:pt>
                <c:pt idx="1496">
                  <c:v>1.91395</c:v>
                </c:pt>
                <c:pt idx="1497">
                  <c:v>1.91414</c:v>
                </c:pt>
                <c:pt idx="1498">
                  <c:v>1.9143399999999999</c:v>
                </c:pt>
                <c:pt idx="1499">
                  <c:v>1.9145300000000001</c:v>
                </c:pt>
                <c:pt idx="1500">
                  <c:v>1.91472</c:v>
                </c:pt>
                <c:pt idx="1501">
                  <c:v>1.9149099999999999</c:v>
                </c:pt>
                <c:pt idx="1502">
                  <c:v>1.9151</c:v>
                </c:pt>
                <c:pt idx="1503">
                  <c:v>1.9152899999999999</c:v>
                </c:pt>
                <c:pt idx="1504">
                  <c:v>1.9154800000000001</c:v>
                </c:pt>
                <c:pt idx="1505">
                  <c:v>1.91567</c:v>
                </c:pt>
                <c:pt idx="1506">
                  <c:v>1.9158599999999999</c:v>
                </c:pt>
                <c:pt idx="1507">
                  <c:v>1.91604</c:v>
                </c:pt>
                <c:pt idx="1508">
                  <c:v>1.9162300000000001</c:v>
                </c:pt>
                <c:pt idx="1509">
                  <c:v>1.91642</c:v>
                </c:pt>
                <c:pt idx="1510">
                  <c:v>1.9166099999999999</c:v>
                </c:pt>
                <c:pt idx="1511">
                  <c:v>1.9168000000000001</c:v>
                </c:pt>
                <c:pt idx="1512">
                  <c:v>1.91699</c:v>
                </c:pt>
                <c:pt idx="1513">
                  <c:v>1.9171800000000001</c:v>
                </c:pt>
                <c:pt idx="1514">
                  <c:v>1.91737</c:v>
                </c:pt>
                <c:pt idx="1515">
                  <c:v>1.9175500000000001</c:v>
                </c:pt>
                <c:pt idx="1516">
                  <c:v>1.91774</c:v>
                </c:pt>
                <c:pt idx="1517">
                  <c:v>1.9179299999999999</c:v>
                </c:pt>
                <c:pt idx="1518">
                  <c:v>1.91812</c:v>
                </c:pt>
                <c:pt idx="1519">
                  <c:v>1.91831</c:v>
                </c:pt>
                <c:pt idx="1520">
                  <c:v>1.91849</c:v>
                </c:pt>
                <c:pt idx="1521">
                  <c:v>1.9186799999999999</c:v>
                </c:pt>
                <c:pt idx="1522">
                  <c:v>1.9188700000000001</c:v>
                </c:pt>
                <c:pt idx="1523">
                  <c:v>1.91906</c:v>
                </c:pt>
                <c:pt idx="1524">
                  <c:v>1.9192400000000001</c:v>
                </c:pt>
                <c:pt idx="1525">
                  <c:v>1.91943</c:v>
                </c:pt>
                <c:pt idx="1526">
                  <c:v>1.9196200000000001</c:v>
                </c:pt>
                <c:pt idx="1527">
                  <c:v>1.9198</c:v>
                </c:pt>
                <c:pt idx="1528">
                  <c:v>1.9199900000000001</c:v>
                </c:pt>
                <c:pt idx="1529">
                  <c:v>1.92018</c:v>
                </c:pt>
                <c:pt idx="1530">
                  <c:v>1.9203600000000001</c:v>
                </c:pt>
                <c:pt idx="1531">
                  <c:v>1.92055</c:v>
                </c:pt>
                <c:pt idx="1532">
                  <c:v>1.9207399999999999</c:v>
                </c:pt>
                <c:pt idx="1533">
                  <c:v>1.92092</c:v>
                </c:pt>
                <c:pt idx="1534">
                  <c:v>1.9211100000000001</c:v>
                </c:pt>
                <c:pt idx="1535">
                  <c:v>1.9212899999999999</c:v>
                </c:pt>
                <c:pt idx="1536">
                  <c:v>1.9214800000000001</c:v>
                </c:pt>
                <c:pt idx="1537">
                  <c:v>1.9216599999999999</c:v>
                </c:pt>
                <c:pt idx="1538">
                  <c:v>1.9218500000000001</c:v>
                </c:pt>
                <c:pt idx="1539">
                  <c:v>1.92204</c:v>
                </c:pt>
                <c:pt idx="1540">
                  <c:v>1.92222</c:v>
                </c:pt>
                <c:pt idx="1541">
                  <c:v>1.92241</c:v>
                </c:pt>
                <c:pt idx="1542">
                  <c:v>1.92259</c:v>
                </c:pt>
                <c:pt idx="1543">
                  <c:v>1.9227799999999999</c:v>
                </c:pt>
                <c:pt idx="1544">
                  <c:v>1.92296</c:v>
                </c:pt>
                <c:pt idx="1545">
                  <c:v>1.9231400000000001</c:v>
                </c:pt>
                <c:pt idx="1546">
                  <c:v>1.92333</c:v>
                </c:pt>
                <c:pt idx="1547">
                  <c:v>1.9235100000000001</c:v>
                </c:pt>
                <c:pt idx="1548">
                  <c:v>1.9237</c:v>
                </c:pt>
                <c:pt idx="1549">
                  <c:v>1.92388</c:v>
                </c:pt>
                <c:pt idx="1550">
                  <c:v>1.9240699999999999</c:v>
                </c:pt>
                <c:pt idx="1551">
                  <c:v>1.92425</c:v>
                </c:pt>
                <c:pt idx="1552">
                  <c:v>1.9244300000000001</c:v>
                </c:pt>
                <c:pt idx="1553">
                  <c:v>1.92462</c:v>
                </c:pt>
                <c:pt idx="1554">
                  <c:v>1.9248000000000001</c:v>
                </c:pt>
                <c:pt idx="1555">
                  <c:v>1.92499</c:v>
                </c:pt>
                <c:pt idx="1556">
                  <c:v>1.92517</c:v>
                </c:pt>
                <c:pt idx="1557">
                  <c:v>1.9253499999999999</c:v>
                </c:pt>
                <c:pt idx="1558">
                  <c:v>1.92554</c:v>
                </c:pt>
                <c:pt idx="1559">
                  <c:v>1.9257200000000001</c:v>
                </c:pt>
                <c:pt idx="1560">
                  <c:v>1.9258999999999999</c:v>
                </c:pt>
                <c:pt idx="1561">
                  <c:v>1.92608</c:v>
                </c:pt>
                <c:pt idx="1562">
                  <c:v>1.9262699999999999</c:v>
                </c:pt>
                <c:pt idx="1563">
                  <c:v>1.92645</c:v>
                </c:pt>
                <c:pt idx="1564">
                  <c:v>1.9266300000000001</c:v>
                </c:pt>
                <c:pt idx="1565">
                  <c:v>1.92682</c:v>
                </c:pt>
                <c:pt idx="1566">
                  <c:v>1.927</c:v>
                </c:pt>
                <c:pt idx="1567">
                  <c:v>1.9271799999999999</c:v>
                </c:pt>
                <c:pt idx="1568">
                  <c:v>1.92736</c:v>
                </c:pt>
                <c:pt idx="1569">
                  <c:v>1.9275500000000001</c:v>
                </c:pt>
                <c:pt idx="1570">
                  <c:v>1.9277299999999999</c:v>
                </c:pt>
                <c:pt idx="1571">
                  <c:v>1.92791</c:v>
                </c:pt>
                <c:pt idx="1572">
                  <c:v>1.9280900000000001</c:v>
                </c:pt>
                <c:pt idx="1573">
                  <c:v>1.9282699999999999</c:v>
                </c:pt>
                <c:pt idx="1574">
                  <c:v>1.9284600000000001</c:v>
                </c:pt>
                <c:pt idx="1575">
                  <c:v>1.9286399999999999</c:v>
                </c:pt>
                <c:pt idx="1576">
                  <c:v>1.92882</c:v>
                </c:pt>
                <c:pt idx="1577">
                  <c:v>1.929</c:v>
                </c:pt>
                <c:pt idx="1578">
                  <c:v>1.9291799999999999</c:v>
                </c:pt>
                <c:pt idx="1579">
                  <c:v>1.92936</c:v>
                </c:pt>
                <c:pt idx="1580">
                  <c:v>1.92954</c:v>
                </c:pt>
                <c:pt idx="1581">
                  <c:v>1.9297299999999999</c:v>
                </c:pt>
                <c:pt idx="1582">
                  <c:v>1.92991</c:v>
                </c:pt>
                <c:pt idx="1583">
                  <c:v>1.9300900000000001</c:v>
                </c:pt>
                <c:pt idx="1584">
                  <c:v>1.9302699999999999</c:v>
                </c:pt>
                <c:pt idx="1585">
                  <c:v>1.93045</c:v>
                </c:pt>
                <c:pt idx="1586">
                  <c:v>1.9306300000000001</c:v>
                </c:pt>
                <c:pt idx="1587">
                  <c:v>1.9308099999999999</c:v>
                </c:pt>
                <c:pt idx="1588">
                  <c:v>1.93099</c:v>
                </c:pt>
                <c:pt idx="1589">
                  <c:v>1.9311700000000001</c:v>
                </c:pt>
                <c:pt idx="1590">
                  <c:v>1.9313499999999999</c:v>
                </c:pt>
                <c:pt idx="1591">
                  <c:v>1.93153</c:v>
                </c:pt>
                <c:pt idx="1592">
                  <c:v>1.93171</c:v>
                </c:pt>
                <c:pt idx="1593">
                  <c:v>1.9318900000000001</c:v>
                </c:pt>
                <c:pt idx="1594">
                  <c:v>1.93208</c:v>
                </c:pt>
                <c:pt idx="1595">
                  <c:v>1.9322600000000001</c:v>
                </c:pt>
                <c:pt idx="1596">
                  <c:v>1.9324399999999999</c:v>
                </c:pt>
                <c:pt idx="1597">
                  <c:v>1.93262</c:v>
                </c:pt>
                <c:pt idx="1598">
                  <c:v>1.9328000000000001</c:v>
                </c:pt>
                <c:pt idx="1599">
                  <c:v>1.9329799999999999</c:v>
                </c:pt>
                <c:pt idx="1600">
                  <c:v>1.93316</c:v>
                </c:pt>
                <c:pt idx="1601">
                  <c:v>1.93333</c:v>
                </c:pt>
                <c:pt idx="1602">
                  <c:v>1.9335100000000001</c:v>
                </c:pt>
                <c:pt idx="1603">
                  <c:v>1.9336899999999999</c:v>
                </c:pt>
                <c:pt idx="1604">
                  <c:v>1.93387</c:v>
                </c:pt>
                <c:pt idx="1605">
                  <c:v>1.93405</c:v>
                </c:pt>
                <c:pt idx="1606">
                  <c:v>1.9342299999999999</c:v>
                </c:pt>
                <c:pt idx="1607">
                  <c:v>1.93441</c:v>
                </c:pt>
                <c:pt idx="1608">
                  <c:v>1.93459</c:v>
                </c:pt>
                <c:pt idx="1609">
                  <c:v>1.9347700000000001</c:v>
                </c:pt>
                <c:pt idx="1610">
                  <c:v>1.9349499999999999</c:v>
                </c:pt>
                <c:pt idx="1611">
                  <c:v>1.93513</c:v>
                </c:pt>
                <c:pt idx="1612">
                  <c:v>1.9353100000000001</c:v>
                </c:pt>
                <c:pt idx="1613">
                  <c:v>1.9354899999999999</c:v>
                </c:pt>
                <c:pt idx="1614">
                  <c:v>1.93567</c:v>
                </c:pt>
                <c:pt idx="1615">
                  <c:v>1.93584</c:v>
                </c:pt>
                <c:pt idx="1616">
                  <c:v>1.9360200000000001</c:v>
                </c:pt>
                <c:pt idx="1617">
                  <c:v>1.9361999999999999</c:v>
                </c:pt>
                <c:pt idx="1618">
                  <c:v>1.93638</c:v>
                </c:pt>
                <c:pt idx="1619">
                  <c:v>1.9365600000000001</c:v>
                </c:pt>
                <c:pt idx="1620">
                  <c:v>1.9367399999999999</c:v>
                </c:pt>
                <c:pt idx="1621">
                  <c:v>1.9369099999999999</c:v>
                </c:pt>
                <c:pt idx="1622">
                  <c:v>1.93709</c:v>
                </c:pt>
                <c:pt idx="1623">
                  <c:v>1.93727</c:v>
                </c:pt>
                <c:pt idx="1624">
                  <c:v>1.9374499999999999</c:v>
                </c:pt>
                <c:pt idx="1625">
                  <c:v>1.93763</c:v>
                </c:pt>
                <c:pt idx="1626">
                  <c:v>1.9378</c:v>
                </c:pt>
                <c:pt idx="1627">
                  <c:v>1.93798</c:v>
                </c:pt>
                <c:pt idx="1628">
                  <c:v>1.9381600000000001</c:v>
                </c:pt>
                <c:pt idx="1629">
                  <c:v>1.93834</c:v>
                </c:pt>
                <c:pt idx="1630">
                  <c:v>1.93852</c:v>
                </c:pt>
                <c:pt idx="1631">
                  <c:v>1.93869</c:v>
                </c:pt>
                <c:pt idx="1632">
                  <c:v>1.9388700000000001</c:v>
                </c:pt>
                <c:pt idx="1633">
                  <c:v>1.9390499999999999</c:v>
                </c:pt>
                <c:pt idx="1634">
                  <c:v>1.9392199999999999</c:v>
                </c:pt>
                <c:pt idx="1635">
                  <c:v>1.9394</c:v>
                </c:pt>
                <c:pt idx="1636">
                  <c:v>1.9395800000000001</c:v>
                </c:pt>
                <c:pt idx="1637">
                  <c:v>1.9397599999999999</c:v>
                </c:pt>
                <c:pt idx="1638">
                  <c:v>1.9399299999999999</c:v>
                </c:pt>
                <c:pt idx="1639">
                  <c:v>1.94011</c:v>
                </c:pt>
                <c:pt idx="1640">
                  <c:v>1.9402900000000001</c:v>
                </c:pt>
                <c:pt idx="1641">
                  <c:v>1.9404600000000001</c:v>
                </c:pt>
                <c:pt idx="1642">
                  <c:v>1.9406399999999999</c:v>
                </c:pt>
                <c:pt idx="1643">
                  <c:v>1.94082</c:v>
                </c:pt>
                <c:pt idx="1644">
                  <c:v>1.94099</c:v>
                </c:pt>
                <c:pt idx="1645">
                  <c:v>1.9411700000000001</c:v>
                </c:pt>
                <c:pt idx="1646">
                  <c:v>1.9413499999999999</c:v>
                </c:pt>
                <c:pt idx="1647">
                  <c:v>1.9415199999999999</c:v>
                </c:pt>
                <c:pt idx="1648">
                  <c:v>1.9417</c:v>
                </c:pt>
                <c:pt idx="1649">
                  <c:v>1.94187</c:v>
                </c:pt>
                <c:pt idx="1650">
                  <c:v>1.9420500000000001</c:v>
                </c:pt>
                <c:pt idx="1651">
                  <c:v>1.9422299999999999</c:v>
                </c:pt>
                <c:pt idx="1652">
                  <c:v>1.9423999999999999</c:v>
                </c:pt>
                <c:pt idx="1653">
                  <c:v>1.94258</c:v>
                </c:pt>
                <c:pt idx="1654">
                  <c:v>1.94275</c:v>
                </c:pt>
                <c:pt idx="1655">
                  <c:v>1.94293</c:v>
                </c:pt>
                <c:pt idx="1656">
                  <c:v>1.9431</c:v>
                </c:pt>
                <c:pt idx="1657">
                  <c:v>1.9432799999999999</c:v>
                </c:pt>
                <c:pt idx="1658">
                  <c:v>1.9434499999999999</c:v>
                </c:pt>
                <c:pt idx="1659">
                  <c:v>1.94363</c:v>
                </c:pt>
                <c:pt idx="1660">
                  <c:v>1.9438</c:v>
                </c:pt>
                <c:pt idx="1661">
                  <c:v>1.94398</c:v>
                </c:pt>
                <c:pt idx="1662">
                  <c:v>1.94415</c:v>
                </c:pt>
                <c:pt idx="1663">
                  <c:v>1.9443299999999999</c:v>
                </c:pt>
                <c:pt idx="1664">
                  <c:v>1.9444999999999999</c:v>
                </c:pt>
                <c:pt idx="1665">
                  <c:v>1.94468</c:v>
                </c:pt>
                <c:pt idx="1666">
                  <c:v>1.94485</c:v>
                </c:pt>
                <c:pt idx="1667">
                  <c:v>1.94503</c:v>
                </c:pt>
                <c:pt idx="1668">
                  <c:v>1.9452</c:v>
                </c:pt>
                <c:pt idx="1669">
                  <c:v>1.9453800000000001</c:v>
                </c:pt>
                <c:pt idx="1670">
                  <c:v>1.9455499999999999</c:v>
                </c:pt>
                <c:pt idx="1671">
                  <c:v>1.9457199999999999</c:v>
                </c:pt>
                <c:pt idx="1672">
                  <c:v>1.9459</c:v>
                </c:pt>
                <c:pt idx="1673">
                  <c:v>1.94607</c:v>
                </c:pt>
                <c:pt idx="1674">
                  <c:v>1.94625</c:v>
                </c:pt>
                <c:pt idx="1675">
                  <c:v>1.94642</c:v>
                </c:pt>
                <c:pt idx="1676">
                  <c:v>1.94659</c:v>
                </c:pt>
                <c:pt idx="1677">
                  <c:v>1.9467699999999999</c:v>
                </c:pt>
                <c:pt idx="1678">
                  <c:v>1.9469399999999999</c:v>
                </c:pt>
                <c:pt idx="1679">
                  <c:v>1.9471099999999999</c:v>
                </c:pt>
                <c:pt idx="1680">
                  <c:v>1.94729</c:v>
                </c:pt>
                <c:pt idx="1681">
                  <c:v>1.94746</c:v>
                </c:pt>
                <c:pt idx="1682">
                  <c:v>1.94763</c:v>
                </c:pt>
                <c:pt idx="1683">
                  <c:v>1.94781</c:v>
                </c:pt>
                <c:pt idx="1684">
                  <c:v>1.94798</c:v>
                </c:pt>
                <c:pt idx="1685">
                  <c:v>1.94815</c:v>
                </c:pt>
                <c:pt idx="1686">
                  <c:v>1.9483200000000001</c:v>
                </c:pt>
                <c:pt idx="1687">
                  <c:v>1.9484999999999999</c:v>
                </c:pt>
                <c:pt idx="1688">
                  <c:v>1.9486699999999999</c:v>
                </c:pt>
                <c:pt idx="1689">
                  <c:v>1.9488399999999999</c:v>
                </c:pt>
                <c:pt idx="1690">
                  <c:v>1.9490099999999999</c:v>
                </c:pt>
                <c:pt idx="1691">
                  <c:v>1.94919</c:v>
                </c:pt>
                <c:pt idx="1692">
                  <c:v>1.94936</c:v>
                </c:pt>
                <c:pt idx="1693">
                  <c:v>1.94953</c:v>
                </c:pt>
                <c:pt idx="1694">
                  <c:v>1.9497</c:v>
                </c:pt>
                <c:pt idx="1695">
                  <c:v>1.94987</c:v>
                </c:pt>
                <c:pt idx="1696">
                  <c:v>1.9500500000000001</c:v>
                </c:pt>
                <c:pt idx="1697">
                  <c:v>1.9502200000000001</c:v>
                </c:pt>
                <c:pt idx="1698">
                  <c:v>1.9503900000000001</c:v>
                </c:pt>
                <c:pt idx="1699">
                  <c:v>1.9505600000000001</c:v>
                </c:pt>
                <c:pt idx="1700">
                  <c:v>1.9507300000000001</c:v>
                </c:pt>
                <c:pt idx="1701">
                  <c:v>1.9509000000000001</c:v>
                </c:pt>
                <c:pt idx="1702">
                  <c:v>1.9510700000000001</c:v>
                </c:pt>
                <c:pt idx="1703">
                  <c:v>1.9512499999999999</c:v>
                </c:pt>
                <c:pt idx="1704">
                  <c:v>1.9514199999999999</c:v>
                </c:pt>
                <c:pt idx="1705">
                  <c:v>1.9515899999999999</c:v>
                </c:pt>
                <c:pt idx="1706">
                  <c:v>1.9517599999999999</c:v>
                </c:pt>
                <c:pt idx="1707">
                  <c:v>1.9519299999999999</c:v>
                </c:pt>
                <c:pt idx="1708">
                  <c:v>1.9520999999999999</c:v>
                </c:pt>
                <c:pt idx="1709">
                  <c:v>1.9522699999999999</c:v>
                </c:pt>
                <c:pt idx="1710">
                  <c:v>1.95244</c:v>
                </c:pt>
                <c:pt idx="1711">
                  <c:v>1.95261</c:v>
                </c:pt>
                <c:pt idx="1712">
                  <c:v>1.95278</c:v>
                </c:pt>
                <c:pt idx="1713">
                  <c:v>1.95295</c:v>
                </c:pt>
                <c:pt idx="1714">
                  <c:v>1.95312</c:v>
                </c:pt>
                <c:pt idx="1715">
                  <c:v>1.95329</c:v>
                </c:pt>
                <c:pt idx="1716">
                  <c:v>1.95346</c:v>
                </c:pt>
                <c:pt idx="1717">
                  <c:v>1.95363</c:v>
                </c:pt>
                <c:pt idx="1718">
                  <c:v>1.9538</c:v>
                </c:pt>
                <c:pt idx="1719">
                  <c:v>1.95397</c:v>
                </c:pt>
                <c:pt idx="1720">
                  <c:v>1.95414</c:v>
                </c:pt>
                <c:pt idx="1721">
                  <c:v>1.95431</c:v>
                </c:pt>
                <c:pt idx="1722">
                  <c:v>1.95448</c:v>
                </c:pt>
                <c:pt idx="1723">
                  <c:v>1.95465</c:v>
                </c:pt>
                <c:pt idx="1724">
                  <c:v>1.95482</c:v>
                </c:pt>
                <c:pt idx="1725">
                  <c:v>1.9549799999999999</c:v>
                </c:pt>
                <c:pt idx="1726">
                  <c:v>1.9551499999999999</c:v>
                </c:pt>
                <c:pt idx="1727">
                  <c:v>1.9553199999999999</c:v>
                </c:pt>
                <c:pt idx="1728">
                  <c:v>1.95549</c:v>
                </c:pt>
                <c:pt idx="1729">
                  <c:v>1.95566</c:v>
                </c:pt>
                <c:pt idx="1730">
                  <c:v>1.95583</c:v>
                </c:pt>
                <c:pt idx="1731">
                  <c:v>1.956</c:v>
                </c:pt>
                <c:pt idx="1732">
                  <c:v>1.9561599999999999</c:v>
                </c:pt>
                <c:pt idx="1733">
                  <c:v>1.9563299999999999</c:v>
                </c:pt>
                <c:pt idx="1734">
                  <c:v>1.9564999999999999</c:v>
                </c:pt>
                <c:pt idx="1735">
                  <c:v>1.9566699999999999</c:v>
                </c:pt>
                <c:pt idx="1736">
                  <c:v>1.9568300000000001</c:v>
                </c:pt>
                <c:pt idx="1737">
                  <c:v>1.9570000000000001</c:v>
                </c:pt>
                <c:pt idx="1738">
                  <c:v>1.9571700000000001</c:v>
                </c:pt>
                <c:pt idx="1739">
                  <c:v>1.9573400000000001</c:v>
                </c:pt>
                <c:pt idx="1740">
                  <c:v>1.9575</c:v>
                </c:pt>
                <c:pt idx="1741">
                  <c:v>1.95767</c:v>
                </c:pt>
                <c:pt idx="1742">
                  <c:v>1.95784</c:v>
                </c:pt>
                <c:pt idx="1743">
                  <c:v>1.95801</c:v>
                </c:pt>
                <c:pt idx="1744">
                  <c:v>1.95817</c:v>
                </c:pt>
                <c:pt idx="1745">
                  <c:v>1.95834</c:v>
                </c:pt>
                <c:pt idx="1746">
                  <c:v>1.95851</c:v>
                </c:pt>
                <c:pt idx="1747">
                  <c:v>1.9586699999999999</c:v>
                </c:pt>
                <c:pt idx="1748">
                  <c:v>1.9588399999999999</c:v>
                </c:pt>
                <c:pt idx="1749">
                  <c:v>1.9590000000000001</c:v>
                </c:pt>
                <c:pt idx="1750">
                  <c:v>1.9591700000000001</c:v>
                </c:pt>
                <c:pt idx="1751">
                  <c:v>1.9593400000000001</c:v>
                </c:pt>
                <c:pt idx="1752">
                  <c:v>1.9595</c:v>
                </c:pt>
                <c:pt idx="1753">
                  <c:v>1.95967</c:v>
                </c:pt>
                <c:pt idx="1754">
                  <c:v>1.95983</c:v>
                </c:pt>
                <c:pt idx="1755">
                  <c:v>1.96</c:v>
                </c:pt>
                <c:pt idx="1756">
                  <c:v>1.9601599999999999</c:v>
                </c:pt>
                <c:pt idx="1757">
                  <c:v>1.9603299999999999</c:v>
                </c:pt>
                <c:pt idx="1758">
                  <c:v>1.9604900000000001</c:v>
                </c:pt>
                <c:pt idx="1759">
                  <c:v>1.9606600000000001</c:v>
                </c:pt>
                <c:pt idx="1760">
                  <c:v>1.96082</c:v>
                </c:pt>
                <c:pt idx="1761">
                  <c:v>1.96099</c:v>
                </c:pt>
                <c:pt idx="1762">
                  <c:v>1.9611499999999999</c:v>
                </c:pt>
                <c:pt idx="1763">
                  <c:v>1.96132</c:v>
                </c:pt>
                <c:pt idx="1764">
                  <c:v>1.9614799999999999</c:v>
                </c:pt>
                <c:pt idx="1765">
                  <c:v>1.9616499999999999</c:v>
                </c:pt>
                <c:pt idx="1766">
                  <c:v>1.9618100000000001</c:v>
                </c:pt>
                <c:pt idx="1767">
                  <c:v>1.96197</c:v>
                </c:pt>
                <c:pt idx="1768">
                  <c:v>1.96214</c:v>
                </c:pt>
                <c:pt idx="1769">
                  <c:v>1.9622999999999999</c:v>
                </c:pt>
                <c:pt idx="1770">
                  <c:v>1.9624600000000001</c:v>
                </c:pt>
                <c:pt idx="1771">
                  <c:v>1.9626300000000001</c:v>
                </c:pt>
                <c:pt idx="1772">
                  <c:v>1.96279</c:v>
                </c:pt>
                <c:pt idx="1773">
                  <c:v>1.96295</c:v>
                </c:pt>
                <c:pt idx="1774">
                  <c:v>1.96312</c:v>
                </c:pt>
                <c:pt idx="1775">
                  <c:v>1.9632799999999999</c:v>
                </c:pt>
                <c:pt idx="1776">
                  <c:v>1.9634400000000001</c:v>
                </c:pt>
                <c:pt idx="1777">
                  <c:v>1.9636</c:v>
                </c:pt>
                <c:pt idx="1778">
                  <c:v>1.96377</c:v>
                </c:pt>
                <c:pt idx="1779">
                  <c:v>1.96393</c:v>
                </c:pt>
                <c:pt idx="1780">
                  <c:v>1.9640899999999999</c:v>
                </c:pt>
                <c:pt idx="1781">
                  <c:v>1.9642500000000001</c:v>
                </c:pt>
                <c:pt idx="1782">
                  <c:v>1.96441</c:v>
                </c:pt>
                <c:pt idx="1783">
                  <c:v>1.9645699999999999</c:v>
                </c:pt>
                <c:pt idx="1784">
                  <c:v>1.9647399999999999</c:v>
                </c:pt>
                <c:pt idx="1785">
                  <c:v>1.9649000000000001</c:v>
                </c:pt>
                <c:pt idx="1786">
                  <c:v>1.96506</c:v>
                </c:pt>
                <c:pt idx="1787">
                  <c:v>1.96522</c:v>
                </c:pt>
                <c:pt idx="1788">
                  <c:v>1.9653799999999999</c:v>
                </c:pt>
                <c:pt idx="1789">
                  <c:v>1.9655400000000001</c:v>
                </c:pt>
                <c:pt idx="1790">
                  <c:v>1.9657</c:v>
                </c:pt>
                <c:pt idx="1791">
                  <c:v>1.9658599999999999</c:v>
                </c:pt>
                <c:pt idx="1792">
                  <c:v>1.9660200000000001</c:v>
                </c:pt>
                <c:pt idx="1793">
                  <c:v>1.96618</c:v>
                </c:pt>
                <c:pt idx="1794">
                  <c:v>1.96634</c:v>
                </c:pt>
                <c:pt idx="1795">
                  <c:v>1.9664999999999999</c:v>
                </c:pt>
                <c:pt idx="1796">
                  <c:v>1.9666600000000001</c:v>
                </c:pt>
                <c:pt idx="1797">
                  <c:v>1.96682</c:v>
                </c:pt>
                <c:pt idx="1798">
                  <c:v>1.96698</c:v>
                </c:pt>
                <c:pt idx="1799">
                  <c:v>1.9671400000000001</c:v>
                </c:pt>
                <c:pt idx="1800">
                  <c:v>1.96729</c:v>
                </c:pt>
                <c:pt idx="1801">
                  <c:v>1.9674499999999999</c:v>
                </c:pt>
                <c:pt idx="1802">
                  <c:v>1.9676100000000001</c:v>
                </c:pt>
                <c:pt idx="1803">
                  <c:v>1.96777</c:v>
                </c:pt>
                <c:pt idx="1804">
                  <c:v>1.96793</c:v>
                </c:pt>
                <c:pt idx="1805">
                  <c:v>1.9680899999999999</c:v>
                </c:pt>
                <c:pt idx="1806">
                  <c:v>1.96824</c:v>
                </c:pt>
                <c:pt idx="1807">
                  <c:v>1.9683999999999999</c:v>
                </c:pt>
                <c:pt idx="1808">
                  <c:v>1.9685600000000001</c:v>
                </c:pt>
                <c:pt idx="1809">
                  <c:v>1.96871</c:v>
                </c:pt>
                <c:pt idx="1810">
                  <c:v>1.9688699999999999</c:v>
                </c:pt>
                <c:pt idx="1811">
                  <c:v>1.9690300000000001</c:v>
                </c:pt>
                <c:pt idx="1812">
                  <c:v>1.96919</c:v>
                </c:pt>
                <c:pt idx="1813">
                  <c:v>1.9693400000000001</c:v>
                </c:pt>
                <c:pt idx="1814">
                  <c:v>1.9695</c:v>
                </c:pt>
                <c:pt idx="1815">
                  <c:v>1.9696499999999999</c:v>
                </c:pt>
                <c:pt idx="1816">
                  <c:v>1.9698100000000001</c:v>
                </c:pt>
                <c:pt idx="1817">
                  <c:v>1.96997</c:v>
                </c:pt>
                <c:pt idx="1818">
                  <c:v>1.9701200000000001</c:v>
                </c:pt>
                <c:pt idx="1819">
                  <c:v>1.97028</c:v>
                </c:pt>
                <c:pt idx="1820">
                  <c:v>1.9704299999999999</c:v>
                </c:pt>
                <c:pt idx="1821">
                  <c:v>1.9705900000000001</c:v>
                </c:pt>
                <c:pt idx="1822">
                  <c:v>1.9707399999999999</c:v>
                </c:pt>
                <c:pt idx="1823">
                  <c:v>1.97089</c:v>
                </c:pt>
                <c:pt idx="1824">
                  <c:v>1.97105</c:v>
                </c:pt>
                <c:pt idx="1825">
                  <c:v>1.9712000000000001</c:v>
                </c:pt>
                <c:pt idx="1826">
                  <c:v>1.97136</c:v>
                </c:pt>
                <c:pt idx="1827">
                  <c:v>1.9715100000000001</c:v>
                </c:pt>
                <c:pt idx="1828">
                  <c:v>1.97166</c:v>
                </c:pt>
                <c:pt idx="1829">
                  <c:v>1.9718199999999999</c:v>
                </c:pt>
                <c:pt idx="1830">
                  <c:v>1.97197</c:v>
                </c:pt>
                <c:pt idx="1831">
                  <c:v>1.9721200000000001</c:v>
                </c:pt>
                <c:pt idx="1832">
                  <c:v>1.97228</c:v>
                </c:pt>
                <c:pt idx="1833">
                  <c:v>1.9724299999999999</c:v>
                </c:pt>
                <c:pt idx="1834">
                  <c:v>1.97258</c:v>
                </c:pt>
                <c:pt idx="1835">
                  <c:v>1.9727300000000001</c:v>
                </c:pt>
                <c:pt idx="1836">
                  <c:v>1.97289</c:v>
                </c:pt>
                <c:pt idx="1837">
                  <c:v>1.9730399999999999</c:v>
                </c:pt>
                <c:pt idx="1838">
                  <c:v>1.97319</c:v>
                </c:pt>
                <c:pt idx="1839">
                  <c:v>1.9733400000000001</c:v>
                </c:pt>
                <c:pt idx="1840">
                  <c:v>1.97349</c:v>
                </c:pt>
                <c:pt idx="1841">
                  <c:v>1.9736400000000001</c:v>
                </c:pt>
                <c:pt idx="1842">
                  <c:v>1.9737899999999999</c:v>
                </c:pt>
                <c:pt idx="1843">
                  <c:v>1.97394</c:v>
                </c:pt>
                <c:pt idx="1844">
                  <c:v>1.9740899999999999</c:v>
                </c:pt>
                <c:pt idx="1845">
                  <c:v>1.97424</c:v>
                </c:pt>
                <c:pt idx="1846">
                  <c:v>1.9743900000000001</c:v>
                </c:pt>
                <c:pt idx="1847">
                  <c:v>1.97454</c:v>
                </c:pt>
                <c:pt idx="1848">
                  <c:v>1.9746900000000001</c:v>
                </c:pt>
                <c:pt idx="1849">
                  <c:v>1.9748399999999999</c:v>
                </c:pt>
                <c:pt idx="1850">
                  <c:v>1.97499</c:v>
                </c:pt>
                <c:pt idx="1851">
                  <c:v>1.9751399999999999</c:v>
                </c:pt>
                <c:pt idx="1852">
                  <c:v>1.97529</c:v>
                </c:pt>
                <c:pt idx="1853">
                  <c:v>1.9754400000000001</c:v>
                </c:pt>
                <c:pt idx="1854">
                  <c:v>1.9755799999999999</c:v>
                </c:pt>
                <c:pt idx="1855">
                  <c:v>1.97573</c:v>
                </c:pt>
                <c:pt idx="1856">
                  <c:v>1.9758800000000001</c:v>
                </c:pt>
                <c:pt idx="1857">
                  <c:v>1.97603</c:v>
                </c:pt>
                <c:pt idx="1858">
                  <c:v>1.97617</c:v>
                </c:pt>
                <c:pt idx="1859">
                  <c:v>1.9763200000000001</c:v>
                </c:pt>
                <c:pt idx="1860">
                  <c:v>1.9764699999999999</c:v>
                </c:pt>
                <c:pt idx="1861">
                  <c:v>1.97661</c:v>
                </c:pt>
                <c:pt idx="1862">
                  <c:v>1.9767600000000001</c:v>
                </c:pt>
                <c:pt idx="1863">
                  <c:v>1.9769099999999999</c:v>
                </c:pt>
                <c:pt idx="1864">
                  <c:v>1.97705</c:v>
                </c:pt>
                <c:pt idx="1865">
                  <c:v>1.9772000000000001</c:v>
                </c:pt>
                <c:pt idx="1866">
                  <c:v>1.9773400000000001</c:v>
                </c:pt>
                <c:pt idx="1867">
                  <c:v>1.97749</c:v>
                </c:pt>
                <c:pt idx="1868">
                  <c:v>1.97763</c:v>
                </c:pt>
                <c:pt idx="1869">
                  <c:v>1.9777800000000001</c:v>
                </c:pt>
                <c:pt idx="1870">
                  <c:v>1.9779199999999999</c:v>
                </c:pt>
                <c:pt idx="1871">
                  <c:v>1.97807</c:v>
                </c:pt>
                <c:pt idx="1872">
                  <c:v>1.97821</c:v>
                </c:pt>
                <c:pt idx="1873">
                  <c:v>1.9783500000000001</c:v>
                </c:pt>
                <c:pt idx="1874">
                  <c:v>1.9784999999999999</c:v>
                </c:pt>
                <c:pt idx="1875">
                  <c:v>1.97864</c:v>
                </c:pt>
                <c:pt idx="1876">
                  <c:v>1.97878</c:v>
                </c:pt>
                <c:pt idx="1877">
                  <c:v>1.9789300000000001</c:v>
                </c:pt>
                <c:pt idx="1878">
                  <c:v>1.9790700000000001</c:v>
                </c:pt>
                <c:pt idx="1879">
                  <c:v>1.9792099999999999</c:v>
                </c:pt>
                <c:pt idx="1880">
                  <c:v>1.9793499999999999</c:v>
                </c:pt>
                <c:pt idx="1881">
                  <c:v>1.9795</c:v>
                </c:pt>
                <c:pt idx="1882">
                  <c:v>1.9796400000000001</c:v>
                </c:pt>
                <c:pt idx="1883">
                  <c:v>1.9797800000000001</c:v>
                </c:pt>
                <c:pt idx="1884">
                  <c:v>1.9799199999999999</c:v>
                </c:pt>
                <c:pt idx="1885">
                  <c:v>1.9800599999999999</c:v>
                </c:pt>
                <c:pt idx="1886">
                  <c:v>1.9802</c:v>
                </c:pt>
                <c:pt idx="1887">
                  <c:v>1.98034</c:v>
                </c:pt>
                <c:pt idx="1888">
                  <c:v>1.9804900000000001</c:v>
                </c:pt>
                <c:pt idx="1889">
                  <c:v>1.9806299999999999</c:v>
                </c:pt>
                <c:pt idx="1890">
                  <c:v>1.9807699999999999</c:v>
                </c:pt>
                <c:pt idx="1891">
                  <c:v>1.9809099999999999</c:v>
                </c:pt>
                <c:pt idx="1892">
                  <c:v>1.98105</c:v>
                </c:pt>
                <c:pt idx="1893">
                  <c:v>1.98119</c:v>
                </c:pt>
                <c:pt idx="1894">
                  <c:v>1.98133</c:v>
                </c:pt>
                <c:pt idx="1895">
                  <c:v>1.98146</c:v>
                </c:pt>
                <c:pt idx="1896">
                  <c:v>1.9816</c:v>
                </c:pt>
                <c:pt idx="1897">
                  <c:v>1.9817400000000001</c:v>
                </c:pt>
                <c:pt idx="1898">
                  <c:v>1.9818800000000001</c:v>
                </c:pt>
                <c:pt idx="1899">
                  <c:v>1.9820199999999999</c:v>
                </c:pt>
                <c:pt idx="1900">
                  <c:v>1.9821599999999999</c:v>
                </c:pt>
                <c:pt idx="1901">
                  <c:v>1.9823</c:v>
                </c:pt>
                <c:pt idx="1902">
                  <c:v>1.98244</c:v>
                </c:pt>
                <c:pt idx="1903">
                  <c:v>1.9825699999999999</c:v>
                </c:pt>
                <c:pt idx="1904">
                  <c:v>1.98271</c:v>
                </c:pt>
                <c:pt idx="1905">
                  <c:v>1.98285</c:v>
                </c:pt>
                <c:pt idx="1906">
                  <c:v>1.98299</c:v>
                </c:pt>
                <c:pt idx="1907">
                  <c:v>1.98312</c:v>
                </c:pt>
                <c:pt idx="1908">
                  <c:v>1.98326</c:v>
                </c:pt>
                <c:pt idx="1909">
                  <c:v>1.9834000000000001</c:v>
                </c:pt>
                <c:pt idx="1910">
                  <c:v>1.98353</c:v>
                </c:pt>
                <c:pt idx="1911">
                  <c:v>1.98367</c:v>
                </c:pt>
                <c:pt idx="1912">
                  <c:v>1.9838100000000001</c:v>
                </c:pt>
                <c:pt idx="1913">
                  <c:v>1.98394</c:v>
                </c:pt>
                <c:pt idx="1914">
                  <c:v>1.9840800000000001</c:v>
                </c:pt>
                <c:pt idx="1915">
                  <c:v>1.9842200000000001</c:v>
                </c:pt>
                <c:pt idx="1916">
                  <c:v>1.9843500000000001</c:v>
                </c:pt>
                <c:pt idx="1917">
                  <c:v>1.9844900000000001</c:v>
                </c:pt>
                <c:pt idx="1918">
                  <c:v>1.9846200000000001</c:v>
                </c:pt>
                <c:pt idx="1919">
                  <c:v>1.9847600000000001</c:v>
                </c:pt>
                <c:pt idx="1920">
                  <c:v>1.9849000000000001</c:v>
                </c:pt>
                <c:pt idx="1921">
                  <c:v>1.9850300000000001</c:v>
                </c:pt>
                <c:pt idx="1922">
                  <c:v>1.9851700000000001</c:v>
                </c:pt>
                <c:pt idx="1923">
                  <c:v>1.9853000000000001</c:v>
                </c:pt>
                <c:pt idx="1924">
                  <c:v>1.9854400000000001</c:v>
                </c:pt>
                <c:pt idx="1925">
                  <c:v>1.9855700000000001</c:v>
                </c:pt>
                <c:pt idx="1926">
                  <c:v>1.9857100000000001</c:v>
                </c:pt>
                <c:pt idx="1927">
                  <c:v>1.98584</c:v>
                </c:pt>
                <c:pt idx="1928">
                  <c:v>1.98597</c:v>
                </c:pt>
                <c:pt idx="1929">
                  <c:v>1.98611</c:v>
                </c:pt>
                <c:pt idx="1930">
                  <c:v>1.98624</c:v>
                </c:pt>
                <c:pt idx="1931">
                  <c:v>1.98638</c:v>
                </c:pt>
                <c:pt idx="1932">
                  <c:v>1.98651</c:v>
                </c:pt>
                <c:pt idx="1933">
                  <c:v>1.98665</c:v>
                </c:pt>
                <c:pt idx="1934">
                  <c:v>1.98678</c:v>
                </c:pt>
                <c:pt idx="1935">
                  <c:v>1.98691</c:v>
                </c:pt>
                <c:pt idx="1936">
                  <c:v>1.98705</c:v>
                </c:pt>
                <c:pt idx="1937">
                  <c:v>1.9871799999999999</c:v>
                </c:pt>
                <c:pt idx="1938">
                  <c:v>1.9873099999999999</c:v>
                </c:pt>
                <c:pt idx="1939">
                  <c:v>1.9874499999999999</c:v>
                </c:pt>
                <c:pt idx="1940">
                  <c:v>1.9875799999999999</c:v>
                </c:pt>
                <c:pt idx="1941">
                  <c:v>1.9877100000000001</c:v>
                </c:pt>
                <c:pt idx="1942">
                  <c:v>1.9878499999999999</c:v>
                </c:pt>
                <c:pt idx="1943">
                  <c:v>1.9879800000000001</c:v>
                </c:pt>
                <c:pt idx="1944">
                  <c:v>1.98811</c:v>
                </c:pt>
                <c:pt idx="1945">
                  <c:v>1.98824</c:v>
                </c:pt>
                <c:pt idx="1946">
                  <c:v>1.98838</c:v>
                </c:pt>
                <c:pt idx="1947">
                  <c:v>1.98851</c:v>
                </c:pt>
                <c:pt idx="1948">
                  <c:v>1.98864</c:v>
                </c:pt>
                <c:pt idx="1949">
                  <c:v>1.9887699999999999</c:v>
                </c:pt>
                <c:pt idx="1950">
                  <c:v>1.98891</c:v>
                </c:pt>
                <c:pt idx="1951">
                  <c:v>1.9890399999999999</c:v>
                </c:pt>
                <c:pt idx="1952">
                  <c:v>1.9891700000000001</c:v>
                </c:pt>
                <c:pt idx="1953">
                  <c:v>1.9893000000000001</c:v>
                </c:pt>
                <c:pt idx="1954">
                  <c:v>1.9894400000000001</c:v>
                </c:pt>
                <c:pt idx="1955">
                  <c:v>1.9895700000000001</c:v>
                </c:pt>
                <c:pt idx="1956">
                  <c:v>1.9897</c:v>
                </c:pt>
                <c:pt idx="1957">
                  <c:v>1.98983</c:v>
                </c:pt>
                <c:pt idx="1958">
                  <c:v>1.98996</c:v>
                </c:pt>
                <c:pt idx="1959">
                  <c:v>1.9901</c:v>
                </c:pt>
                <c:pt idx="1960">
                  <c:v>1.9902299999999999</c:v>
                </c:pt>
                <c:pt idx="1961">
                  <c:v>1.9903599999999999</c:v>
                </c:pt>
                <c:pt idx="1962">
                  <c:v>1.9904900000000001</c:v>
                </c:pt>
                <c:pt idx="1963">
                  <c:v>1.9906200000000001</c:v>
                </c:pt>
                <c:pt idx="1964">
                  <c:v>1.99075</c:v>
                </c:pt>
                <c:pt idx="1965">
                  <c:v>1.99089</c:v>
                </c:pt>
                <c:pt idx="1966">
                  <c:v>1.99102</c:v>
                </c:pt>
                <c:pt idx="1967">
                  <c:v>1.99115</c:v>
                </c:pt>
                <c:pt idx="1968">
                  <c:v>1.9912799999999999</c:v>
                </c:pt>
                <c:pt idx="1969">
                  <c:v>1.9914099999999999</c:v>
                </c:pt>
                <c:pt idx="1970">
                  <c:v>1.9915400000000001</c:v>
                </c:pt>
                <c:pt idx="1971">
                  <c:v>1.9916700000000001</c:v>
                </c:pt>
                <c:pt idx="1972">
                  <c:v>1.9918</c:v>
                </c:pt>
                <c:pt idx="1973">
                  <c:v>1.99194</c:v>
                </c:pt>
                <c:pt idx="1974">
                  <c:v>1.99207</c:v>
                </c:pt>
                <c:pt idx="1975">
                  <c:v>1.9922</c:v>
                </c:pt>
                <c:pt idx="1976">
                  <c:v>1.9923299999999999</c:v>
                </c:pt>
                <c:pt idx="1977">
                  <c:v>1.9924599999999999</c:v>
                </c:pt>
                <c:pt idx="1978">
                  <c:v>1.9925900000000001</c:v>
                </c:pt>
                <c:pt idx="1979">
                  <c:v>1.99272</c:v>
                </c:pt>
                <c:pt idx="1980">
                  <c:v>1.99285</c:v>
                </c:pt>
                <c:pt idx="1981">
                  <c:v>1.99298</c:v>
                </c:pt>
                <c:pt idx="1982">
                  <c:v>1.99312</c:v>
                </c:pt>
                <c:pt idx="1983">
                  <c:v>1.99325</c:v>
                </c:pt>
                <c:pt idx="1984">
                  <c:v>1.9933799999999999</c:v>
                </c:pt>
                <c:pt idx="1985">
                  <c:v>1.9935099999999999</c:v>
                </c:pt>
                <c:pt idx="1986">
                  <c:v>1.9936400000000001</c:v>
                </c:pt>
                <c:pt idx="1987">
                  <c:v>1.99377</c:v>
                </c:pt>
                <c:pt idx="1988">
                  <c:v>1.9939</c:v>
                </c:pt>
                <c:pt idx="1989">
                  <c:v>1.99403</c:v>
                </c:pt>
                <c:pt idx="1990">
                  <c:v>1.9941599999999999</c:v>
                </c:pt>
                <c:pt idx="1991">
                  <c:v>1.9942899999999999</c:v>
                </c:pt>
                <c:pt idx="1992">
                  <c:v>1.9944299999999999</c:v>
                </c:pt>
                <c:pt idx="1993">
                  <c:v>1.9945600000000001</c:v>
                </c:pt>
                <c:pt idx="1994">
                  <c:v>1.9946900000000001</c:v>
                </c:pt>
                <c:pt idx="1995">
                  <c:v>1.99482</c:v>
                </c:pt>
                <c:pt idx="1996">
                  <c:v>1.99495</c:v>
                </c:pt>
                <c:pt idx="1997">
                  <c:v>1.99508</c:v>
                </c:pt>
                <c:pt idx="1998">
                  <c:v>1.9952099999999999</c:v>
                </c:pt>
                <c:pt idx="1999">
                  <c:v>1.9953399999999999</c:v>
                </c:pt>
                <c:pt idx="2000">
                  <c:v>1.9954700000000001</c:v>
                </c:pt>
                <c:pt idx="2001">
                  <c:v>1.9956</c:v>
                </c:pt>
                <c:pt idx="2002">
                  <c:v>1.9957400000000001</c:v>
                </c:pt>
                <c:pt idx="2003">
                  <c:v>1.99587</c:v>
                </c:pt>
                <c:pt idx="2004">
                  <c:v>1.996</c:v>
                </c:pt>
                <c:pt idx="2005">
                  <c:v>1.99613</c:v>
                </c:pt>
                <c:pt idx="2006">
                  <c:v>1.9962599999999999</c:v>
                </c:pt>
                <c:pt idx="2007">
                  <c:v>1.9963900000000001</c:v>
                </c:pt>
                <c:pt idx="2008">
                  <c:v>1.9965200000000001</c:v>
                </c:pt>
                <c:pt idx="2009">
                  <c:v>1.99665</c:v>
                </c:pt>
                <c:pt idx="2010">
                  <c:v>1.9967900000000001</c:v>
                </c:pt>
                <c:pt idx="2011">
                  <c:v>1.99692</c:v>
                </c:pt>
                <c:pt idx="2012">
                  <c:v>1.99705</c:v>
                </c:pt>
                <c:pt idx="2013">
                  <c:v>1.99718</c:v>
                </c:pt>
                <c:pt idx="2014">
                  <c:v>1.9973099999999999</c:v>
                </c:pt>
                <c:pt idx="2015">
                  <c:v>1.9974400000000001</c:v>
                </c:pt>
                <c:pt idx="2016">
                  <c:v>1.9975700000000001</c:v>
                </c:pt>
                <c:pt idx="2017">
                  <c:v>1.9977100000000001</c:v>
                </c:pt>
                <c:pt idx="2018">
                  <c:v>1.9978400000000001</c:v>
                </c:pt>
                <c:pt idx="2019">
                  <c:v>1.99797</c:v>
                </c:pt>
                <c:pt idx="2020">
                  <c:v>1.9981</c:v>
                </c:pt>
                <c:pt idx="2021">
                  <c:v>1.99823</c:v>
                </c:pt>
                <c:pt idx="2022">
                  <c:v>1.9983599999999999</c:v>
                </c:pt>
                <c:pt idx="2023">
                  <c:v>1.9984999999999999</c:v>
                </c:pt>
                <c:pt idx="2024">
                  <c:v>1.9986299999999999</c:v>
                </c:pt>
                <c:pt idx="2025">
                  <c:v>1.9987600000000001</c:v>
                </c:pt>
                <c:pt idx="2026">
                  <c:v>1.9988900000000001</c:v>
                </c:pt>
                <c:pt idx="2027">
                  <c:v>1.99902</c:v>
                </c:pt>
                <c:pt idx="2028">
                  <c:v>1.99915</c:v>
                </c:pt>
                <c:pt idx="2029">
                  <c:v>1.99929</c:v>
                </c:pt>
                <c:pt idx="2030">
                  <c:v>1.99942</c:v>
                </c:pt>
                <c:pt idx="2031">
                  <c:v>1.9995499999999999</c:v>
                </c:pt>
                <c:pt idx="2032">
                  <c:v>1.9996799999999999</c:v>
                </c:pt>
                <c:pt idx="2033">
                  <c:v>1.9998100000000001</c:v>
                </c:pt>
                <c:pt idx="2034">
                  <c:v>1.9999499999999999</c:v>
                </c:pt>
                <c:pt idx="2035">
                  <c:v>2.0000800000000001</c:v>
                </c:pt>
                <c:pt idx="2036">
                  <c:v>2.00021</c:v>
                </c:pt>
                <c:pt idx="2037">
                  <c:v>2.00034</c:v>
                </c:pt>
                <c:pt idx="2038">
                  <c:v>2.00047</c:v>
                </c:pt>
                <c:pt idx="2039">
                  <c:v>2.0005999999999999</c:v>
                </c:pt>
                <c:pt idx="2040">
                  <c:v>2.00074</c:v>
                </c:pt>
                <c:pt idx="2041">
                  <c:v>2.0008699999999999</c:v>
                </c:pt>
                <c:pt idx="2042">
                  <c:v>2.0009999999999999</c:v>
                </c:pt>
                <c:pt idx="2043">
                  <c:v>2.0011299999999999</c:v>
                </c:pt>
                <c:pt idx="2044">
                  <c:v>2.0012599999999998</c:v>
                </c:pt>
                <c:pt idx="2045">
                  <c:v>2.0013999999999998</c:v>
                </c:pt>
                <c:pt idx="2046">
                  <c:v>2.0015299999999998</c:v>
                </c:pt>
                <c:pt idx="2047">
                  <c:v>2.0016600000000002</c:v>
                </c:pt>
                <c:pt idx="2048">
                  <c:v>2.0017900000000002</c:v>
                </c:pt>
                <c:pt idx="2049">
                  <c:v>2.0019200000000001</c:v>
                </c:pt>
                <c:pt idx="2050">
                  <c:v>2.0020600000000002</c:v>
                </c:pt>
                <c:pt idx="2051">
                  <c:v>2.0021900000000001</c:v>
                </c:pt>
                <c:pt idx="2052">
                  <c:v>2.0023200000000001</c:v>
                </c:pt>
                <c:pt idx="2053">
                  <c:v>2.0024500000000001</c:v>
                </c:pt>
                <c:pt idx="2054">
                  <c:v>2.0025900000000001</c:v>
                </c:pt>
                <c:pt idx="2055">
                  <c:v>2.0027200000000001</c:v>
                </c:pt>
                <c:pt idx="2056">
                  <c:v>2.00285</c:v>
                </c:pt>
                <c:pt idx="2057">
                  <c:v>2.00298</c:v>
                </c:pt>
                <c:pt idx="2058">
                  <c:v>2.0031099999999999</c:v>
                </c:pt>
                <c:pt idx="2059">
                  <c:v>2.00325</c:v>
                </c:pt>
                <c:pt idx="2060">
                  <c:v>2.0033799999999999</c:v>
                </c:pt>
                <c:pt idx="2061">
                  <c:v>2.0035099999999999</c:v>
                </c:pt>
                <c:pt idx="2062">
                  <c:v>2.0036399999999999</c:v>
                </c:pt>
                <c:pt idx="2063">
                  <c:v>2.0037699999999998</c:v>
                </c:pt>
                <c:pt idx="2064">
                  <c:v>2.0039099999999999</c:v>
                </c:pt>
                <c:pt idx="2065">
                  <c:v>2.0040399999999998</c:v>
                </c:pt>
                <c:pt idx="2066">
                  <c:v>2.0041699999999998</c:v>
                </c:pt>
              </c:numCache>
            </c:numRef>
          </c:yVal>
          <c:smooth val="0"/>
        </c:ser>
        <c:ser>
          <c:idx val="2"/>
          <c:order val="1"/>
          <c:tx>
            <c:v>GR-280 unirr.</c:v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Лист1!$K$28:$K$1904</c:f>
              <c:numCache>
                <c:formatCode>General</c:formatCode>
                <c:ptCount val="1877"/>
                <c:pt idx="0">
                  <c:v>202</c:v>
                </c:pt>
                <c:pt idx="1">
                  <c:v>202.5</c:v>
                </c:pt>
                <c:pt idx="2">
                  <c:v>203</c:v>
                </c:pt>
                <c:pt idx="3">
                  <c:v>203.5</c:v>
                </c:pt>
                <c:pt idx="4">
                  <c:v>204</c:v>
                </c:pt>
                <c:pt idx="5">
                  <c:v>204.5</c:v>
                </c:pt>
                <c:pt idx="6">
                  <c:v>205</c:v>
                </c:pt>
                <c:pt idx="7">
                  <c:v>205.5</c:v>
                </c:pt>
                <c:pt idx="8">
                  <c:v>206</c:v>
                </c:pt>
                <c:pt idx="9">
                  <c:v>206.5</c:v>
                </c:pt>
                <c:pt idx="10">
                  <c:v>207</c:v>
                </c:pt>
                <c:pt idx="11">
                  <c:v>207.5</c:v>
                </c:pt>
                <c:pt idx="12">
                  <c:v>208</c:v>
                </c:pt>
                <c:pt idx="13">
                  <c:v>208.5</c:v>
                </c:pt>
                <c:pt idx="14">
                  <c:v>209</c:v>
                </c:pt>
                <c:pt idx="15">
                  <c:v>209.5</c:v>
                </c:pt>
                <c:pt idx="16">
                  <c:v>210</c:v>
                </c:pt>
                <c:pt idx="17">
                  <c:v>210.5</c:v>
                </c:pt>
                <c:pt idx="18">
                  <c:v>211</c:v>
                </c:pt>
                <c:pt idx="19">
                  <c:v>211.5</c:v>
                </c:pt>
                <c:pt idx="20">
                  <c:v>212</c:v>
                </c:pt>
                <c:pt idx="21">
                  <c:v>212.5</c:v>
                </c:pt>
                <c:pt idx="22">
                  <c:v>213</c:v>
                </c:pt>
                <c:pt idx="23">
                  <c:v>213.5</c:v>
                </c:pt>
                <c:pt idx="24">
                  <c:v>214</c:v>
                </c:pt>
                <c:pt idx="25">
                  <c:v>214.5</c:v>
                </c:pt>
                <c:pt idx="26">
                  <c:v>215</c:v>
                </c:pt>
                <c:pt idx="27">
                  <c:v>215.5</c:v>
                </c:pt>
                <c:pt idx="28">
                  <c:v>216</c:v>
                </c:pt>
                <c:pt idx="29">
                  <c:v>216.5</c:v>
                </c:pt>
                <c:pt idx="30">
                  <c:v>217</c:v>
                </c:pt>
                <c:pt idx="31">
                  <c:v>217.5</c:v>
                </c:pt>
                <c:pt idx="32">
                  <c:v>218</c:v>
                </c:pt>
                <c:pt idx="33">
                  <c:v>218.5</c:v>
                </c:pt>
                <c:pt idx="34">
                  <c:v>219</c:v>
                </c:pt>
                <c:pt idx="35">
                  <c:v>219.5</c:v>
                </c:pt>
                <c:pt idx="36">
                  <c:v>220</c:v>
                </c:pt>
                <c:pt idx="37">
                  <c:v>220.5</c:v>
                </c:pt>
                <c:pt idx="38">
                  <c:v>221</c:v>
                </c:pt>
                <c:pt idx="39">
                  <c:v>221.5</c:v>
                </c:pt>
                <c:pt idx="40">
                  <c:v>222</c:v>
                </c:pt>
                <c:pt idx="41">
                  <c:v>222.5</c:v>
                </c:pt>
                <c:pt idx="42">
                  <c:v>223</c:v>
                </c:pt>
                <c:pt idx="43">
                  <c:v>223.5</c:v>
                </c:pt>
                <c:pt idx="44">
                  <c:v>224</c:v>
                </c:pt>
                <c:pt idx="45">
                  <c:v>224.5</c:v>
                </c:pt>
                <c:pt idx="46">
                  <c:v>225</c:v>
                </c:pt>
                <c:pt idx="47">
                  <c:v>225.5</c:v>
                </c:pt>
                <c:pt idx="48">
                  <c:v>226</c:v>
                </c:pt>
                <c:pt idx="49">
                  <c:v>226.5</c:v>
                </c:pt>
                <c:pt idx="50">
                  <c:v>227</c:v>
                </c:pt>
                <c:pt idx="51">
                  <c:v>227.5</c:v>
                </c:pt>
                <c:pt idx="52">
                  <c:v>228</c:v>
                </c:pt>
                <c:pt idx="53">
                  <c:v>228.5</c:v>
                </c:pt>
                <c:pt idx="54">
                  <c:v>229</c:v>
                </c:pt>
                <c:pt idx="55">
                  <c:v>229.5</c:v>
                </c:pt>
                <c:pt idx="56">
                  <c:v>230</c:v>
                </c:pt>
                <c:pt idx="57">
                  <c:v>230.5</c:v>
                </c:pt>
                <c:pt idx="58">
                  <c:v>231</c:v>
                </c:pt>
                <c:pt idx="59">
                  <c:v>231.5</c:v>
                </c:pt>
                <c:pt idx="60">
                  <c:v>232</c:v>
                </c:pt>
                <c:pt idx="61">
                  <c:v>232.5</c:v>
                </c:pt>
                <c:pt idx="62">
                  <c:v>233</c:v>
                </c:pt>
                <c:pt idx="63">
                  <c:v>233.5</c:v>
                </c:pt>
                <c:pt idx="64">
                  <c:v>234</c:v>
                </c:pt>
                <c:pt idx="65">
                  <c:v>234.5</c:v>
                </c:pt>
                <c:pt idx="66">
                  <c:v>235</c:v>
                </c:pt>
                <c:pt idx="67">
                  <c:v>235.5</c:v>
                </c:pt>
                <c:pt idx="68">
                  <c:v>236</c:v>
                </c:pt>
                <c:pt idx="69">
                  <c:v>236.5</c:v>
                </c:pt>
                <c:pt idx="70">
                  <c:v>237</c:v>
                </c:pt>
                <c:pt idx="71">
                  <c:v>237.5</c:v>
                </c:pt>
                <c:pt idx="72">
                  <c:v>238</c:v>
                </c:pt>
                <c:pt idx="73">
                  <c:v>238.5</c:v>
                </c:pt>
                <c:pt idx="74">
                  <c:v>239</c:v>
                </c:pt>
                <c:pt idx="75">
                  <c:v>239.5</c:v>
                </c:pt>
                <c:pt idx="76">
                  <c:v>240</c:v>
                </c:pt>
                <c:pt idx="77">
                  <c:v>240.5</c:v>
                </c:pt>
                <c:pt idx="78">
                  <c:v>241</c:v>
                </c:pt>
                <c:pt idx="79">
                  <c:v>241.5</c:v>
                </c:pt>
                <c:pt idx="80">
                  <c:v>242</c:v>
                </c:pt>
                <c:pt idx="81">
                  <c:v>242.5</c:v>
                </c:pt>
                <c:pt idx="82">
                  <c:v>243</c:v>
                </c:pt>
                <c:pt idx="83">
                  <c:v>243.5</c:v>
                </c:pt>
                <c:pt idx="84">
                  <c:v>244</c:v>
                </c:pt>
                <c:pt idx="85">
                  <c:v>244.5</c:v>
                </c:pt>
                <c:pt idx="86">
                  <c:v>245</c:v>
                </c:pt>
                <c:pt idx="87">
                  <c:v>245.5</c:v>
                </c:pt>
                <c:pt idx="88">
                  <c:v>246</c:v>
                </c:pt>
                <c:pt idx="89">
                  <c:v>246.5</c:v>
                </c:pt>
                <c:pt idx="90">
                  <c:v>247</c:v>
                </c:pt>
                <c:pt idx="91">
                  <c:v>247.5</c:v>
                </c:pt>
                <c:pt idx="92">
                  <c:v>248</c:v>
                </c:pt>
                <c:pt idx="93">
                  <c:v>248.5</c:v>
                </c:pt>
                <c:pt idx="94">
                  <c:v>249</c:v>
                </c:pt>
                <c:pt idx="95">
                  <c:v>249.5</c:v>
                </c:pt>
                <c:pt idx="96">
                  <c:v>250</c:v>
                </c:pt>
                <c:pt idx="97">
                  <c:v>250.5</c:v>
                </c:pt>
                <c:pt idx="98">
                  <c:v>251</c:v>
                </c:pt>
                <c:pt idx="99">
                  <c:v>251.5</c:v>
                </c:pt>
                <c:pt idx="100">
                  <c:v>252</c:v>
                </c:pt>
                <c:pt idx="101">
                  <c:v>252.5</c:v>
                </c:pt>
                <c:pt idx="102">
                  <c:v>253</c:v>
                </c:pt>
                <c:pt idx="103">
                  <c:v>253.5</c:v>
                </c:pt>
                <c:pt idx="104">
                  <c:v>254</c:v>
                </c:pt>
                <c:pt idx="105">
                  <c:v>254.5</c:v>
                </c:pt>
                <c:pt idx="106">
                  <c:v>255</c:v>
                </c:pt>
                <c:pt idx="107">
                  <c:v>255.5</c:v>
                </c:pt>
                <c:pt idx="108">
                  <c:v>256</c:v>
                </c:pt>
                <c:pt idx="109">
                  <c:v>256.5</c:v>
                </c:pt>
                <c:pt idx="110">
                  <c:v>257</c:v>
                </c:pt>
                <c:pt idx="111">
                  <c:v>257.5</c:v>
                </c:pt>
                <c:pt idx="112">
                  <c:v>258</c:v>
                </c:pt>
                <c:pt idx="113">
                  <c:v>258.5</c:v>
                </c:pt>
                <c:pt idx="114">
                  <c:v>259</c:v>
                </c:pt>
                <c:pt idx="115">
                  <c:v>259.5</c:v>
                </c:pt>
                <c:pt idx="116">
                  <c:v>260</c:v>
                </c:pt>
                <c:pt idx="117">
                  <c:v>260.5</c:v>
                </c:pt>
                <c:pt idx="118">
                  <c:v>261</c:v>
                </c:pt>
                <c:pt idx="119">
                  <c:v>261.5</c:v>
                </c:pt>
                <c:pt idx="120">
                  <c:v>262</c:v>
                </c:pt>
                <c:pt idx="121">
                  <c:v>262.5</c:v>
                </c:pt>
                <c:pt idx="122">
                  <c:v>263</c:v>
                </c:pt>
                <c:pt idx="123">
                  <c:v>263.5</c:v>
                </c:pt>
                <c:pt idx="124">
                  <c:v>264</c:v>
                </c:pt>
                <c:pt idx="125">
                  <c:v>264.5</c:v>
                </c:pt>
                <c:pt idx="126">
                  <c:v>265</c:v>
                </c:pt>
                <c:pt idx="127">
                  <c:v>265.5</c:v>
                </c:pt>
                <c:pt idx="128">
                  <c:v>266</c:v>
                </c:pt>
                <c:pt idx="129">
                  <c:v>266.5</c:v>
                </c:pt>
                <c:pt idx="130">
                  <c:v>267</c:v>
                </c:pt>
                <c:pt idx="131">
                  <c:v>267.5</c:v>
                </c:pt>
                <c:pt idx="132">
                  <c:v>268</c:v>
                </c:pt>
                <c:pt idx="133">
                  <c:v>268.5</c:v>
                </c:pt>
                <c:pt idx="134">
                  <c:v>269</c:v>
                </c:pt>
                <c:pt idx="135">
                  <c:v>269.5</c:v>
                </c:pt>
                <c:pt idx="136">
                  <c:v>270</c:v>
                </c:pt>
                <c:pt idx="137">
                  <c:v>270.5</c:v>
                </c:pt>
                <c:pt idx="138">
                  <c:v>271</c:v>
                </c:pt>
                <c:pt idx="139">
                  <c:v>271.5</c:v>
                </c:pt>
                <c:pt idx="140">
                  <c:v>272</c:v>
                </c:pt>
                <c:pt idx="141">
                  <c:v>272.5</c:v>
                </c:pt>
                <c:pt idx="142">
                  <c:v>273</c:v>
                </c:pt>
                <c:pt idx="143">
                  <c:v>273.5</c:v>
                </c:pt>
                <c:pt idx="144">
                  <c:v>274</c:v>
                </c:pt>
                <c:pt idx="145">
                  <c:v>274.5</c:v>
                </c:pt>
                <c:pt idx="146">
                  <c:v>275</c:v>
                </c:pt>
                <c:pt idx="147">
                  <c:v>275.5</c:v>
                </c:pt>
                <c:pt idx="148">
                  <c:v>276</c:v>
                </c:pt>
                <c:pt idx="149">
                  <c:v>276.5</c:v>
                </c:pt>
                <c:pt idx="150">
                  <c:v>277</c:v>
                </c:pt>
                <c:pt idx="151">
                  <c:v>277.5</c:v>
                </c:pt>
                <c:pt idx="152">
                  <c:v>278</c:v>
                </c:pt>
                <c:pt idx="153">
                  <c:v>278.5</c:v>
                </c:pt>
                <c:pt idx="154">
                  <c:v>279</c:v>
                </c:pt>
                <c:pt idx="155">
                  <c:v>279.5</c:v>
                </c:pt>
                <c:pt idx="156">
                  <c:v>280</c:v>
                </c:pt>
                <c:pt idx="157">
                  <c:v>280.5</c:v>
                </c:pt>
                <c:pt idx="158">
                  <c:v>281</c:v>
                </c:pt>
                <c:pt idx="159">
                  <c:v>281.5</c:v>
                </c:pt>
                <c:pt idx="160">
                  <c:v>282</c:v>
                </c:pt>
                <c:pt idx="161">
                  <c:v>282.5</c:v>
                </c:pt>
                <c:pt idx="162">
                  <c:v>283</c:v>
                </c:pt>
                <c:pt idx="163">
                  <c:v>283.5</c:v>
                </c:pt>
                <c:pt idx="164">
                  <c:v>284</c:v>
                </c:pt>
                <c:pt idx="165">
                  <c:v>284.5</c:v>
                </c:pt>
                <c:pt idx="166">
                  <c:v>285</c:v>
                </c:pt>
                <c:pt idx="167">
                  <c:v>285.5</c:v>
                </c:pt>
                <c:pt idx="168">
                  <c:v>286</c:v>
                </c:pt>
                <c:pt idx="169">
                  <c:v>286.5</c:v>
                </c:pt>
                <c:pt idx="170">
                  <c:v>287</c:v>
                </c:pt>
                <c:pt idx="171">
                  <c:v>287.5</c:v>
                </c:pt>
                <c:pt idx="172">
                  <c:v>288</c:v>
                </c:pt>
                <c:pt idx="173">
                  <c:v>288.5</c:v>
                </c:pt>
                <c:pt idx="174">
                  <c:v>289</c:v>
                </c:pt>
                <c:pt idx="175">
                  <c:v>289.5</c:v>
                </c:pt>
                <c:pt idx="176">
                  <c:v>290</c:v>
                </c:pt>
                <c:pt idx="177">
                  <c:v>290.5</c:v>
                </c:pt>
                <c:pt idx="178">
                  <c:v>291</c:v>
                </c:pt>
                <c:pt idx="179">
                  <c:v>291.5</c:v>
                </c:pt>
                <c:pt idx="180">
                  <c:v>292</c:v>
                </c:pt>
                <c:pt idx="181">
                  <c:v>292.5</c:v>
                </c:pt>
                <c:pt idx="182">
                  <c:v>293</c:v>
                </c:pt>
                <c:pt idx="183">
                  <c:v>293.5</c:v>
                </c:pt>
                <c:pt idx="184">
                  <c:v>294</c:v>
                </c:pt>
                <c:pt idx="185">
                  <c:v>294.5</c:v>
                </c:pt>
                <c:pt idx="186">
                  <c:v>295</c:v>
                </c:pt>
                <c:pt idx="187">
                  <c:v>295.5</c:v>
                </c:pt>
                <c:pt idx="188">
                  <c:v>296</c:v>
                </c:pt>
                <c:pt idx="189">
                  <c:v>296.5</c:v>
                </c:pt>
                <c:pt idx="190">
                  <c:v>297</c:v>
                </c:pt>
                <c:pt idx="191">
                  <c:v>297.5</c:v>
                </c:pt>
                <c:pt idx="192">
                  <c:v>298</c:v>
                </c:pt>
                <c:pt idx="193">
                  <c:v>298.5</c:v>
                </c:pt>
                <c:pt idx="194">
                  <c:v>299</c:v>
                </c:pt>
                <c:pt idx="195">
                  <c:v>299.5</c:v>
                </c:pt>
                <c:pt idx="196">
                  <c:v>300</c:v>
                </c:pt>
                <c:pt idx="197">
                  <c:v>300.5</c:v>
                </c:pt>
                <c:pt idx="198">
                  <c:v>301</c:v>
                </c:pt>
                <c:pt idx="199">
                  <c:v>301.5</c:v>
                </c:pt>
                <c:pt idx="200">
                  <c:v>302</c:v>
                </c:pt>
                <c:pt idx="201">
                  <c:v>302.5</c:v>
                </c:pt>
                <c:pt idx="202">
                  <c:v>303</c:v>
                </c:pt>
                <c:pt idx="203">
                  <c:v>303.5</c:v>
                </c:pt>
                <c:pt idx="204">
                  <c:v>304</c:v>
                </c:pt>
                <c:pt idx="205">
                  <c:v>304.5</c:v>
                </c:pt>
                <c:pt idx="206">
                  <c:v>305</c:v>
                </c:pt>
                <c:pt idx="207">
                  <c:v>305.5</c:v>
                </c:pt>
                <c:pt idx="208">
                  <c:v>306</c:v>
                </c:pt>
                <c:pt idx="209">
                  <c:v>306.5</c:v>
                </c:pt>
                <c:pt idx="210">
                  <c:v>307</c:v>
                </c:pt>
                <c:pt idx="211">
                  <c:v>307.5</c:v>
                </c:pt>
                <c:pt idx="212">
                  <c:v>308</c:v>
                </c:pt>
                <c:pt idx="213">
                  <c:v>308.5</c:v>
                </c:pt>
                <c:pt idx="214">
                  <c:v>309</c:v>
                </c:pt>
                <c:pt idx="215">
                  <c:v>309.5</c:v>
                </c:pt>
                <c:pt idx="216">
                  <c:v>310</c:v>
                </c:pt>
                <c:pt idx="217">
                  <c:v>310.5</c:v>
                </c:pt>
                <c:pt idx="218">
                  <c:v>311</c:v>
                </c:pt>
                <c:pt idx="219">
                  <c:v>311.5</c:v>
                </c:pt>
                <c:pt idx="220">
                  <c:v>312</c:v>
                </c:pt>
                <c:pt idx="221">
                  <c:v>312.5</c:v>
                </c:pt>
                <c:pt idx="222">
                  <c:v>313</c:v>
                </c:pt>
                <c:pt idx="223">
                  <c:v>313.5</c:v>
                </c:pt>
                <c:pt idx="224">
                  <c:v>314</c:v>
                </c:pt>
                <c:pt idx="225">
                  <c:v>314.5</c:v>
                </c:pt>
                <c:pt idx="226">
                  <c:v>315</c:v>
                </c:pt>
                <c:pt idx="227">
                  <c:v>315.5</c:v>
                </c:pt>
                <c:pt idx="228">
                  <c:v>316</c:v>
                </c:pt>
                <c:pt idx="229">
                  <c:v>316.5</c:v>
                </c:pt>
                <c:pt idx="230">
                  <c:v>317</c:v>
                </c:pt>
                <c:pt idx="231">
                  <c:v>317.5</c:v>
                </c:pt>
                <c:pt idx="232">
                  <c:v>318</c:v>
                </c:pt>
                <c:pt idx="233">
                  <c:v>318.5</c:v>
                </c:pt>
                <c:pt idx="234">
                  <c:v>319</c:v>
                </c:pt>
                <c:pt idx="235">
                  <c:v>319.5</c:v>
                </c:pt>
                <c:pt idx="236">
                  <c:v>320</c:v>
                </c:pt>
                <c:pt idx="237">
                  <c:v>320.5</c:v>
                </c:pt>
                <c:pt idx="238">
                  <c:v>321</c:v>
                </c:pt>
                <c:pt idx="239">
                  <c:v>321.5</c:v>
                </c:pt>
                <c:pt idx="240">
                  <c:v>322</c:v>
                </c:pt>
                <c:pt idx="241">
                  <c:v>322.5</c:v>
                </c:pt>
                <c:pt idx="242">
                  <c:v>323</c:v>
                </c:pt>
                <c:pt idx="243">
                  <c:v>323.5</c:v>
                </c:pt>
                <c:pt idx="244">
                  <c:v>324</c:v>
                </c:pt>
                <c:pt idx="245">
                  <c:v>324.5</c:v>
                </c:pt>
                <c:pt idx="246">
                  <c:v>325</c:v>
                </c:pt>
                <c:pt idx="247">
                  <c:v>325.5</c:v>
                </c:pt>
                <c:pt idx="248">
                  <c:v>326</c:v>
                </c:pt>
                <c:pt idx="249">
                  <c:v>326.5</c:v>
                </c:pt>
                <c:pt idx="250">
                  <c:v>327</c:v>
                </c:pt>
                <c:pt idx="251">
                  <c:v>327.5</c:v>
                </c:pt>
                <c:pt idx="252">
                  <c:v>328</c:v>
                </c:pt>
                <c:pt idx="253">
                  <c:v>328.5</c:v>
                </c:pt>
                <c:pt idx="254">
                  <c:v>329</c:v>
                </c:pt>
                <c:pt idx="255">
                  <c:v>329.5</c:v>
                </c:pt>
                <c:pt idx="256">
                  <c:v>330</c:v>
                </c:pt>
                <c:pt idx="257">
                  <c:v>330.5</c:v>
                </c:pt>
                <c:pt idx="258">
                  <c:v>331</c:v>
                </c:pt>
                <c:pt idx="259">
                  <c:v>331.5</c:v>
                </c:pt>
                <c:pt idx="260">
                  <c:v>332</c:v>
                </c:pt>
                <c:pt idx="261">
                  <c:v>332.5</c:v>
                </c:pt>
                <c:pt idx="262">
                  <c:v>333</c:v>
                </c:pt>
                <c:pt idx="263">
                  <c:v>333.5</c:v>
                </c:pt>
                <c:pt idx="264">
                  <c:v>334</c:v>
                </c:pt>
                <c:pt idx="265">
                  <c:v>334.5</c:v>
                </c:pt>
                <c:pt idx="266">
                  <c:v>335</c:v>
                </c:pt>
                <c:pt idx="267">
                  <c:v>335.5</c:v>
                </c:pt>
                <c:pt idx="268">
                  <c:v>336</c:v>
                </c:pt>
                <c:pt idx="269">
                  <c:v>336.5</c:v>
                </c:pt>
                <c:pt idx="270">
                  <c:v>337</c:v>
                </c:pt>
                <c:pt idx="271">
                  <c:v>337.5</c:v>
                </c:pt>
                <c:pt idx="272">
                  <c:v>338</c:v>
                </c:pt>
                <c:pt idx="273">
                  <c:v>338.5</c:v>
                </c:pt>
                <c:pt idx="274">
                  <c:v>339</c:v>
                </c:pt>
                <c:pt idx="275">
                  <c:v>339.5</c:v>
                </c:pt>
                <c:pt idx="276">
                  <c:v>340</c:v>
                </c:pt>
                <c:pt idx="277">
                  <c:v>340.5</c:v>
                </c:pt>
                <c:pt idx="278">
                  <c:v>341</c:v>
                </c:pt>
                <c:pt idx="279">
                  <c:v>341.5</c:v>
                </c:pt>
                <c:pt idx="280">
                  <c:v>342</c:v>
                </c:pt>
                <c:pt idx="281">
                  <c:v>342.5</c:v>
                </c:pt>
                <c:pt idx="282">
                  <c:v>343</c:v>
                </c:pt>
                <c:pt idx="283">
                  <c:v>343.5</c:v>
                </c:pt>
                <c:pt idx="284">
                  <c:v>344</c:v>
                </c:pt>
                <c:pt idx="285">
                  <c:v>344.5</c:v>
                </c:pt>
                <c:pt idx="286">
                  <c:v>345</c:v>
                </c:pt>
                <c:pt idx="287">
                  <c:v>345.5</c:v>
                </c:pt>
                <c:pt idx="288">
                  <c:v>346</c:v>
                </c:pt>
                <c:pt idx="289">
                  <c:v>346.5</c:v>
                </c:pt>
                <c:pt idx="290">
                  <c:v>347</c:v>
                </c:pt>
                <c:pt idx="291">
                  <c:v>347.5</c:v>
                </c:pt>
                <c:pt idx="292">
                  <c:v>348</c:v>
                </c:pt>
                <c:pt idx="293">
                  <c:v>348.5</c:v>
                </c:pt>
                <c:pt idx="294">
                  <c:v>349</c:v>
                </c:pt>
                <c:pt idx="295">
                  <c:v>349.5</c:v>
                </c:pt>
                <c:pt idx="296">
                  <c:v>350</c:v>
                </c:pt>
                <c:pt idx="297">
                  <c:v>350.5</c:v>
                </c:pt>
                <c:pt idx="298">
                  <c:v>351</c:v>
                </c:pt>
                <c:pt idx="299">
                  <c:v>351.5</c:v>
                </c:pt>
                <c:pt idx="300">
                  <c:v>352</c:v>
                </c:pt>
                <c:pt idx="301">
                  <c:v>352.5</c:v>
                </c:pt>
                <c:pt idx="302">
                  <c:v>353</c:v>
                </c:pt>
                <c:pt idx="303">
                  <c:v>353.5</c:v>
                </c:pt>
                <c:pt idx="304">
                  <c:v>354</c:v>
                </c:pt>
                <c:pt idx="305">
                  <c:v>354.5</c:v>
                </c:pt>
                <c:pt idx="306">
                  <c:v>355</c:v>
                </c:pt>
                <c:pt idx="307">
                  <c:v>355.5</c:v>
                </c:pt>
                <c:pt idx="308">
                  <c:v>356</c:v>
                </c:pt>
                <c:pt idx="309">
                  <c:v>356.5</c:v>
                </c:pt>
                <c:pt idx="310">
                  <c:v>357</c:v>
                </c:pt>
                <c:pt idx="311">
                  <c:v>357.5</c:v>
                </c:pt>
                <c:pt idx="312">
                  <c:v>358</c:v>
                </c:pt>
                <c:pt idx="313">
                  <c:v>358.5</c:v>
                </c:pt>
                <c:pt idx="314">
                  <c:v>359</c:v>
                </c:pt>
                <c:pt idx="315">
                  <c:v>359.5</c:v>
                </c:pt>
                <c:pt idx="316">
                  <c:v>360</c:v>
                </c:pt>
                <c:pt idx="317">
                  <c:v>360.5</c:v>
                </c:pt>
                <c:pt idx="318">
                  <c:v>361</c:v>
                </c:pt>
                <c:pt idx="319">
                  <c:v>361.5</c:v>
                </c:pt>
                <c:pt idx="320">
                  <c:v>362</c:v>
                </c:pt>
                <c:pt idx="321">
                  <c:v>362.5</c:v>
                </c:pt>
                <c:pt idx="322">
                  <c:v>363</c:v>
                </c:pt>
                <c:pt idx="323">
                  <c:v>363.5</c:v>
                </c:pt>
                <c:pt idx="324">
                  <c:v>364</c:v>
                </c:pt>
                <c:pt idx="325">
                  <c:v>364.5</c:v>
                </c:pt>
                <c:pt idx="326">
                  <c:v>365</c:v>
                </c:pt>
                <c:pt idx="327">
                  <c:v>365.5</c:v>
                </c:pt>
                <c:pt idx="328">
                  <c:v>366</c:v>
                </c:pt>
                <c:pt idx="329">
                  <c:v>366.5</c:v>
                </c:pt>
                <c:pt idx="330">
                  <c:v>367</c:v>
                </c:pt>
                <c:pt idx="331">
                  <c:v>367.5</c:v>
                </c:pt>
                <c:pt idx="332">
                  <c:v>368</c:v>
                </c:pt>
                <c:pt idx="333">
                  <c:v>368.5</c:v>
                </c:pt>
                <c:pt idx="334">
                  <c:v>369</c:v>
                </c:pt>
                <c:pt idx="335">
                  <c:v>369.5</c:v>
                </c:pt>
                <c:pt idx="336">
                  <c:v>370</c:v>
                </c:pt>
                <c:pt idx="337">
                  <c:v>370.5</c:v>
                </c:pt>
                <c:pt idx="338">
                  <c:v>371</c:v>
                </c:pt>
                <c:pt idx="339">
                  <c:v>371.5</c:v>
                </c:pt>
                <c:pt idx="340">
                  <c:v>372</c:v>
                </c:pt>
                <c:pt idx="341">
                  <c:v>372.5</c:v>
                </c:pt>
                <c:pt idx="342">
                  <c:v>373</c:v>
                </c:pt>
                <c:pt idx="343">
                  <c:v>373.5</c:v>
                </c:pt>
                <c:pt idx="344">
                  <c:v>374</c:v>
                </c:pt>
                <c:pt idx="345">
                  <c:v>374.5</c:v>
                </c:pt>
                <c:pt idx="346">
                  <c:v>375</c:v>
                </c:pt>
                <c:pt idx="347">
                  <c:v>375.5</c:v>
                </c:pt>
                <c:pt idx="348">
                  <c:v>376</c:v>
                </c:pt>
                <c:pt idx="349">
                  <c:v>376.5</c:v>
                </c:pt>
                <c:pt idx="350">
                  <c:v>377</c:v>
                </c:pt>
                <c:pt idx="351">
                  <c:v>377.5</c:v>
                </c:pt>
                <c:pt idx="352">
                  <c:v>378</c:v>
                </c:pt>
                <c:pt idx="353">
                  <c:v>378.5</c:v>
                </c:pt>
                <c:pt idx="354">
                  <c:v>379</c:v>
                </c:pt>
                <c:pt idx="355">
                  <c:v>379.5</c:v>
                </c:pt>
                <c:pt idx="356">
                  <c:v>380</c:v>
                </c:pt>
                <c:pt idx="357">
                  <c:v>380.5</c:v>
                </c:pt>
                <c:pt idx="358">
                  <c:v>381</c:v>
                </c:pt>
                <c:pt idx="359">
                  <c:v>381.5</c:v>
                </c:pt>
                <c:pt idx="360">
                  <c:v>382</c:v>
                </c:pt>
                <c:pt idx="361">
                  <c:v>382.5</c:v>
                </c:pt>
                <c:pt idx="362">
                  <c:v>383</c:v>
                </c:pt>
                <c:pt idx="363">
                  <c:v>383.5</c:v>
                </c:pt>
                <c:pt idx="364">
                  <c:v>384</c:v>
                </c:pt>
                <c:pt idx="365">
                  <c:v>384.5</c:v>
                </c:pt>
                <c:pt idx="366">
                  <c:v>385</c:v>
                </c:pt>
                <c:pt idx="367">
                  <c:v>385.5</c:v>
                </c:pt>
                <c:pt idx="368">
                  <c:v>386</c:v>
                </c:pt>
                <c:pt idx="369">
                  <c:v>386.5</c:v>
                </c:pt>
                <c:pt idx="370">
                  <c:v>387</c:v>
                </c:pt>
                <c:pt idx="371">
                  <c:v>387.5</c:v>
                </c:pt>
                <c:pt idx="372">
                  <c:v>388</c:v>
                </c:pt>
                <c:pt idx="373">
                  <c:v>388.5</c:v>
                </c:pt>
                <c:pt idx="374">
                  <c:v>389</c:v>
                </c:pt>
                <c:pt idx="375">
                  <c:v>389.5</c:v>
                </c:pt>
                <c:pt idx="376">
                  <c:v>390</c:v>
                </c:pt>
                <c:pt idx="377">
                  <c:v>390.5</c:v>
                </c:pt>
                <c:pt idx="378">
                  <c:v>391</c:v>
                </c:pt>
                <c:pt idx="379">
                  <c:v>391.5</c:v>
                </c:pt>
                <c:pt idx="380">
                  <c:v>392</c:v>
                </c:pt>
                <c:pt idx="381">
                  <c:v>392.5</c:v>
                </c:pt>
                <c:pt idx="382">
                  <c:v>393</c:v>
                </c:pt>
                <c:pt idx="383">
                  <c:v>393.5</c:v>
                </c:pt>
                <c:pt idx="384">
                  <c:v>394</c:v>
                </c:pt>
                <c:pt idx="385">
                  <c:v>394.5</c:v>
                </c:pt>
                <c:pt idx="386">
                  <c:v>395</c:v>
                </c:pt>
                <c:pt idx="387">
                  <c:v>395.5</c:v>
                </c:pt>
                <c:pt idx="388">
                  <c:v>396</c:v>
                </c:pt>
                <c:pt idx="389">
                  <c:v>396.5</c:v>
                </c:pt>
                <c:pt idx="390">
                  <c:v>397</c:v>
                </c:pt>
                <c:pt idx="391">
                  <c:v>397.5</c:v>
                </c:pt>
                <c:pt idx="392">
                  <c:v>398</c:v>
                </c:pt>
                <c:pt idx="393">
                  <c:v>398.5</c:v>
                </c:pt>
                <c:pt idx="394">
                  <c:v>399</c:v>
                </c:pt>
                <c:pt idx="395">
                  <c:v>399.5</c:v>
                </c:pt>
                <c:pt idx="396">
                  <c:v>400</c:v>
                </c:pt>
                <c:pt idx="397">
                  <c:v>400.5</c:v>
                </c:pt>
                <c:pt idx="398">
                  <c:v>401</c:v>
                </c:pt>
                <c:pt idx="399">
                  <c:v>401.5</c:v>
                </c:pt>
                <c:pt idx="400">
                  <c:v>402</c:v>
                </c:pt>
                <c:pt idx="401">
                  <c:v>402.5</c:v>
                </c:pt>
                <c:pt idx="402">
                  <c:v>403</c:v>
                </c:pt>
                <c:pt idx="403">
                  <c:v>403.5</c:v>
                </c:pt>
                <c:pt idx="404">
                  <c:v>404</c:v>
                </c:pt>
                <c:pt idx="405">
                  <c:v>404.5</c:v>
                </c:pt>
                <c:pt idx="406">
                  <c:v>405</c:v>
                </c:pt>
                <c:pt idx="407">
                  <c:v>405.5</c:v>
                </c:pt>
                <c:pt idx="408">
                  <c:v>406</c:v>
                </c:pt>
                <c:pt idx="409">
                  <c:v>406.5</c:v>
                </c:pt>
                <c:pt idx="410">
                  <c:v>407</c:v>
                </c:pt>
                <c:pt idx="411">
                  <c:v>407.5</c:v>
                </c:pt>
                <c:pt idx="412">
                  <c:v>408</c:v>
                </c:pt>
                <c:pt idx="413">
                  <c:v>408.5</c:v>
                </c:pt>
                <c:pt idx="414">
                  <c:v>409</c:v>
                </c:pt>
                <c:pt idx="415">
                  <c:v>409.5</c:v>
                </c:pt>
                <c:pt idx="416">
                  <c:v>410</c:v>
                </c:pt>
                <c:pt idx="417">
                  <c:v>410.5</c:v>
                </c:pt>
                <c:pt idx="418">
                  <c:v>411</c:v>
                </c:pt>
                <c:pt idx="419">
                  <c:v>411.5</c:v>
                </c:pt>
                <c:pt idx="420">
                  <c:v>412</c:v>
                </c:pt>
                <c:pt idx="421">
                  <c:v>412.5</c:v>
                </c:pt>
                <c:pt idx="422">
                  <c:v>413</c:v>
                </c:pt>
                <c:pt idx="423">
                  <c:v>413.5</c:v>
                </c:pt>
                <c:pt idx="424">
                  <c:v>414</c:v>
                </c:pt>
                <c:pt idx="425">
                  <c:v>414.5</c:v>
                </c:pt>
                <c:pt idx="426">
                  <c:v>415</c:v>
                </c:pt>
                <c:pt idx="427">
                  <c:v>415.5</c:v>
                </c:pt>
                <c:pt idx="428">
                  <c:v>416</c:v>
                </c:pt>
                <c:pt idx="429">
                  <c:v>416.5</c:v>
                </c:pt>
                <c:pt idx="430">
                  <c:v>417</c:v>
                </c:pt>
                <c:pt idx="431">
                  <c:v>417.5</c:v>
                </c:pt>
                <c:pt idx="432">
                  <c:v>418</c:v>
                </c:pt>
                <c:pt idx="433">
                  <c:v>418.5</c:v>
                </c:pt>
                <c:pt idx="434">
                  <c:v>419</c:v>
                </c:pt>
                <c:pt idx="435">
                  <c:v>419.5</c:v>
                </c:pt>
                <c:pt idx="436">
                  <c:v>420</c:v>
                </c:pt>
                <c:pt idx="437">
                  <c:v>420.5</c:v>
                </c:pt>
                <c:pt idx="438">
                  <c:v>421</c:v>
                </c:pt>
                <c:pt idx="439">
                  <c:v>421.5</c:v>
                </c:pt>
                <c:pt idx="440">
                  <c:v>422</c:v>
                </c:pt>
                <c:pt idx="441">
                  <c:v>422.5</c:v>
                </c:pt>
                <c:pt idx="442">
                  <c:v>423</c:v>
                </c:pt>
                <c:pt idx="443">
                  <c:v>423.5</c:v>
                </c:pt>
                <c:pt idx="444">
                  <c:v>424</c:v>
                </c:pt>
                <c:pt idx="445">
                  <c:v>424.5</c:v>
                </c:pt>
                <c:pt idx="446">
                  <c:v>425</c:v>
                </c:pt>
                <c:pt idx="447">
                  <c:v>425.5</c:v>
                </c:pt>
                <c:pt idx="448">
                  <c:v>426</c:v>
                </c:pt>
                <c:pt idx="449">
                  <c:v>426.5</c:v>
                </c:pt>
                <c:pt idx="450">
                  <c:v>427</c:v>
                </c:pt>
                <c:pt idx="451">
                  <c:v>427.5</c:v>
                </c:pt>
                <c:pt idx="452">
                  <c:v>428</c:v>
                </c:pt>
                <c:pt idx="453">
                  <c:v>428.5</c:v>
                </c:pt>
                <c:pt idx="454">
                  <c:v>429</c:v>
                </c:pt>
                <c:pt idx="455">
                  <c:v>429.5</c:v>
                </c:pt>
                <c:pt idx="456">
                  <c:v>430</c:v>
                </c:pt>
                <c:pt idx="457">
                  <c:v>430.5</c:v>
                </c:pt>
                <c:pt idx="458">
                  <c:v>431</c:v>
                </c:pt>
                <c:pt idx="459">
                  <c:v>431.5</c:v>
                </c:pt>
                <c:pt idx="460">
                  <c:v>432</c:v>
                </c:pt>
                <c:pt idx="461">
                  <c:v>432.5</c:v>
                </c:pt>
                <c:pt idx="462">
                  <c:v>433</c:v>
                </c:pt>
                <c:pt idx="463">
                  <c:v>433.5</c:v>
                </c:pt>
                <c:pt idx="464">
                  <c:v>434</c:v>
                </c:pt>
                <c:pt idx="465">
                  <c:v>434.5</c:v>
                </c:pt>
                <c:pt idx="466">
                  <c:v>435</c:v>
                </c:pt>
                <c:pt idx="467">
                  <c:v>435.5</c:v>
                </c:pt>
                <c:pt idx="468">
                  <c:v>436</c:v>
                </c:pt>
                <c:pt idx="469">
                  <c:v>436.5</c:v>
                </c:pt>
                <c:pt idx="470">
                  <c:v>437</c:v>
                </c:pt>
                <c:pt idx="471">
                  <c:v>437.5</c:v>
                </c:pt>
                <c:pt idx="472">
                  <c:v>438</c:v>
                </c:pt>
                <c:pt idx="473">
                  <c:v>438.5</c:v>
                </c:pt>
                <c:pt idx="474">
                  <c:v>439</c:v>
                </c:pt>
                <c:pt idx="475">
                  <c:v>439.5</c:v>
                </c:pt>
                <c:pt idx="476">
                  <c:v>440</c:v>
                </c:pt>
                <c:pt idx="477">
                  <c:v>440.5</c:v>
                </c:pt>
                <c:pt idx="478">
                  <c:v>441</c:v>
                </c:pt>
                <c:pt idx="479">
                  <c:v>441.5</c:v>
                </c:pt>
                <c:pt idx="480">
                  <c:v>442</c:v>
                </c:pt>
                <c:pt idx="481">
                  <c:v>442.5</c:v>
                </c:pt>
                <c:pt idx="482">
                  <c:v>443</c:v>
                </c:pt>
                <c:pt idx="483">
                  <c:v>443.5</c:v>
                </c:pt>
                <c:pt idx="484">
                  <c:v>444</c:v>
                </c:pt>
                <c:pt idx="485">
                  <c:v>444.5</c:v>
                </c:pt>
                <c:pt idx="486">
                  <c:v>445</c:v>
                </c:pt>
                <c:pt idx="487">
                  <c:v>445.5</c:v>
                </c:pt>
                <c:pt idx="488">
                  <c:v>446</c:v>
                </c:pt>
                <c:pt idx="489">
                  <c:v>446.5</c:v>
                </c:pt>
                <c:pt idx="490">
                  <c:v>447</c:v>
                </c:pt>
                <c:pt idx="491">
                  <c:v>447.5</c:v>
                </c:pt>
                <c:pt idx="492">
                  <c:v>448</c:v>
                </c:pt>
                <c:pt idx="493">
                  <c:v>448.5</c:v>
                </c:pt>
                <c:pt idx="494">
                  <c:v>449</c:v>
                </c:pt>
                <c:pt idx="495">
                  <c:v>449.5</c:v>
                </c:pt>
                <c:pt idx="496">
                  <c:v>450</c:v>
                </c:pt>
                <c:pt idx="497">
                  <c:v>450.5</c:v>
                </c:pt>
                <c:pt idx="498">
                  <c:v>451</c:v>
                </c:pt>
                <c:pt idx="499">
                  <c:v>451.5</c:v>
                </c:pt>
                <c:pt idx="500">
                  <c:v>452</c:v>
                </c:pt>
                <c:pt idx="501">
                  <c:v>452.5</c:v>
                </c:pt>
                <c:pt idx="502">
                  <c:v>453</c:v>
                </c:pt>
                <c:pt idx="503">
                  <c:v>453.5</c:v>
                </c:pt>
                <c:pt idx="504">
                  <c:v>454</c:v>
                </c:pt>
                <c:pt idx="505">
                  <c:v>454.5</c:v>
                </c:pt>
                <c:pt idx="506">
                  <c:v>455</c:v>
                </c:pt>
                <c:pt idx="507">
                  <c:v>455.5</c:v>
                </c:pt>
                <c:pt idx="508">
                  <c:v>456</c:v>
                </c:pt>
                <c:pt idx="509">
                  <c:v>456.5</c:v>
                </c:pt>
                <c:pt idx="510">
                  <c:v>457</c:v>
                </c:pt>
                <c:pt idx="511">
                  <c:v>457.5</c:v>
                </c:pt>
                <c:pt idx="512">
                  <c:v>458</c:v>
                </c:pt>
                <c:pt idx="513">
                  <c:v>458.5</c:v>
                </c:pt>
                <c:pt idx="514">
                  <c:v>459</c:v>
                </c:pt>
                <c:pt idx="515">
                  <c:v>459.5</c:v>
                </c:pt>
                <c:pt idx="516">
                  <c:v>460</c:v>
                </c:pt>
                <c:pt idx="517">
                  <c:v>460.5</c:v>
                </c:pt>
                <c:pt idx="518">
                  <c:v>461</c:v>
                </c:pt>
                <c:pt idx="519">
                  <c:v>461.5</c:v>
                </c:pt>
                <c:pt idx="520">
                  <c:v>462</c:v>
                </c:pt>
                <c:pt idx="521">
                  <c:v>462.5</c:v>
                </c:pt>
                <c:pt idx="522">
                  <c:v>463</c:v>
                </c:pt>
                <c:pt idx="523">
                  <c:v>463.5</c:v>
                </c:pt>
                <c:pt idx="524">
                  <c:v>464</c:v>
                </c:pt>
                <c:pt idx="525">
                  <c:v>464.5</c:v>
                </c:pt>
                <c:pt idx="526">
                  <c:v>465</c:v>
                </c:pt>
                <c:pt idx="527">
                  <c:v>465.5</c:v>
                </c:pt>
                <c:pt idx="528">
                  <c:v>466</c:v>
                </c:pt>
                <c:pt idx="529">
                  <c:v>466.5</c:v>
                </c:pt>
                <c:pt idx="530">
                  <c:v>467</c:v>
                </c:pt>
                <c:pt idx="531">
                  <c:v>467.5</c:v>
                </c:pt>
                <c:pt idx="532">
                  <c:v>468</c:v>
                </c:pt>
                <c:pt idx="533">
                  <c:v>468.5</c:v>
                </c:pt>
                <c:pt idx="534">
                  <c:v>469</c:v>
                </c:pt>
                <c:pt idx="535">
                  <c:v>469.5</c:v>
                </c:pt>
                <c:pt idx="536">
                  <c:v>470</c:v>
                </c:pt>
                <c:pt idx="537">
                  <c:v>470.5</c:v>
                </c:pt>
                <c:pt idx="538">
                  <c:v>471</c:v>
                </c:pt>
                <c:pt idx="539">
                  <c:v>471.5</c:v>
                </c:pt>
                <c:pt idx="540">
                  <c:v>472</c:v>
                </c:pt>
                <c:pt idx="541">
                  <c:v>472.5</c:v>
                </c:pt>
                <c:pt idx="542">
                  <c:v>473</c:v>
                </c:pt>
                <c:pt idx="543">
                  <c:v>473.5</c:v>
                </c:pt>
                <c:pt idx="544">
                  <c:v>474</c:v>
                </c:pt>
                <c:pt idx="545">
                  <c:v>474.5</c:v>
                </c:pt>
                <c:pt idx="546">
                  <c:v>475</c:v>
                </c:pt>
                <c:pt idx="547">
                  <c:v>475.5</c:v>
                </c:pt>
                <c:pt idx="548">
                  <c:v>476</c:v>
                </c:pt>
                <c:pt idx="549">
                  <c:v>476.5</c:v>
                </c:pt>
                <c:pt idx="550">
                  <c:v>477</c:v>
                </c:pt>
                <c:pt idx="551">
                  <c:v>477.5</c:v>
                </c:pt>
                <c:pt idx="552">
                  <c:v>478</c:v>
                </c:pt>
                <c:pt idx="553">
                  <c:v>478.5</c:v>
                </c:pt>
                <c:pt idx="554">
                  <c:v>479</c:v>
                </c:pt>
                <c:pt idx="555">
                  <c:v>479.5</c:v>
                </c:pt>
                <c:pt idx="556">
                  <c:v>480</c:v>
                </c:pt>
                <c:pt idx="557">
                  <c:v>480.5</c:v>
                </c:pt>
                <c:pt idx="558">
                  <c:v>481</c:v>
                </c:pt>
                <c:pt idx="559">
                  <c:v>481.5</c:v>
                </c:pt>
                <c:pt idx="560">
                  <c:v>482</c:v>
                </c:pt>
                <c:pt idx="561">
                  <c:v>482.5</c:v>
                </c:pt>
                <c:pt idx="562">
                  <c:v>483</c:v>
                </c:pt>
                <c:pt idx="563">
                  <c:v>483.5</c:v>
                </c:pt>
                <c:pt idx="564">
                  <c:v>484</c:v>
                </c:pt>
                <c:pt idx="565">
                  <c:v>484.5</c:v>
                </c:pt>
                <c:pt idx="566">
                  <c:v>485</c:v>
                </c:pt>
                <c:pt idx="567">
                  <c:v>485.5</c:v>
                </c:pt>
                <c:pt idx="568">
                  <c:v>486</c:v>
                </c:pt>
                <c:pt idx="569">
                  <c:v>486.5</c:v>
                </c:pt>
                <c:pt idx="570">
                  <c:v>487</c:v>
                </c:pt>
                <c:pt idx="571">
                  <c:v>487.5</c:v>
                </c:pt>
                <c:pt idx="572">
                  <c:v>488</c:v>
                </c:pt>
                <c:pt idx="573">
                  <c:v>488.5</c:v>
                </c:pt>
                <c:pt idx="574">
                  <c:v>489</c:v>
                </c:pt>
                <c:pt idx="575">
                  <c:v>489.5</c:v>
                </c:pt>
                <c:pt idx="576">
                  <c:v>490</c:v>
                </c:pt>
                <c:pt idx="577">
                  <c:v>490.5</c:v>
                </c:pt>
                <c:pt idx="578">
                  <c:v>491</c:v>
                </c:pt>
                <c:pt idx="579">
                  <c:v>491.5</c:v>
                </c:pt>
                <c:pt idx="580">
                  <c:v>492</c:v>
                </c:pt>
                <c:pt idx="581">
                  <c:v>492.5</c:v>
                </c:pt>
                <c:pt idx="582">
                  <c:v>493</c:v>
                </c:pt>
                <c:pt idx="583">
                  <c:v>493.5</c:v>
                </c:pt>
                <c:pt idx="584">
                  <c:v>494</c:v>
                </c:pt>
                <c:pt idx="585">
                  <c:v>494.5</c:v>
                </c:pt>
                <c:pt idx="586">
                  <c:v>495</c:v>
                </c:pt>
                <c:pt idx="587">
                  <c:v>495.5</c:v>
                </c:pt>
                <c:pt idx="588">
                  <c:v>496</c:v>
                </c:pt>
                <c:pt idx="589">
                  <c:v>496.5</c:v>
                </c:pt>
                <c:pt idx="590">
                  <c:v>497</c:v>
                </c:pt>
                <c:pt idx="591">
                  <c:v>497.5</c:v>
                </c:pt>
                <c:pt idx="592">
                  <c:v>498</c:v>
                </c:pt>
                <c:pt idx="593">
                  <c:v>498.5</c:v>
                </c:pt>
                <c:pt idx="594">
                  <c:v>499</c:v>
                </c:pt>
                <c:pt idx="595">
                  <c:v>499.5</c:v>
                </c:pt>
                <c:pt idx="596">
                  <c:v>500</c:v>
                </c:pt>
                <c:pt idx="597">
                  <c:v>500.5</c:v>
                </c:pt>
                <c:pt idx="598">
                  <c:v>501</c:v>
                </c:pt>
                <c:pt idx="599">
                  <c:v>501.5</c:v>
                </c:pt>
                <c:pt idx="600">
                  <c:v>502</c:v>
                </c:pt>
                <c:pt idx="601">
                  <c:v>502.5</c:v>
                </c:pt>
                <c:pt idx="602">
                  <c:v>503</c:v>
                </c:pt>
                <c:pt idx="603">
                  <c:v>503.5</c:v>
                </c:pt>
                <c:pt idx="604">
                  <c:v>504</c:v>
                </c:pt>
                <c:pt idx="605">
                  <c:v>504.5</c:v>
                </c:pt>
                <c:pt idx="606">
                  <c:v>505</c:v>
                </c:pt>
                <c:pt idx="607">
                  <c:v>505.5</c:v>
                </c:pt>
                <c:pt idx="608">
                  <c:v>506</c:v>
                </c:pt>
                <c:pt idx="609">
                  <c:v>506.5</c:v>
                </c:pt>
                <c:pt idx="610">
                  <c:v>507</c:v>
                </c:pt>
                <c:pt idx="611">
                  <c:v>507.5</c:v>
                </c:pt>
                <c:pt idx="612">
                  <c:v>508</c:v>
                </c:pt>
                <c:pt idx="613">
                  <c:v>508.5</c:v>
                </c:pt>
                <c:pt idx="614">
                  <c:v>509</c:v>
                </c:pt>
                <c:pt idx="615">
                  <c:v>509.5</c:v>
                </c:pt>
                <c:pt idx="616">
                  <c:v>510</c:v>
                </c:pt>
                <c:pt idx="617">
                  <c:v>510.5</c:v>
                </c:pt>
                <c:pt idx="618">
                  <c:v>511</c:v>
                </c:pt>
                <c:pt idx="619">
                  <c:v>511.5</c:v>
                </c:pt>
                <c:pt idx="620">
                  <c:v>512</c:v>
                </c:pt>
                <c:pt idx="621">
                  <c:v>512.5</c:v>
                </c:pt>
                <c:pt idx="622">
                  <c:v>513</c:v>
                </c:pt>
                <c:pt idx="623">
                  <c:v>513.5</c:v>
                </c:pt>
                <c:pt idx="624">
                  <c:v>514</c:v>
                </c:pt>
                <c:pt idx="625">
                  <c:v>514.5</c:v>
                </c:pt>
                <c:pt idx="626">
                  <c:v>515</c:v>
                </c:pt>
                <c:pt idx="627">
                  <c:v>515.5</c:v>
                </c:pt>
                <c:pt idx="628">
                  <c:v>516</c:v>
                </c:pt>
                <c:pt idx="629">
                  <c:v>516.5</c:v>
                </c:pt>
                <c:pt idx="630">
                  <c:v>517</c:v>
                </c:pt>
                <c:pt idx="631">
                  <c:v>517.5</c:v>
                </c:pt>
                <c:pt idx="632">
                  <c:v>518</c:v>
                </c:pt>
                <c:pt idx="633">
                  <c:v>518.5</c:v>
                </c:pt>
                <c:pt idx="634">
                  <c:v>519</c:v>
                </c:pt>
                <c:pt idx="635">
                  <c:v>519.5</c:v>
                </c:pt>
                <c:pt idx="636">
                  <c:v>520</c:v>
                </c:pt>
                <c:pt idx="637">
                  <c:v>520.5</c:v>
                </c:pt>
                <c:pt idx="638">
                  <c:v>521</c:v>
                </c:pt>
                <c:pt idx="639">
                  <c:v>521.5</c:v>
                </c:pt>
                <c:pt idx="640">
                  <c:v>522</c:v>
                </c:pt>
                <c:pt idx="641">
                  <c:v>522.5</c:v>
                </c:pt>
                <c:pt idx="642">
                  <c:v>523</c:v>
                </c:pt>
                <c:pt idx="643">
                  <c:v>523.5</c:v>
                </c:pt>
                <c:pt idx="644">
                  <c:v>524</c:v>
                </c:pt>
                <c:pt idx="645">
                  <c:v>524.5</c:v>
                </c:pt>
                <c:pt idx="646">
                  <c:v>525</c:v>
                </c:pt>
                <c:pt idx="647">
                  <c:v>525.5</c:v>
                </c:pt>
                <c:pt idx="648">
                  <c:v>526</c:v>
                </c:pt>
                <c:pt idx="649">
                  <c:v>526.5</c:v>
                </c:pt>
                <c:pt idx="650">
                  <c:v>527</c:v>
                </c:pt>
                <c:pt idx="651">
                  <c:v>527.5</c:v>
                </c:pt>
                <c:pt idx="652">
                  <c:v>528</c:v>
                </c:pt>
                <c:pt idx="653">
                  <c:v>528.5</c:v>
                </c:pt>
                <c:pt idx="654">
                  <c:v>529</c:v>
                </c:pt>
                <c:pt idx="655">
                  <c:v>529.5</c:v>
                </c:pt>
                <c:pt idx="656">
                  <c:v>530</c:v>
                </c:pt>
                <c:pt idx="657">
                  <c:v>530.5</c:v>
                </c:pt>
                <c:pt idx="658">
                  <c:v>531</c:v>
                </c:pt>
                <c:pt idx="659">
                  <c:v>531.5</c:v>
                </c:pt>
                <c:pt idx="660">
                  <c:v>532</c:v>
                </c:pt>
                <c:pt idx="661">
                  <c:v>532.5</c:v>
                </c:pt>
                <c:pt idx="662">
                  <c:v>533</c:v>
                </c:pt>
                <c:pt idx="663">
                  <c:v>533.5</c:v>
                </c:pt>
                <c:pt idx="664">
                  <c:v>534</c:v>
                </c:pt>
                <c:pt idx="665">
                  <c:v>534.5</c:v>
                </c:pt>
                <c:pt idx="666">
                  <c:v>535</c:v>
                </c:pt>
                <c:pt idx="667">
                  <c:v>535.5</c:v>
                </c:pt>
                <c:pt idx="668">
                  <c:v>536</c:v>
                </c:pt>
                <c:pt idx="669">
                  <c:v>536.5</c:v>
                </c:pt>
                <c:pt idx="670">
                  <c:v>537</c:v>
                </c:pt>
                <c:pt idx="671">
                  <c:v>537.5</c:v>
                </c:pt>
                <c:pt idx="672">
                  <c:v>538</c:v>
                </c:pt>
                <c:pt idx="673">
                  <c:v>538.5</c:v>
                </c:pt>
                <c:pt idx="674">
                  <c:v>539</c:v>
                </c:pt>
                <c:pt idx="675">
                  <c:v>539.5</c:v>
                </c:pt>
                <c:pt idx="676">
                  <c:v>540</c:v>
                </c:pt>
                <c:pt idx="677">
                  <c:v>540.5</c:v>
                </c:pt>
                <c:pt idx="678">
                  <c:v>541</c:v>
                </c:pt>
                <c:pt idx="679">
                  <c:v>541.5</c:v>
                </c:pt>
                <c:pt idx="680">
                  <c:v>542</c:v>
                </c:pt>
                <c:pt idx="681">
                  <c:v>542.5</c:v>
                </c:pt>
                <c:pt idx="682">
                  <c:v>543</c:v>
                </c:pt>
                <c:pt idx="683">
                  <c:v>543.5</c:v>
                </c:pt>
                <c:pt idx="684">
                  <c:v>544</c:v>
                </c:pt>
                <c:pt idx="685">
                  <c:v>544.5</c:v>
                </c:pt>
                <c:pt idx="686">
                  <c:v>545</c:v>
                </c:pt>
                <c:pt idx="687">
                  <c:v>545.5</c:v>
                </c:pt>
                <c:pt idx="688">
                  <c:v>546</c:v>
                </c:pt>
                <c:pt idx="689">
                  <c:v>546.5</c:v>
                </c:pt>
                <c:pt idx="690">
                  <c:v>547</c:v>
                </c:pt>
                <c:pt idx="691">
                  <c:v>547.5</c:v>
                </c:pt>
                <c:pt idx="692">
                  <c:v>548</c:v>
                </c:pt>
                <c:pt idx="693">
                  <c:v>548.5</c:v>
                </c:pt>
                <c:pt idx="694">
                  <c:v>549</c:v>
                </c:pt>
                <c:pt idx="695">
                  <c:v>549.5</c:v>
                </c:pt>
                <c:pt idx="696">
                  <c:v>550</c:v>
                </c:pt>
                <c:pt idx="697">
                  <c:v>550.5</c:v>
                </c:pt>
                <c:pt idx="698">
                  <c:v>551</c:v>
                </c:pt>
                <c:pt idx="699">
                  <c:v>551.5</c:v>
                </c:pt>
                <c:pt idx="700">
                  <c:v>552</c:v>
                </c:pt>
                <c:pt idx="701">
                  <c:v>552.5</c:v>
                </c:pt>
                <c:pt idx="702">
                  <c:v>553</c:v>
                </c:pt>
                <c:pt idx="703">
                  <c:v>553.5</c:v>
                </c:pt>
                <c:pt idx="704">
                  <c:v>554</c:v>
                </c:pt>
                <c:pt idx="705">
                  <c:v>554.5</c:v>
                </c:pt>
                <c:pt idx="706">
                  <c:v>555</c:v>
                </c:pt>
                <c:pt idx="707">
                  <c:v>555.5</c:v>
                </c:pt>
                <c:pt idx="708">
                  <c:v>556</c:v>
                </c:pt>
                <c:pt idx="709">
                  <c:v>556.5</c:v>
                </c:pt>
                <c:pt idx="710">
                  <c:v>557</c:v>
                </c:pt>
                <c:pt idx="711">
                  <c:v>557.5</c:v>
                </c:pt>
                <c:pt idx="712">
                  <c:v>558</c:v>
                </c:pt>
                <c:pt idx="713">
                  <c:v>558.5</c:v>
                </c:pt>
                <c:pt idx="714">
                  <c:v>559</c:v>
                </c:pt>
                <c:pt idx="715">
                  <c:v>559.5</c:v>
                </c:pt>
                <c:pt idx="716">
                  <c:v>560</c:v>
                </c:pt>
                <c:pt idx="717">
                  <c:v>560.5</c:v>
                </c:pt>
                <c:pt idx="718">
                  <c:v>561</c:v>
                </c:pt>
                <c:pt idx="719">
                  <c:v>561.5</c:v>
                </c:pt>
                <c:pt idx="720">
                  <c:v>562</c:v>
                </c:pt>
                <c:pt idx="721">
                  <c:v>562.5</c:v>
                </c:pt>
                <c:pt idx="722">
                  <c:v>563</c:v>
                </c:pt>
                <c:pt idx="723">
                  <c:v>563.5</c:v>
                </c:pt>
                <c:pt idx="724">
                  <c:v>564</c:v>
                </c:pt>
                <c:pt idx="725">
                  <c:v>564.5</c:v>
                </c:pt>
                <c:pt idx="726">
                  <c:v>565</c:v>
                </c:pt>
                <c:pt idx="727">
                  <c:v>565.5</c:v>
                </c:pt>
                <c:pt idx="728">
                  <c:v>566</c:v>
                </c:pt>
                <c:pt idx="729">
                  <c:v>566.5</c:v>
                </c:pt>
                <c:pt idx="730">
                  <c:v>567</c:v>
                </c:pt>
                <c:pt idx="731">
                  <c:v>567.5</c:v>
                </c:pt>
                <c:pt idx="732">
                  <c:v>568</c:v>
                </c:pt>
                <c:pt idx="733">
                  <c:v>568.5</c:v>
                </c:pt>
                <c:pt idx="734">
                  <c:v>569</c:v>
                </c:pt>
                <c:pt idx="735">
                  <c:v>569.5</c:v>
                </c:pt>
                <c:pt idx="736">
                  <c:v>570</c:v>
                </c:pt>
                <c:pt idx="737">
                  <c:v>570.5</c:v>
                </c:pt>
                <c:pt idx="738">
                  <c:v>571</c:v>
                </c:pt>
                <c:pt idx="739">
                  <c:v>571.5</c:v>
                </c:pt>
                <c:pt idx="740">
                  <c:v>572</c:v>
                </c:pt>
                <c:pt idx="741">
                  <c:v>572.5</c:v>
                </c:pt>
                <c:pt idx="742">
                  <c:v>573</c:v>
                </c:pt>
                <c:pt idx="743">
                  <c:v>573.5</c:v>
                </c:pt>
                <c:pt idx="744">
                  <c:v>574</c:v>
                </c:pt>
                <c:pt idx="745">
                  <c:v>574.5</c:v>
                </c:pt>
                <c:pt idx="746">
                  <c:v>575</c:v>
                </c:pt>
                <c:pt idx="747">
                  <c:v>575.5</c:v>
                </c:pt>
                <c:pt idx="748">
                  <c:v>576</c:v>
                </c:pt>
                <c:pt idx="749">
                  <c:v>576.5</c:v>
                </c:pt>
                <c:pt idx="750">
                  <c:v>577</c:v>
                </c:pt>
                <c:pt idx="751">
                  <c:v>577.5</c:v>
                </c:pt>
                <c:pt idx="752">
                  <c:v>578</c:v>
                </c:pt>
                <c:pt idx="753">
                  <c:v>578.5</c:v>
                </c:pt>
                <c:pt idx="754">
                  <c:v>579</c:v>
                </c:pt>
                <c:pt idx="755">
                  <c:v>579.5</c:v>
                </c:pt>
                <c:pt idx="756">
                  <c:v>580</c:v>
                </c:pt>
                <c:pt idx="757">
                  <c:v>580.5</c:v>
                </c:pt>
                <c:pt idx="758">
                  <c:v>581</c:v>
                </c:pt>
                <c:pt idx="759">
                  <c:v>581.5</c:v>
                </c:pt>
                <c:pt idx="760">
                  <c:v>582</c:v>
                </c:pt>
                <c:pt idx="761">
                  <c:v>582.5</c:v>
                </c:pt>
                <c:pt idx="762">
                  <c:v>583</c:v>
                </c:pt>
                <c:pt idx="763">
                  <c:v>583.5</c:v>
                </c:pt>
                <c:pt idx="764">
                  <c:v>584</c:v>
                </c:pt>
                <c:pt idx="765">
                  <c:v>584.5</c:v>
                </c:pt>
                <c:pt idx="766">
                  <c:v>585</c:v>
                </c:pt>
                <c:pt idx="767">
                  <c:v>585.5</c:v>
                </c:pt>
                <c:pt idx="768">
                  <c:v>586</c:v>
                </c:pt>
                <c:pt idx="769">
                  <c:v>586.5</c:v>
                </c:pt>
                <c:pt idx="770">
                  <c:v>587</c:v>
                </c:pt>
                <c:pt idx="771">
                  <c:v>587.5</c:v>
                </c:pt>
                <c:pt idx="772">
                  <c:v>588</c:v>
                </c:pt>
                <c:pt idx="773">
                  <c:v>588.5</c:v>
                </c:pt>
                <c:pt idx="774">
                  <c:v>589</c:v>
                </c:pt>
                <c:pt idx="775">
                  <c:v>589.5</c:v>
                </c:pt>
                <c:pt idx="776">
                  <c:v>590</c:v>
                </c:pt>
                <c:pt idx="777">
                  <c:v>590.5</c:v>
                </c:pt>
                <c:pt idx="778">
                  <c:v>591</c:v>
                </c:pt>
                <c:pt idx="779">
                  <c:v>591.5</c:v>
                </c:pt>
                <c:pt idx="780">
                  <c:v>592</c:v>
                </c:pt>
                <c:pt idx="781">
                  <c:v>592.5</c:v>
                </c:pt>
                <c:pt idx="782">
                  <c:v>593</c:v>
                </c:pt>
                <c:pt idx="783">
                  <c:v>593.5</c:v>
                </c:pt>
                <c:pt idx="784">
                  <c:v>594</c:v>
                </c:pt>
                <c:pt idx="785">
                  <c:v>594.5</c:v>
                </c:pt>
                <c:pt idx="786">
                  <c:v>595</c:v>
                </c:pt>
                <c:pt idx="787">
                  <c:v>595.5</c:v>
                </c:pt>
                <c:pt idx="788">
                  <c:v>596</c:v>
                </c:pt>
                <c:pt idx="789">
                  <c:v>596.5</c:v>
                </c:pt>
                <c:pt idx="790">
                  <c:v>597</c:v>
                </c:pt>
                <c:pt idx="791">
                  <c:v>597.5</c:v>
                </c:pt>
                <c:pt idx="792">
                  <c:v>598</c:v>
                </c:pt>
                <c:pt idx="793">
                  <c:v>598.5</c:v>
                </c:pt>
                <c:pt idx="794">
                  <c:v>599</c:v>
                </c:pt>
                <c:pt idx="795">
                  <c:v>599.5</c:v>
                </c:pt>
                <c:pt idx="796">
                  <c:v>600</c:v>
                </c:pt>
                <c:pt idx="797">
                  <c:v>600.5</c:v>
                </c:pt>
                <c:pt idx="798">
                  <c:v>601</c:v>
                </c:pt>
                <c:pt idx="799">
                  <c:v>601.5</c:v>
                </c:pt>
                <c:pt idx="800">
                  <c:v>602</c:v>
                </c:pt>
                <c:pt idx="801">
                  <c:v>602.5</c:v>
                </c:pt>
                <c:pt idx="802">
                  <c:v>603</c:v>
                </c:pt>
                <c:pt idx="803">
                  <c:v>603.5</c:v>
                </c:pt>
                <c:pt idx="804">
                  <c:v>604</c:v>
                </c:pt>
                <c:pt idx="805">
                  <c:v>604.5</c:v>
                </c:pt>
                <c:pt idx="806">
                  <c:v>605</c:v>
                </c:pt>
                <c:pt idx="807">
                  <c:v>605.5</c:v>
                </c:pt>
                <c:pt idx="808">
                  <c:v>606</c:v>
                </c:pt>
                <c:pt idx="809">
                  <c:v>606.5</c:v>
                </c:pt>
                <c:pt idx="810">
                  <c:v>607</c:v>
                </c:pt>
                <c:pt idx="811">
                  <c:v>607.5</c:v>
                </c:pt>
                <c:pt idx="812">
                  <c:v>608</c:v>
                </c:pt>
                <c:pt idx="813">
                  <c:v>608.5</c:v>
                </c:pt>
                <c:pt idx="814">
                  <c:v>609</c:v>
                </c:pt>
                <c:pt idx="815">
                  <c:v>609.5</c:v>
                </c:pt>
                <c:pt idx="816">
                  <c:v>610</c:v>
                </c:pt>
                <c:pt idx="817">
                  <c:v>610.5</c:v>
                </c:pt>
                <c:pt idx="818">
                  <c:v>611</c:v>
                </c:pt>
                <c:pt idx="819">
                  <c:v>611.5</c:v>
                </c:pt>
                <c:pt idx="820">
                  <c:v>612</c:v>
                </c:pt>
                <c:pt idx="821">
                  <c:v>612.5</c:v>
                </c:pt>
                <c:pt idx="822">
                  <c:v>613</c:v>
                </c:pt>
                <c:pt idx="823">
                  <c:v>613.5</c:v>
                </c:pt>
                <c:pt idx="824">
                  <c:v>614</c:v>
                </c:pt>
                <c:pt idx="825">
                  <c:v>614.5</c:v>
                </c:pt>
                <c:pt idx="826">
                  <c:v>615</c:v>
                </c:pt>
                <c:pt idx="827">
                  <c:v>615.5</c:v>
                </c:pt>
                <c:pt idx="828">
                  <c:v>616</c:v>
                </c:pt>
                <c:pt idx="829">
                  <c:v>616.5</c:v>
                </c:pt>
                <c:pt idx="830">
                  <c:v>617</c:v>
                </c:pt>
                <c:pt idx="831">
                  <c:v>617.5</c:v>
                </c:pt>
                <c:pt idx="832">
                  <c:v>618</c:v>
                </c:pt>
                <c:pt idx="833">
                  <c:v>618.5</c:v>
                </c:pt>
                <c:pt idx="834">
                  <c:v>619</c:v>
                </c:pt>
                <c:pt idx="835">
                  <c:v>619.5</c:v>
                </c:pt>
                <c:pt idx="836">
                  <c:v>620</c:v>
                </c:pt>
                <c:pt idx="837">
                  <c:v>620.5</c:v>
                </c:pt>
                <c:pt idx="838">
                  <c:v>621</c:v>
                </c:pt>
                <c:pt idx="839">
                  <c:v>621.5</c:v>
                </c:pt>
                <c:pt idx="840">
                  <c:v>622</c:v>
                </c:pt>
                <c:pt idx="841">
                  <c:v>622.5</c:v>
                </c:pt>
                <c:pt idx="842">
                  <c:v>623</c:v>
                </c:pt>
                <c:pt idx="843">
                  <c:v>623.5</c:v>
                </c:pt>
                <c:pt idx="844">
                  <c:v>624</c:v>
                </c:pt>
                <c:pt idx="845">
                  <c:v>624.5</c:v>
                </c:pt>
                <c:pt idx="846">
                  <c:v>625</c:v>
                </c:pt>
                <c:pt idx="847">
                  <c:v>625.5</c:v>
                </c:pt>
                <c:pt idx="848">
                  <c:v>626</c:v>
                </c:pt>
                <c:pt idx="849">
                  <c:v>626.5</c:v>
                </c:pt>
                <c:pt idx="850">
                  <c:v>627</c:v>
                </c:pt>
                <c:pt idx="851">
                  <c:v>627.5</c:v>
                </c:pt>
                <c:pt idx="852">
                  <c:v>628</c:v>
                </c:pt>
                <c:pt idx="853">
                  <c:v>628.5</c:v>
                </c:pt>
                <c:pt idx="854">
                  <c:v>629</c:v>
                </c:pt>
                <c:pt idx="855">
                  <c:v>629.5</c:v>
                </c:pt>
                <c:pt idx="856">
                  <c:v>630</c:v>
                </c:pt>
                <c:pt idx="857">
                  <c:v>630.5</c:v>
                </c:pt>
                <c:pt idx="858">
                  <c:v>631</c:v>
                </c:pt>
                <c:pt idx="859">
                  <c:v>631.5</c:v>
                </c:pt>
                <c:pt idx="860">
                  <c:v>632</c:v>
                </c:pt>
                <c:pt idx="861">
                  <c:v>632.5</c:v>
                </c:pt>
                <c:pt idx="862">
                  <c:v>633</c:v>
                </c:pt>
                <c:pt idx="863">
                  <c:v>633.5</c:v>
                </c:pt>
                <c:pt idx="864">
                  <c:v>634</c:v>
                </c:pt>
                <c:pt idx="865">
                  <c:v>634.5</c:v>
                </c:pt>
                <c:pt idx="866">
                  <c:v>635</c:v>
                </c:pt>
                <c:pt idx="867">
                  <c:v>635.5</c:v>
                </c:pt>
                <c:pt idx="868">
                  <c:v>636</c:v>
                </c:pt>
                <c:pt idx="869">
                  <c:v>636.5</c:v>
                </c:pt>
                <c:pt idx="870">
                  <c:v>637</c:v>
                </c:pt>
                <c:pt idx="871">
                  <c:v>637.5</c:v>
                </c:pt>
                <c:pt idx="872">
                  <c:v>638</c:v>
                </c:pt>
                <c:pt idx="873">
                  <c:v>638.5</c:v>
                </c:pt>
                <c:pt idx="874">
                  <c:v>639</c:v>
                </c:pt>
                <c:pt idx="875">
                  <c:v>639.5</c:v>
                </c:pt>
                <c:pt idx="876">
                  <c:v>640</c:v>
                </c:pt>
                <c:pt idx="877">
                  <c:v>640.5</c:v>
                </c:pt>
                <c:pt idx="878">
                  <c:v>641</c:v>
                </c:pt>
                <c:pt idx="879">
                  <c:v>641.5</c:v>
                </c:pt>
                <c:pt idx="880">
                  <c:v>642</c:v>
                </c:pt>
                <c:pt idx="881">
                  <c:v>642.5</c:v>
                </c:pt>
                <c:pt idx="882">
                  <c:v>643</c:v>
                </c:pt>
                <c:pt idx="883">
                  <c:v>643.5</c:v>
                </c:pt>
                <c:pt idx="884">
                  <c:v>644</c:v>
                </c:pt>
                <c:pt idx="885">
                  <c:v>644.5</c:v>
                </c:pt>
                <c:pt idx="886">
                  <c:v>645</c:v>
                </c:pt>
                <c:pt idx="887">
                  <c:v>645.5</c:v>
                </c:pt>
                <c:pt idx="888">
                  <c:v>646</c:v>
                </c:pt>
                <c:pt idx="889">
                  <c:v>646.5</c:v>
                </c:pt>
                <c:pt idx="890">
                  <c:v>647</c:v>
                </c:pt>
                <c:pt idx="891">
                  <c:v>647.5</c:v>
                </c:pt>
                <c:pt idx="892">
                  <c:v>648</c:v>
                </c:pt>
                <c:pt idx="893">
                  <c:v>648.5</c:v>
                </c:pt>
                <c:pt idx="894">
                  <c:v>649</c:v>
                </c:pt>
                <c:pt idx="895">
                  <c:v>649.5</c:v>
                </c:pt>
                <c:pt idx="896">
                  <c:v>650</c:v>
                </c:pt>
                <c:pt idx="897">
                  <c:v>650.5</c:v>
                </c:pt>
                <c:pt idx="898">
                  <c:v>651</c:v>
                </c:pt>
                <c:pt idx="899">
                  <c:v>651.5</c:v>
                </c:pt>
                <c:pt idx="900">
                  <c:v>652</c:v>
                </c:pt>
                <c:pt idx="901">
                  <c:v>652.5</c:v>
                </c:pt>
                <c:pt idx="902">
                  <c:v>653</c:v>
                </c:pt>
                <c:pt idx="903">
                  <c:v>653.5</c:v>
                </c:pt>
                <c:pt idx="904">
                  <c:v>654</c:v>
                </c:pt>
                <c:pt idx="905">
                  <c:v>654.5</c:v>
                </c:pt>
                <c:pt idx="906">
                  <c:v>655</c:v>
                </c:pt>
                <c:pt idx="907">
                  <c:v>655.5</c:v>
                </c:pt>
                <c:pt idx="908">
                  <c:v>656</c:v>
                </c:pt>
                <c:pt idx="909">
                  <c:v>656.5</c:v>
                </c:pt>
                <c:pt idx="910">
                  <c:v>657</c:v>
                </c:pt>
                <c:pt idx="911">
                  <c:v>657.5</c:v>
                </c:pt>
                <c:pt idx="912">
                  <c:v>658</c:v>
                </c:pt>
                <c:pt idx="913">
                  <c:v>658.5</c:v>
                </c:pt>
                <c:pt idx="914">
                  <c:v>659</c:v>
                </c:pt>
                <c:pt idx="915">
                  <c:v>659.5</c:v>
                </c:pt>
                <c:pt idx="916">
                  <c:v>660</c:v>
                </c:pt>
                <c:pt idx="917">
                  <c:v>660.5</c:v>
                </c:pt>
                <c:pt idx="918">
                  <c:v>661</c:v>
                </c:pt>
                <c:pt idx="919">
                  <c:v>661.5</c:v>
                </c:pt>
                <c:pt idx="920">
                  <c:v>662</c:v>
                </c:pt>
                <c:pt idx="921">
                  <c:v>662.5</c:v>
                </c:pt>
                <c:pt idx="922">
                  <c:v>663</c:v>
                </c:pt>
                <c:pt idx="923">
                  <c:v>663.5</c:v>
                </c:pt>
                <c:pt idx="924">
                  <c:v>664</c:v>
                </c:pt>
                <c:pt idx="925">
                  <c:v>664.5</c:v>
                </c:pt>
                <c:pt idx="926">
                  <c:v>665</c:v>
                </c:pt>
                <c:pt idx="927">
                  <c:v>665.5</c:v>
                </c:pt>
                <c:pt idx="928">
                  <c:v>666</c:v>
                </c:pt>
                <c:pt idx="929">
                  <c:v>666.5</c:v>
                </c:pt>
                <c:pt idx="930">
                  <c:v>667</c:v>
                </c:pt>
                <c:pt idx="931">
                  <c:v>667.5</c:v>
                </c:pt>
                <c:pt idx="932">
                  <c:v>668</c:v>
                </c:pt>
                <c:pt idx="933">
                  <c:v>668.5</c:v>
                </c:pt>
                <c:pt idx="934">
                  <c:v>669</c:v>
                </c:pt>
                <c:pt idx="935">
                  <c:v>669.5</c:v>
                </c:pt>
                <c:pt idx="936">
                  <c:v>670</c:v>
                </c:pt>
                <c:pt idx="937">
                  <c:v>670.5</c:v>
                </c:pt>
                <c:pt idx="938">
                  <c:v>671</c:v>
                </c:pt>
                <c:pt idx="939">
                  <c:v>671.5</c:v>
                </c:pt>
                <c:pt idx="940">
                  <c:v>672</c:v>
                </c:pt>
                <c:pt idx="941">
                  <c:v>672.5</c:v>
                </c:pt>
                <c:pt idx="942">
                  <c:v>673</c:v>
                </c:pt>
                <c:pt idx="943">
                  <c:v>673.5</c:v>
                </c:pt>
                <c:pt idx="944">
                  <c:v>674</c:v>
                </c:pt>
                <c:pt idx="945">
                  <c:v>674.5</c:v>
                </c:pt>
                <c:pt idx="946">
                  <c:v>675</c:v>
                </c:pt>
                <c:pt idx="947">
                  <c:v>675.5</c:v>
                </c:pt>
                <c:pt idx="948">
                  <c:v>676</c:v>
                </c:pt>
                <c:pt idx="949">
                  <c:v>676.5</c:v>
                </c:pt>
                <c:pt idx="950">
                  <c:v>677</c:v>
                </c:pt>
                <c:pt idx="951">
                  <c:v>677.5</c:v>
                </c:pt>
                <c:pt idx="952">
                  <c:v>678</c:v>
                </c:pt>
                <c:pt idx="953">
                  <c:v>678.5</c:v>
                </c:pt>
                <c:pt idx="954">
                  <c:v>679</c:v>
                </c:pt>
                <c:pt idx="955">
                  <c:v>679.5</c:v>
                </c:pt>
                <c:pt idx="956">
                  <c:v>680</c:v>
                </c:pt>
                <c:pt idx="957">
                  <c:v>680.5</c:v>
                </c:pt>
                <c:pt idx="958">
                  <c:v>681</c:v>
                </c:pt>
                <c:pt idx="959">
                  <c:v>681.5</c:v>
                </c:pt>
                <c:pt idx="960">
                  <c:v>682</c:v>
                </c:pt>
                <c:pt idx="961">
                  <c:v>682.5</c:v>
                </c:pt>
                <c:pt idx="962">
                  <c:v>683</c:v>
                </c:pt>
                <c:pt idx="963">
                  <c:v>683.5</c:v>
                </c:pt>
                <c:pt idx="964">
                  <c:v>684</c:v>
                </c:pt>
                <c:pt idx="965">
                  <c:v>684.5</c:v>
                </c:pt>
                <c:pt idx="966">
                  <c:v>685</c:v>
                </c:pt>
                <c:pt idx="967">
                  <c:v>685.5</c:v>
                </c:pt>
                <c:pt idx="968">
                  <c:v>686</c:v>
                </c:pt>
                <c:pt idx="969">
                  <c:v>686.5</c:v>
                </c:pt>
                <c:pt idx="970">
                  <c:v>687</c:v>
                </c:pt>
                <c:pt idx="971">
                  <c:v>687.5</c:v>
                </c:pt>
                <c:pt idx="972">
                  <c:v>688</c:v>
                </c:pt>
                <c:pt idx="973">
                  <c:v>688.5</c:v>
                </c:pt>
                <c:pt idx="974">
                  <c:v>689</c:v>
                </c:pt>
                <c:pt idx="975">
                  <c:v>689.5</c:v>
                </c:pt>
                <c:pt idx="976">
                  <c:v>690</c:v>
                </c:pt>
                <c:pt idx="977">
                  <c:v>690.5</c:v>
                </c:pt>
                <c:pt idx="978">
                  <c:v>691</c:v>
                </c:pt>
                <c:pt idx="979">
                  <c:v>691.5</c:v>
                </c:pt>
                <c:pt idx="980">
                  <c:v>692</c:v>
                </c:pt>
                <c:pt idx="981">
                  <c:v>692.5</c:v>
                </c:pt>
                <c:pt idx="982">
                  <c:v>693</c:v>
                </c:pt>
                <c:pt idx="983">
                  <c:v>693.5</c:v>
                </c:pt>
                <c:pt idx="984">
                  <c:v>694</c:v>
                </c:pt>
                <c:pt idx="985">
                  <c:v>694.5</c:v>
                </c:pt>
                <c:pt idx="986">
                  <c:v>695</c:v>
                </c:pt>
                <c:pt idx="987">
                  <c:v>695.5</c:v>
                </c:pt>
                <c:pt idx="988">
                  <c:v>696</c:v>
                </c:pt>
                <c:pt idx="989">
                  <c:v>696.5</c:v>
                </c:pt>
                <c:pt idx="990">
                  <c:v>697</c:v>
                </c:pt>
                <c:pt idx="991">
                  <c:v>697.5</c:v>
                </c:pt>
                <c:pt idx="992">
                  <c:v>698</c:v>
                </c:pt>
                <c:pt idx="993">
                  <c:v>698.5</c:v>
                </c:pt>
                <c:pt idx="994">
                  <c:v>699</c:v>
                </c:pt>
                <c:pt idx="995">
                  <c:v>699.5</c:v>
                </c:pt>
                <c:pt idx="996">
                  <c:v>700</c:v>
                </c:pt>
                <c:pt idx="997">
                  <c:v>700.5</c:v>
                </c:pt>
                <c:pt idx="998">
                  <c:v>701</c:v>
                </c:pt>
                <c:pt idx="999">
                  <c:v>701.5</c:v>
                </c:pt>
                <c:pt idx="1000">
                  <c:v>702</c:v>
                </c:pt>
                <c:pt idx="1001">
                  <c:v>702.5</c:v>
                </c:pt>
                <c:pt idx="1002">
                  <c:v>703</c:v>
                </c:pt>
                <c:pt idx="1003">
                  <c:v>703.5</c:v>
                </c:pt>
                <c:pt idx="1004">
                  <c:v>704</c:v>
                </c:pt>
                <c:pt idx="1005">
                  <c:v>704.5</c:v>
                </c:pt>
                <c:pt idx="1006">
                  <c:v>705</c:v>
                </c:pt>
                <c:pt idx="1007">
                  <c:v>705.5</c:v>
                </c:pt>
                <c:pt idx="1008">
                  <c:v>706</c:v>
                </c:pt>
                <c:pt idx="1009">
                  <c:v>706.5</c:v>
                </c:pt>
                <c:pt idx="1010">
                  <c:v>707</c:v>
                </c:pt>
                <c:pt idx="1011">
                  <c:v>707.5</c:v>
                </c:pt>
                <c:pt idx="1012">
                  <c:v>708</c:v>
                </c:pt>
                <c:pt idx="1013">
                  <c:v>708.5</c:v>
                </c:pt>
                <c:pt idx="1014">
                  <c:v>709</c:v>
                </c:pt>
                <c:pt idx="1015">
                  <c:v>709.5</c:v>
                </c:pt>
                <c:pt idx="1016">
                  <c:v>710</c:v>
                </c:pt>
                <c:pt idx="1017">
                  <c:v>710.5</c:v>
                </c:pt>
                <c:pt idx="1018">
                  <c:v>711</c:v>
                </c:pt>
                <c:pt idx="1019">
                  <c:v>711.5</c:v>
                </c:pt>
                <c:pt idx="1020">
                  <c:v>712</c:v>
                </c:pt>
                <c:pt idx="1021">
                  <c:v>712.5</c:v>
                </c:pt>
                <c:pt idx="1022">
                  <c:v>713</c:v>
                </c:pt>
                <c:pt idx="1023">
                  <c:v>713.5</c:v>
                </c:pt>
                <c:pt idx="1024">
                  <c:v>714</c:v>
                </c:pt>
                <c:pt idx="1025">
                  <c:v>714.5</c:v>
                </c:pt>
                <c:pt idx="1026">
                  <c:v>715</c:v>
                </c:pt>
                <c:pt idx="1027">
                  <c:v>715.5</c:v>
                </c:pt>
                <c:pt idx="1028">
                  <c:v>716</c:v>
                </c:pt>
                <c:pt idx="1029">
                  <c:v>716.5</c:v>
                </c:pt>
                <c:pt idx="1030">
                  <c:v>717</c:v>
                </c:pt>
                <c:pt idx="1031">
                  <c:v>717.5</c:v>
                </c:pt>
                <c:pt idx="1032">
                  <c:v>718</c:v>
                </c:pt>
                <c:pt idx="1033">
                  <c:v>718.5</c:v>
                </c:pt>
                <c:pt idx="1034">
                  <c:v>719</c:v>
                </c:pt>
                <c:pt idx="1035">
                  <c:v>719.5</c:v>
                </c:pt>
                <c:pt idx="1036">
                  <c:v>720</c:v>
                </c:pt>
                <c:pt idx="1037">
                  <c:v>720.5</c:v>
                </c:pt>
                <c:pt idx="1038">
                  <c:v>721</c:v>
                </c:pt>
                <c:pt idx="1039">
                  <c:v>721.5</c:v>
                </c:pt>
                <c:pt idx="1040">
                  <c:v>722</c:v>
                </c:pt>
                <c:pt idx="1041">
                  <c:v>722.5</c:v>
                </c:pt>
                <c:pt idx="1042">
                  <c:v>723</c:v>
                </c:pt>
                <c:pt idx="1043">
                  <c:v>723.5</c:v>
                </c:pt>
                <c:pt idx="1044">
                  <c:v>724</c:v>
                </c:pt>
                <c:pt idx="1045">
                  <c:v>724.5</c:v>
                </c:pt>
                <c:pt idx="1046">
                  <c:v>725</c:v>
                </c:pt>
                <c:pt idx="1047">
                  <c:v>725.5</c:v>
                </c:pt>
                <c:pt idx="1048">
                  <c:v>726</c:v>
                </c:pt>
                <c:pt idx="1049">
                  <c:v>726.5</c:v>
                </c:pt>
                <c:pt idx="1050">
                  <c:v>727</c:v>
                </c:pt>
                <c:pt idx="1051">
                  <c:v>727.5</c:v>
                </c:pt>
                <c:pt idx="1052">
                  <c:v>728</c:v>
                </c:pt>
                <c:pt idx="1053">
                  <c:v>728.5</c:v>
                </c:pt>
                <c:pt idx="1054">
                  <c:v>729</c:v>
                </c:pt>
                <c:pt idx="1055">
                  <c:v>729.5</c:v>
                </c:pt>
                <c:pt idx="1056">
                  <c:v>730</c:v>
                </c:pt>
                <c:pt idx="1057">
                  <c:v>730.5</c:v>
                </c:pt>
                <c:pt idx="1058">
                  <c:v>731</c:v>
                </c:pt>
                <c:pt idx="1059">
                  <c:v>731.5</c:v>
                </c:pt>
                <c:pt idx="1060">
                  <c:v>732</c:v>
                </c:pt>
                <c:pt idx="1061">
                  <c:v>732.5</c:v>
                </c:pt>
                <c:pt idx="1062">
                  <c:v>733</c:v>
                </c:pt>
                <c:pt idx="1063">
                  <c:v>733.5</c:v>
                </c:pt>
                <c:pt idx="1064">
                  <c:v>734</c:v>
                </c:pt>
                <c:pt idx="1065">
                  <c:v>734.5</c:v>
                </c:pt>
                <c:pt idx="1066">
                  <c:v>735</c:v>
                </c:pt>
                <c:pt idx="1067">
                  <c:v>735.5</c:v>
                </c:pt>
                <c:pt idx="1068">
                  <c:v>736</c:v>
                </c:pt>
                <c:pt idx="1069">
                  <c:v>736.5</c:v>
                </c:pt>
                <c:pt idx="1070">
                  <c:v>737</c:v>
                </c:pt>
                <c:pt idx="1071">
                  <c:v>737.5</c:v>
                </c:pt>
                <c:pt idx="1072">
                  <c:v>738</c:v>
                </c:pt>
                <c:pt idx="1073">
                  <c:v>738.5</c:v>
                </c:pt>
                <c:pt idx="1074">
                  <c:v>739</c:v>
                </c:pt>
                <c:pt idx="1075">
                  <c:v>739.5</c:v>
                </c:pt>
                <c:pt idx="1076">
                  <c:v>740</c:v>
                </c:pt>
                <c:pt idx="1077">
                  <c:v>740.5</c:v>
                </c:pt>
                <c:pt idx="1078">
                  <c:v>741</c:v>
                </c:pt>
                <c:pt idx="1079">
                  <c:v>741.5</c:v>
                </c:pt>
                <c:pt idx="1080">
                  <c:v>742</c:v>
                </c:pt>
                <c:pt idx="1081">
                  <c:v>742.5</c:v>
                </c:pt>
                <c:pt idx="1082">
                  <c:v>743</c:v>
                </c:pt>
                <c:pt idx="1083">
                  <c:v>743.5</c:v>
                </c:pt>
                <c:pt idx="1084">
                  <c:v>744</c:v>
                </c:pt>
                <c:pt idx="1085">
                  <c:v>744.5</c:v>
                </c:pt>
                <c:pt idx="1086">
                  <c:v>745</c:v>
                </c:pt>
                <c:pt idx="1087">
                  <c:v>745.5</c:v>
                </c:pt>
                <c:pt idx="1088">
                  <c:v>746</c:v>
                </c:pt>
                <c:pt idx="1089">
                  <c:v>746.5</c:v>
                </c:pt>
                <c:pt idx="1090">
                  <c:v>747</c:v>
                </c:pt>
                <c:pt idx="1091">
                  <c:v>747.5</c:v>
                </c:pt>
                <c:pt idx="1092">
                  <c:v>748</c:v>
                </c:pt>
                <c:pt idx="1093">
                  <c:v>748.5</c:v>
                </c:pt>
                <c:pt idx="1094">
                  <c:v>749</c:v>
                </c:pt>
                <c:pt idx="1095">
                  <c:v>749.5</c:v>
                </c:pt>
                <c:pt idx="1096">
                  <c:v>750</c:v>
                </c:pt>
                <c:pt idx="1097">
                  <c:v>750.5</c:v>
                </c:pt>
                <c:pt idx="1098">
                  <c:v>751</c:v>
                </c:pt>
                <c:pt idx="1099">
                  <c:v>751.5</c:v>
                </c:pt>
                <c:pt idx="1100">
                  <c:v>752</c:v>
                </c:pt>
                <c:pt idx="1101">
                  <c:v>752.5</c:v>
                </c:pt>
                <c:pt idx="1102">
                  <c:v>753</c:v>
                </c:pt>
                <c:pt idx="1103">
                  <c:v>753.5</c:v>
                </c:pt>
                <c:pt idx="1104">
                  <c:v>754</c:v>
                </c:pt>
                <c:pt idx="1105">
                  <c:v>754.5</c:v>
                </c:pt>
                <c:pt idx="1106">
                  <c:v>755</c:v>
                </c:pt>
                <c:pt idx="1107">
                  <c:v>755.5</c:v>
                </c:pt>
                <c:pt idx="1108">
                  <c:v>756</c:v>
                </c:pt>
                <c:pt idx="1109">
                  <c:v>756.5</c:v>
                </c:pt>
                <c:pt idx="1110">
                  <c:v>757</c:v>
                </c:pt>
                <c:pt idx="1111">
                  <c:v>757.5</c:v>
                </c:pt>
                <c:pt idx="1112">
                  <c:v>758</c:v>
                </c:pt>
                <c:pt idx="1113">
                  <c:v>758.5</c:v>
                </c:pt>
                <c:pt idx="1114">
                  <c:v>759</c:v>
                </c:pt>
                <c:pt idx="1115">
                  <c:v>759.5</c:v>
                </c:pt>
                <c:pt idx="1116">
                  <c:v>760</c:v>
                </c:pt>
                <c:pt idx="1117">
                  <c:v>760.5</c:v>
                </c:pt>
                <c:pt idx="1118">
                  <c:v>761</c:v>
                </c:pt>
                <c:pt idx="1119">
                  <c:v>761.5</c:v>
                </c:pt>
                <c:pt idx="1120">
                  <c:v>762</c:v>
                </c:pt>
                <c:pt idx="1121">
                  <c:v>762.5</c:v>
                </c:pt>
                <c:pt idx="1122">
                  <c:v>763</c:v>
                </c:pt>
                <c:pt idx="1123">
                  <c:v>763.5</c:v>
                </c:pt>
                <c:pt idx="1124">
                  <c:v>764</c:v>
                </c:pt>
                <c:pt idx="1125">
                  <c:v>764.5</c:v>
                </c:pt>
                <c:pt idx="1126">
                  <c:v>765</c:v>
                </c:pt>
                <c:pt idx="1127">
                  <c:v>765.5</c:v>
                </c:pt>
                <c:pt idx="1128">
                  <c:v>766</c:v>
                </c:pt>
                <c:pt idx="1129">
                  <c:v>766.5</c:v>
                </c:pt>
                <c:pt idx="1130">
                  <c:v>767</c:v>
                </c:pt>
                <c:pt idx="1131">
                  <c:v>767.5</c:v>
                </c:pt>
                <c:pt idx="1132">
                  <c:v>768</c:v>
                </c:pt>
                <c:pt idx="1133">
                  <c:v>768.5</c:v>
                </c:pt>
                <c:pt idx="1134">
                  <c:v>769</c:v>
                </c:pt>
                <c:pt idx="1135">
                  <c:v>769.5</c:v>
                </c:pt>
                <c:pt idx="1136">
                  <c:v>770</c:v>
                </c:pt>
                <c:pt idx="1137">
                  <c:v>770.5</c:v>
                </c:pt>
                <c:pt idx="1138">
                  <c:v>771</c:v>
                </c:pt>
                <c:pt idx="1139">
                  <c:v>771.5</c:v>
                </c:pt>
                <c:pt idx="1140">
                  <c:v>772</c:v>
                </c:pt>
                <c:pt idx="1141">
                  <c:v>772.5</c:v>
                </c:pt>
                <c:pt idx="1142">
                  <c:v>773</c:v>
                </c:pt>
                <c:pt idx="1143">
                  <c:v>773.5</c:v>
                </c:pt>
                <c:pt idx="1144">
                  <c:v>774</c:v>
                </c:pt>
                <c:pt idx="1145">
                  <c:v>774.5</c:v>
                </c:pt>
                <c:pt idx="1146">
                  <c:v>775</c:v>
                </c:pt>
                <c:pt idx="1147">
                  <c:v>775.5</c:v>
                </c:pt>
                <c:pt idx="1148">
                  <c:v>776</c:v>
                </c:pt>
                <c:pt idx="1149">
                  <c:v>776.5</c:v>
                </c:pt>
                <c:pt idx="1150">
                  <c:v>777</c:v>
                </c:pt>
                <c:pt idx="1151">
                  <c:v>777.5</c:v>
                </c:pt>
                <c:pt idx="1152">
                  <c:v>778</c:v>
                </c:pt>
                <c:pt idx="1153">
                  <c:v>778.5</c:v>
                </c:pt>
                <c:pt idx="1154">
                  <c:v>779</c:v>
                </c:pt>
                <c:pt idx="1155">
                  <c:v>779.5</c:v>
                </c:pt>
                <c:pt idx="1156">
                  <c:v>780</c:v>
                </c:pt>
                <c:pt idx="1157">
                  <c:v>780.5</c:v>
                </c:pt>
                <c:pt idx="1158">
                  <c:v>781</c:v>
                </c:pt>
                <c:pt idx="1159">
                  <c:v>781.5</c:v>
                </c:pt>
                <c:pt idx="1160">
                  <c:v>782</c:v>
                </c:pt>
                <c:pt idx="1161">
                  <c:v>782.5</c:v>
                </c:pt>
                <c:pt idx="1162">
                  <c:v>783</c:v>
                </c:pt>
                <c:pt idx="1163">
                  <c:v>783.5</c:v>
                </c:pt>
                <c:pt idx="1164">
                  <c:v>784</c:v>
                </c:pt>
                <c:pt idx="1165">
                  <c:v>784.5</c:v>
                </c:pt>
                <c:pt idx="1166">
                  <c:v>785</c:v>
                </c:pt>
                <c:pt idx="1167">
                  <c:v>785.5</c:v>
                </c:pt>
                <c:pt idx="1168">
                  <c:v>786</c:v>
                </c:pt>
                <c:pt idx="1169">
                  <c:v>786.5</c:v>
                </c:pt>
                <c:pt idx="1170">
                  <c:v>787</c:v>
                </c:pt>
                <c:pt idx="1171">
                  <c:v>787.5</c:v>
                </c:pt>
                <c:pt idx="1172">
                  <c:v>788</c:v>
                </c:pt>
                <c:pt idx="1173">
                  <c:v>788.5</c:v>
                </c:pt>
                <c:pt idx="1174">
                  <c:v>789</c:v>
                </c:pt>
                <c:pt idx="1175">
                  <c:v>789.5</c:v>
                </c:pt>
                <c:pt idx="1176">
                  <c:v>790</c:v>
                </c:pt>
                <c:pt idx="1177">
                  <c:v>790.5</c:v>
                </c:pt>
                <c:pt idx="1178">
                  <c:v>791</c:v>
                </c:pt>
                <c:pt idx="1179">
                  <c:v>791.5</c:v>
                </c:pt>
                <c:pt idx="1180">
                  <c:v>792</c:v>
                </c:pt>
                <c:pt idx="1181">
                  <c:v>792.5</c:v>
                </c:pt>
                <c:pt idx="1182">
                  <c:v>793</c:v>
                </c:pt>
                <c:pt idx="1183">
                  <c:v>793.5</c:v>
                </c:pt>
                <c:pt idx="1184">
                  <c:v>794</c:v>
                </c:pt>
                <c:pt idx="1185">
                  <c:v>794.5</c:v>
                </c:pt>
                <c:pt idx="1186">
                  <c:v>795</c:v>
                </c:pt>
                <c:pt idx="1187">
                  <c:v>795.5</c:v>
                </c:pt>
                <c:pt idx="1188">
                  <c:v>796</c:v>
                </c:pt>
                <c:pt idx="1189">
                  <c:v>796.5</c:v>
                </c:pt>
                <c:pt idx="1190">
                  <c:v>797</c:v>
                </c:pt>
                <c:pt idx="1191">
                  <c:v>797.5</c:v>
                </c:pt>
                <c:pt idx="1192">
                  <c:v>798</c:v>
                </c:pt>
                <c:pt idx="1193">
                  <c:v>798.5</c:v>
                </c:pt>
                <c:pt idx="1194">
                  <c:v>799</c:v>
                </c:pt>
                <c:pt idx="1195">
                  <c:v>799.5</c:v>
                </c:pt>
                <c:pt idx="1196">
                  <c:v>800</c:v>
                </c:pt>
                <c:pt idx="1197">
                  <c:v>800.5</c:v>
                </c:pt>
                <c:pt idx="1198">
                  <c:v>801</c:v>
                </c:pt>
                <c:pt idx="1199">
                  <c:v>801.5</c:v>
                </c:pt>
                <c:pt idx="1200">
                  <c:v>802</c:v>
                </c:pt>
                <c:pt idx="1201">
                  <c:v>802.5</c:v>
                </c:pt>
                <c:pt idx="1202">
                  <c:v>803</c:v>
                </c:pt>
                <c:pt idx="1203">
                  <c:v>803.5</c:v>
                </c:pt>
                <c:pt idx="1204">
                  <c:v>804</c:v>
                </c:pt>
                <c:pt idx="1205">
                  <c:v>804.5</c:v>
                </c:pt>
                <c:pt idx="1206">
                  <c:v>805</c:v>
                </c:pt>
                <c:pt idx="1207">
                  <c:v>805.5</c:v>
                </c:pt>
                <c:pt idx="1208">
                  <c:v>806</c:v>
                </c:pt>
                <c:pt idx="1209">
                  <c:v>806.5</c:v>
                </c:pt>
                <c:pt idx="1210">
                  <c:v>807</c:v>
                </c:pt>
                <c:pt idx="1211">
                  <c:v>807.5</c:v>
                </c:pt>
                <c:pt idx="1212">
                  <c:v>808</c:v>
                </c:pt>
                <c:pt idx="1213">
                  <c:v>808.5</c:v>
                </c:pt>
                <c:pt idx="1214">
                  <c:v>809</c:v>
                </c:pt>
                <c:pt idx="1215">
                  <c:v>809.5</c:v>
                </c:pt>
                <c:pt idx="1216">
                  <c:v>810</c:v>
                </c:pt>
                <c:pt idx="1217">
                  <c:v>810.5</c:v>
                </c:pt>
                <c:pt idx="1218">
                  <c:v>811</c:v>
                </c:pt>
                <c:pt idx="1219">
                  <c:v>811.5</c:v>
                </c:pt>
                <c:pt idx="1220">
                  <c:v>812</c:v>
                </c:pt>
                <c:pt idx="1221">
                  <c:v>812.5</c:v>
                </c:pt>
                <c:pt idx="1222">
                  <c:v>813</c:v>
                </c:pt>
                <c:pt idx="1223">
                  <c:v>813.5</c:v>
                </c:pt>
                <c:pt idx="1224">
                  <c:v>814</c:v>
                </c:pt>
                <c:pt idx="1225">
                  <c:v>814.5</c:v>
                </c:pt>
                <c:pt idx="1226">
                  <c:v>815</c:v>
                </c:pt>
                <c:pt idx="1227">
                  <c:v>815.5</c:v>
                </c:pt>
                <c:pt idx="1228">
                  <c:v>816</c:v>
                </c:pt>
                <c:pt idx="1229">
                  <c:v>816.5</c:v>
                </c:pt>
                <c:pt idx="1230">
                  <c:v>817</c:v>
                </c:pt>
                <c:pt idx="1231">
                  <c:v>817.5</c:v>
                </c:pt>
                <c:pt idx="1232">
                  <c:v>818</c:v>
                </c:pt>
                <c:pt idx="1233">
                  <c:v>818.5</c:v>
                </c:pt>
                <c:pt idx="1234">
                  <c:v>819</c:v>
                </c:pt>
                <c:pt idx="1235">
                  <c:v>819.5</c:v>
                </c:pt>
                <c:pt idx="1236">
                  <c:v>820</c:v>
                </c:pt>
                <c:pt idx="1237">
                  <c:v>820.5</c:v>
                </c:pt>
                <c:pt idx="1238">
                  <c:v>821</c:v>
                </c:pt>
                <c:pt idx="1239">
                  <c:v>821.5</c:v>
                </c:pt>
                <c:pt idx="1240">
                  <c:v>822</c:v>
                </c:pt>
                <c:pt idx="1241">
                  <c:v>822.5</c:v>
                </c:pt>
                <c:pt idx="1242">
                  <c:v>823</c:v>
                </c:pt>
                <c:pt idx="1243">
                  <c:v>823.5</c:v>
                </c:pt>
                <c:pt idx="1244">
                  <c:v>824</c:v>
                </c:pt>
                <c:pt idx="1245">
                  <c:v>824.5</c:v>
                </c:pt>
                <c:pt idx="1246">
                  <c:v>825</c:v>
                </c:pt>
                <c:pt idx="1247">
                  <c:v>825.5</c:v>
                </c:pt>
                <c:pt idx="1248">
                  <c:v>826</c:v>
                </c:pt>
                <c:pt idx="1249">
                  <c:v>826.5</c:v>
                </c:pt>
                <c:pt idx="1250">
                  <c:v>827</c:v>
                </c:pt>
                <c:pt idx="1251">
                  <c:v>827.5</c:v>
                </c:pt>
                <c:pt idx="1252">
                  <c:v>828</c:v>
                </c:pt>
                <c:pt idx="1253">
                  <c:v>828.5</c:v>
                </c:pt>
                <c:pt idx="1254">
                  <c:v>829</c:v>
                </c:pt>
                <c:pt idx="1255">
                  <c:v>829.5</c:v>
                </c:pt>
                <c:pt idx="1256">
                  <c:v>830</c:v>
                </c:pt>
                <c:pt idx="1257">
                  <c:v>830.5</c:v>
                </c:pt>
                <c:pt idx="1258">
                  <c:v>831</c:v>
                </c:pt>
                <c:pt idx="1259">
                  <c:v>831.5</c:v>
                </c:pt>
                <c:pt idx="1260">
                  <c:v>832</c:v>
                </c:pt>
                <c:pt idx="1261">
                  <c:v>832.5</c:v>
                </c:pt>
                <c:pt idx="1262">
                  <c:v>833</c:v>
                </c:pt>
                <c:pt idx="1263">
                  <c:v>833.5</c:v>
                </c:pt>
                <c:pt idx="1264">
                  <c:v>834</c:v>
                </c:pt>
                <c:pt idx="1265">
                  <c:v>834.5</c:v>
                </c:pt>
                <c:pt idx="1266">
                  <c:v>835</c:v>
                </c:pt>
                <c:pt idx="1267">
                  <c:v>835.5</c:v>
                </c:pt>
                <c:pt idx="1268">
                  <c:v>836</c:v>
                </c:pt>
                <c:pt idx="1269">
                  <c:v>836.5</c:v>
                </c:pt>
                <c:pt idx="1270">
                  <c:v>837</c:v>
                </c:pt>
                <c:pt idx="1271">
                  <c:v>837.5</c:v>
                </c:pt>
                <c:pt idx="1272">
                  <c:v>838</c:v>
                </c:pt>
                <c:pt idx="1273">
                  <c:v>838.5</c:v>
                </c:pt>
                <c:pt idx="1274">
                  <c:v>839</c:v>
                </c:pt>
                <c:pt idx="1275">
                  <c:v>839.5</c:v>
                </c:pt>
                <c:pt idx="1276">
                  <c:v>840</c:v>
                </c:pt>
                <c:pt idx="1277">
                  <c:v>840.5</c:v>
                </c:pt>
                <c:pt idx="1278">
                  <c:v>841</c:v>
                </c:pt>
                <c:pt idx="1279">
                  <c:v>841.5</c:v>
                </c:pt>
                <c:pt idx="1280">
                  <c:v>842</c:v>
                </c:pt>
                <c:pt idx="1281">
                  <c:v>842.5</c:v>
                </c:pt>
                <c:pt idx="1282">
                  <c:v>843</c:v>
                </c:pt>
                <c:pt idx="1283">
                  <c:v>843.5</c:v>
                </c:pt>
                <c:pt idx="1284">
                  <c:v>844</c:v>
                </c:pt>
                <c:pt idx="1285">
                  <c:v>844.5</c:v>
                </c:pt>
                <c:pt idx="1286">
                  <c:v>845</c:v>
                </c:pt>
                <c:pt idx="1287">
                  <c:v>845.5</c:v>
                </c:pt>
                <c:pt idx="1288">
                  <c:v>846</c:v>
                </c:pt>
                <c:pt idx="1289">
                  <c:v>846.5</c:v>
                </c:pt>
                <c:pt idx="1290">
                  <c:v>847</c:v>
                </c:pt>
                <c:pt idx="1291">
                  <c:v>847.5</c:v>
                </c:pt>
                <c:pt idx="1292">
                  <c:v>848</c:v>
                </c:pt>
                <c:pt idx="1293">
                  <c:v>848.5</c:v>
                </c:pt>
                <c:pt idx="1294">
                  <c:v>849</c:v>
                </c:pt>
                <c:pt idx="1295">
                  <c:v>849.5</c:v>
                </c:pt>
                <c:pt idx="1296">
                  <c:v>850</c:v>
                </c:pt>
                <c:pt idx="1297">
                  <c:v>850.5</c:v>
                </c:pt>
                <c:pt idx="1298">
                  <c:v>851</c:v>
                </c:pt>
                <c:pt idx="1299">
                  <c:v>851.5</c:v>
                </c:pt>
                <c:pt idx="1300">
                  <c:v>852</c:v>
                </c:pt>
                <c:pt idx="1301">
                  <c:v>852.5</c:v>
                </c:pt>
                <c:pt idx="1302">
                  <c:v>853</c:v>
                </c:pt>
                <c:pt idx="1303">
                  <c:v>853.5</c:v>
                </c:pt>
                <c:pt idx="1304">
                  <c:v>854</c:v>
                </c:pt>
                <c:pt idx="1305">
                  <c:v>854.5</c:v>
                </c:pt>
                <c:pt idx="1306">
                  <c:v>855</c:v>
                </c:pt>
                <c:pt idx="1307">
                  <c:v>855.5</c:v>
                </c:pt>
                <c:pt idx="1308">
                  <c:v>856</c:v>
                </c:pt>
                <c:pt idx="1309">
                  <c:v>856.5</c:v>
                </c:pt>
                <c:pt idx="1310">
                  <c:v>857</c:v>
                </c:pt>
                <c:pt idx="1311">
                  <c:v>857.5</c:v>
                </c:pt>
                <c:pt idx="1312">
                  <c:v>858</c:v>
                </c:pt>
                <c:pt idx="1313">
                  <c:v>858.5</c:v>
                </c:pt>
                <c:pt idx="1314">
                  <c:v>859</c:v>
                </c:pt>
                <c:pt idx="1315">
                  <c:v>859.5</c:v>
                </c:pt>
                <c:pt idx="1316">
                  <c:v>860</c:v>
                </c:pt>
                <c:pt idx="1317">
                  <c:v>860.5</c:v>
                </c:pt>
                <c:pt idx="1318">
                  <c:v>861</c:v>
                </c:pt>
                <c:pt idx="1319">
                  <c:v>861.5</c:v>
                </c:pt>
                <c:pt idx="1320">
                  <c:v>862</c:v>
                </c:pt>
                <c:pt idx="1321">
                  <c:v>862.5</c:v>
                </c:pt>
                <c:pt idx="1322">
                  <c:v>863</c:v>
                </c:pt>
                <c:pt idx="1323">
                  <c:v>863.5</c:v>
                </c:pt>
                <c:pt idx="1324">
                  <c:v>864</c:v>
                </c:pt>
                <c:pt idx="1325">
                  <c:v>864.5</c:v>
                </c:pt>
                <c:pt idx="1326">
                  <c:v>865</c:v>
                </c:pt>
                <c:pt idx="1327">
                  <c:v>865.5</c:v>
                </c:pt>
                <c:pt idx="1328">
                  <c:v>866</c:v>
                </c:pt>
                <c:pt idx="1329">
                  <c:v>866.5</c:v>
                </c:pt>
                <c:pt idx="1330">
                  <c:v>867</c:v>
                </c:pt>
                <c:pt idx="1331">
                  <c:v>867.5</c:v>
                </c:pt>
                <c:pt idx="1332">
                  <c:v>868</c:v>
                </c:pt>
                <c:pt idx="1333">
                  <c:v>868.5</c:v>
                </c:pt>
                <c:pt idx="1334">
                  <c:v>869</c:v>
                </c:pt>
                <c:pt idx="1335">
                  <c:v>869.5</c:v>
                </c:pt>
                <c:pt idx="1336">
                  <c:v>870</c:v>
                </c:pt>
                <c:pt idx="1337">
                  <c:v>870.5</c:v>
                </c:pt>
                <c:pt idx="1338">
                  <c:v>871</c:v>
                </c:pt>
                <c:pt idx="1339">
                  <c:v>871.5</c:v>
                </c:pt>
                <c:pt idx="1340">
                  <c:v>872</c:v>
                </c:pt>
                <c:pt idx="1341">
                  <c:v>872.5</c:v>
                </c:pt>
                <c:pt idx="1342">
                  <c:v>873</c:v>
                </c:pt>
                <c:pt idx="1343">
                  <c:v>873.5</c:v>
                </c:pt>
                <c:pt idx="1344">
                  <c:v>874</c:v>
                </c:pt>
                <c:pt idx="1345">
                  <c:v>874.5</c:v>
                </c:pt>
                <c:pt idx="1346">
                  <c:v>875</c:v>
                </c:pt>
                <c:pt idx="1347">
                  <c:v>875.5</c:v>
                </c:pt>
                <c:pt idx="1348">
                  <c:v>876</c:v>
                </c:pt>
                <c:pt idx="1349">
                  <c:v>876.5</c:v>
                </c:pt>
                <c:pt idx="1350">
                  <c:v>877</c:v>
                </c:pt>
                <c:pt idx="1351">
                  <c:v>877.5</c:v>
                </c:pt>
                <c:pt idx="1352">
                  <c:v>878</c:v>
                </c:pt>
                <c:pt idx="1353">
                  <c:v>878.5</c:v>
                </c:pt>
                <c:pt idx="1354">
                  <c:v>879</c:v>
                </c:pt>
                <c:pt idx="1355">
                  <c:v>879.5</c:v>
                </c:pt>
                <c:pt idx="1356">
                  <c:v>880</c:v>
                </c:pt>
                <c:pt idx="1357">
                  <c:v>880.5</c:v>
                </c:pt>
                <c:pt idx="1358">
                  <c:v>881</c:v>
                </c:pt>
                <c:pt idx="1359">
                  <c:v>881.5</c:v>
                </c:pt>
                <c:pt idx="1360">
                  <c:v>882</c:v>
                </c:pt>
                <c:pt idx="1361">
                  <c:v>882.5</c:v>
                </c:pt>
                <c:pt idx="1362">
                  <c:v>883</c:v>
                </c:pt>
                <c:pt idx="1363">
                  <c:v>883.5</c:v>
                </c:pt>
                <c:pt idx="1364">
                  <c:v>884</c:v>
                </c:pt>
                <c:pt idx="1365">
                  <c:v>884.5</c:v>
                </c:pt>
                <c:pt idx="1366">
                  <c:v>885</c:v>
                </c:pt>
                <c:pt idx="1367">
                  <c:v>885.5</c:v>
                </c:pt>
                <c:pt idx="1368">
                  <c:v>886</c:v>
                </c:pt>
                <c:pt idx="1369">
                  <c:v>886.5</c:v>
                </c:pt>
                <c:pt idx="1370">
                  <c:v>887</c:v>
                </c:pt>
                <c:pt idx="1371">
                  <c:v>887.5</c:v>
                </c:pt>
                <c:pt idx="1372">
                  <c:v>888</c:v>
                </c:pt>
                <c:pt idx="1373">
                  <c:v>888.5</c:v>
                </c:pt>
                <c:pt idx="1374">
                  <c:v>889</c:v>
                </c:pt>
                <c:pt idx="1375">
                  <c:v>889.5</c:v>
                </c:pt>
                <c:pt idx="1376">
                  <c:v>890</c:v>
                </c:pt>
                <c:pt idx="1377">
                  <c:v>890.5</c:v>
                </c:pt>
                <c:pt idx="1378">
                  <c:v>891</c:v>
                </c:pt>
                <c:pt idx="1379">
                  <c:v>891.5</c:v>
                </c:pt>
                <c:pt idx="1380">
                  <c:v>892</c:v>
                </c:pt>
                <c:pt idx="1381">
                  <c:v>892.5</c:v>
                </c:pt>
                <c:pt idx="1382">
                  <c:v>893</c:v>
                </c:pt>
                <c:pt idx="1383">
                  <c:v>893.5</c:v>
                </c:pt>
                <c:pt idx="1384">
                  <c:v>894</c:v>
                </c:pt>
                <c:pt idx="1385">
                  <c:v>894.5</c:v>
                </c:pt>
                <c:pt idx="1386">
                  <c:v>895</c:v>
                </c:pt>
                <c:pt idx="1387">
                  <c:v>895.5</c:v>
                </c:pt>
                <c:pt idx="1388">
                  <c:v>896</c:v>
                </c:pt>
                <c:pt idx="1389">
                  <c:v>896.5</c:v>
                </c:pt>
                <c:pt idx="1390">
                  <c:v>897</c:v>
                </c:pt>
                <c:pt idx="1391">
                  <c:v>897.5</c:v>
                </c:pt>
                <c:pt idx="1392">
                  <c:v>898</c:v>
                </c:pt>
                <c:pt idx="1393">
                  <c:v>898.5</c:v>
                </c:pt>
                <c:pt idx="1394">
                  <c:v>899</c:v>
                </c:pt>
                <c:pt idx="1395">
                  <c:v>899.5</c:v>
                </c:pt>
                <c:pt idx="1396">
                  <c:v>900</c:v>
                </c:pt>
                <c:pt idx="1397">
                  <c:v>900.5</c:v>
                </c:pt>
                <c:pt idx="1398">
                  <c:v>901</c:v>
                </c:pt>
                <c:pt idx="1399">
                  <c:v>901.5</c:v>
                </c:pt>
                <c:pt idx="1400">
                  <c:v>902</c:v>
                </c:pt>
                <c:pt idx="1401">
                  <c:v>902.5</c:v>
                </c:pt>
                <c:pt idx="1402">
                  <c:v>903</c:v>
                </c:pt>
                <c:pt idx="1403">
                  <c:v>903.5</c:v>
                </c:pt>
                <c:pt idx="1404">
                  <c:v>904</c:v>
                </c:pt>
                <c:pt idx="1405">
                  <c:v>904.5</c:v>
                </c:pt>
                <c:pt idx="1406">
                  <c:v>905</c:v>
                </c:pt>
                <c:pt idx="1407">
                  <c:v>905.5</c:v>
                </c:pt>
                <c:pt idx="1408">
                  <c:v>906</c:v>
                </c:pt>
                <c:pt idx="1409">
                  <c:v>906.5</c:v>
                </c:pt>
                <c:pt idx="1410">
                  <c:v>907</c:v>
                </c:pt>
                <c:pt idx="1411">
                  <c:v>907.5</c:v>
                </c:pt>
                <c:pt idx="1412">
                  <c:v>908</c:v>
                </c:pt>
                <c:pt idx="1413">
                  <c:v>908.5</c:v>
                </c:pt>
                <c:pt idx="1414">
                  <c:v>909</c:v>
                </c:pt>
                <c:pt idx="1415">
                  <c:v>909.5</c:v>
                </c:pt>
                <c:pt idx="1416">
                  <c:v>910</c:v>
                </c:pt>
                <c:pt idx="1417">
                  <c:v>910.5</c:v>
                </c:pt>
                <c:pt idx="1418">
                  <c:v>911</c:v>
                </c:pt>
                <c:pt idx="1419">
                  <c:v>911.5</c:v>
                </c:pt>
                <c:pt idx="1420">
                  <c:v>912</c:v>
                </c:pt>
                <c:pt idx="1421">
                  <c:v>912.5</c:v>
                </c:pt>
                <c:pt idx="1422">
                  <c:v>913</c:v>
                </c:pt>
                <c:pt idx="1423">
                  <c:v>913.5</c:v>
                </c:pt>
                <c:pt idx="1424">
                  <c:v>914</c:v>
                </c:pt>
                <c:pt idx="1425">
                  <c:v>914.5</c:v>
                </c:pt>
                <c:pt idx="1426">
                  <c:v>915</c:v>
                </c:pt>
                <c:pt idx="1427">
                  <c:v>915.5</c:v>
                </c:pt>
                <c:pt idx="1428">
                  <c:v>916</c:v>
                </c:pt>
                <c:pt idx="1429">
                  <c:v>916.5</c:v>
                </c:pt>
                <c:pt idx="1430">
                  <c:v>917</c:v>
                </c:pt>
                <c:pt idx="1431">
                  <c:v>917.5</c:v>
                </c:pt>
                <c:pt idx="1432">
                  <c:v>918</c:v>
                </c:pt>
                <c:pt idx="1433">
                  <c:v>918.5</c:v>
                </c:pt>
                <c:pt idx="1434">
                  <c:v>919</c:v>
                </c:pt>
                <c:pt idx="1435">
                  <c:v>919.5</c:v>
                </c:pt>
                <c:pt idx="1436">
                  <c:v>920</c:v>
                </c:pt>
                <c:pt idx="1437">
                  <c:v>920.5</c:v>
                </c:pt>
                <c:pt idx="1438">
                  <c:v>921</c:v>
                </c:pt>
                <c:pt idx="1439">
                  <c:v>921.5</c:v>
                </c:pt>
                <c:pt idx="1440">
                  <c:v>922</c:v>
                </c:pt>
                <c:pt idx="1441">
                  <c:v>922.5</c:v>
                </c:pt>
                <c:pt idx="1442">
                  <c:v>923</c:v>
                </c:pt>
                <c:pt idx="1443">
                  <c:v>923.5</c:v>
                </c:pt>
                <c:pt idx="1444">
                  <c:v>924</c:v>
                </c:pt>
                <c:pt idx="1445">
                  <c:v>924.5</c:v>
                </c:pt>
                <c:pt idx="1446">
                  <c:v>925</c:v>
                </c:pt>
                <c:pt idx="1447">
                  <c:v>925.5</c:v>
                </c:pt>
                <c:pt idx="1448">
                  <c:v>926</c:v>
                </c:pt>
                <c:pt idx="1449">
                  <c:v>926.5</c:v>
                </c:pt>
                <c:pt idx="1450">
                  <c:v>927</c:v>
                </c:pt>
                <c:pt idx="1451">
                  <c:v>927.5</c:v>
                </c:pt>
                <c:pt idx="1452">
                  <c:v>928</c:v>
                </c:pt>
                <c:pt idx="1453">
                  <c:v>928.5</c:v>
                </c:pt>
                <c:pt idx="1454">
                  <c:v>929</c:v>
                </c:pt>
                <c:pt idx="1455">
                  <c:v>929.5</c:v>
                </c:pt>
                <c:pt idx="1456">
                  <c:v>930</c:v>
                </c:pt>
                <c:pt idx="1457">
                  <c:v>930.5</c:v>
                </c:pt>
                <c:pt idx="1458">
                  <c:v>931</c:v>
                </c:pt>
                <c:pt idx="1459">
                  <c:v>931.5</c:v>
                </c:pt>
                <c:pt idx="1460">
                  <c:v>932</c:v>
                </c:pt>
                <c:pt idx="1461">
                  <c:v>932.5</c:v>
                </c:pt>
                <c:pt idx="1462">
                  <c:v>933</c:v>
                </c:pt>
                <c:pt idx="1463">
                  <c:v>933.5</c:v>
                </c:pt>
                <c:pt idx="1464">
                  <c:v>934</c:v>
                </c:pt>
                <c:pt idx="1465">
                  <c:v>934.5</c:v>
                </c:pt>
                <c:pt idx="1466">
                  <c:v>935</c:v>
                </c:pt>
                <c:pt idx="1467">
                  <c:v>935.5</c:v>
                </c:pt>
                <c:pt idx="1468">
                  <c:v>936</c:v>
                </c:pt>
                <c:pt idx="1469">
                  <c:v>936.5</c:v>
                </c:pt>
                <c:pt idx="1470">
                  <c:v>937</c:v>
                </c:pt>
                <c:pt idx="1471">
                  <c:v>937.5</c:v>
                </c:pt>
                <c:pt idx="1472">
                  <c:v>938</c:v>
                </c:pt>
                <c:pt idx="1473">
                  <c:v>938.5</c:v>
                </c:pt>
                <c:pt idx="1474">
                  <c:v>939</c:v>
                </c:pt>
                <c:pt idx="1475">
                  <c:v>939.5</c:v>
                </c:pt>
                <c:pt idx="1476">
                  <c:v>940</c:v>
                </c:pt>
                <c:pt idx="1477">
                  <c:v>940.5</c:v>
                </c:pt>
                <c:pt idx="1478">
                  <c:v>941</c:v>
                </c:pt>
                <c:pt idx="1479">
                  <c:v>941.5</c:v>
                </c:pt>
                <c:pt idx="1480">
                  <c:v>942</c:v>
                </c:pt>
                <c:pt idx="1481">
                  <c:v>942.5</c:v>
                </c:pt>
                <c:pt idx="1482">
                  <c:v>943</c:v>
                </c:pt>
                <c:pt idx="1483">
                  <c:v>943.5</c:v>
                </c:pt>
                <c:pt idx="1484">
                  <c:v>944</c:v>
                </c:pt>
                <c:pt idx="1485">
                  <c:v>944.5</c:v>
                </c:pt>
                <c:pt idx="1486">
                  <c:v>945</c:v>
                </c:pt>
                <c:pt idx="1487">
                  <c:v>945.5</c:v>
                </c:pt>
                <c:pt idx="1488">
                  <c:v>946</c:v>
                </c:pt>
                <c:pt idx="1489">
                  <c:v>946.5</c:v>
                </c:pt>
                <c:pt idx="1490">
                  <c:v>947</c:v>
                </c:pt>
                <c:pt idx="1491">
                  <c:v>947.5</c:v>
                </c:pt>
                <c:pt idx="1492">
                  <c:v>948</c:v>
                </c:pt>
                <c:pt idx="1493">
                  <c:v>948.5</c:v>
                </c:pt>
                <c:pt idx="1494">
                  <c:v>949</c:v>
                </c:pt>
                <c:pt idx="1495">
                  <c:v>949.5</c:v>
                </c:pt>
                <c:pt idx="1496">
                  <c:v>950</c:v>
                </c:pt>
                <c:pt idx="1497">
                  <c:v>950.5</c:v>
                </c:pt>
                <c:pt idx="1498">
                  <c:v>951</c:v>
                </c:pt>
                <c:pt idx="1499">
                  <c:v>951.5</c:v>
                </c:pt>
                <c:pt idx="1500">
                  <c:v>952</c:v>
                </c:pt>
                <c:pt idx="1501">
                  <c:v>952.5</c:v>
                </c:pt>
                <c:pt idx="1502">
                  <c:v>953</c:v>
                </c:pt>
                <c:pt idx="1503">
                  <c:v>953.5</c:v>
                </c:pt>
                <c:pt idx="1504">
                  <c:v>954</c:v>
                </c:pt>
                <c:pt idx="1505">
                  <c:v>954.5</c:v>
                </c:pt>
                <c:pt idx="1506">
                  <c:v>955</c:v>
                </c:pt>
                <c:pt idx="1507">
                  <c:v>955.5</c:v>
                </c:pt>
                <c:pt idx="1508">
                  <c:v>956</c:v>
                </c:pt>
                <c:pt idx="1509">
                  <c:v>956.5</c:v>
                </c:pt>
                <c:pt idx="1510">
                  <c:v>957</c:v>
                </c:pt>
                <c:pt idx="1511">
                  <c:v>957.5</c:v>
                </c:pt>
                <c:pt idx="1512">
                  <c:v>958</c:v>
                </c:pt>
                <c:pt idx="1513">
                  <c:v>958.5</c:v>
                </c:pt>
                <c:pt idx="1514">
                  <c:v>959</c:v>
                </c:pt>
                <c:pt idx="1515">
                  <c:v>959.5</c:v>
                </c:pt>
                <c:pt idx="1516">
                  <c:v>960</c:v>
                </c:pt>
                <c:pt idx="1517">
                  <c:v>960.5</c:v>
                </c:pt>
                <c:pt idx="1518">
                  <c:v>961</c:v>
                </c:pt>
                <c:pt idx="1519">
                  <c:v>961.5</c:v>
                </c:pt>
                <c:pt idx="1520">
                  <c:v>962</c:v>
                </c:pt>
                <c:pt idx="1521">
                  <c:v>962.5</c:v>
                </c:pt>
                <c:pt idx="1522">
                  <c:v>963</c:v>
                </c:pt>
                <c:pt idx="1523">
                  <c:v>963.5</c:v>
                </c:pt>
                <c:pt idx="1524">
                  <c:v>964</c:v>
                </c:pt>
                <c:pt idx="1525">
                  <c:v>964.5</c:v>
                </c:pt>
                <c:pt idx="1526">
                  <c:v>965</c:v>
                </c:pt>
                <c:pt idx="1527">
                  <c:v>965.5</c:v>
                </c:pt>
                <c:pt idx="1528">
                  <c:v>966</c:v>
                </c:pt>
                <c:pt idx="1529">
                  <c:v>966.5</c:v>
                </c:pt>
                <c:pt idx="1530">
                  <c:v>967</c:v>
                </c:pt>
                <c:pt idx="1531">
                  <c:v>967.5</c:v>
                </c:pt>
                <c:pt idx="1532">
                  <c:v>968</c:v>
                </c:pt>
                <c:pt idx="1533">
                  <c:v>968.5</c:v>
                </c:pt>
                <c:pt idx="1534">
                  <c:v>969</c:v>
                </c:pt>
                <c:pt idx="1535">
                  <c:v>969.5</c:v>
                </c:pt>
                <c:pt idx="1536">
                  <c:v>970</c:v>
                </c:pt>
                <c:pt idx="1537">
                  <c:v>970.5</c:v>
                </c:pt>
                <c:pt idx="1538">
                  <c:v>971</c:v>
                </c:pt>
                <c:pt idx="1539">
                  <c:v>971.5</c:v>
                </c:pt>
                <c:pt idx="1540">
                  <c:v>972</c:v>
                </c:pt>
                <c:pt idx="1541">
                  <c:v>972.5</c:v>
                </c:pt>
                <c:pt idx="1542">
                  <c:v>973</c:v>
                </c:pt>
                <c:pt idx="1543">
                  <c:v>973.5</c:v>
                </c:pt>
                <c:pt idx="1544">
                  <c:v>974</c:v>
                </c:pt>
                <c:pt idx="1545">
                  <c:v>974.5</c:v>
                </c:pt>
                <c:pt idx="1546">
                  <c:v>975</c:v>
                </c:pt>
                <c:pt idx="1547">
                  <c:v>975.5</c:v>
                </c:pt>
                <c:pt idx="1548">
                  <c:v>976</c:v>
                </c:pt>
                <c:pt idx="1549">
                  <c:v>976.5</c:v>
                </c:pt>
                <c:pt idx="1550">
                  <c:v>977</c:v>
                </c:pt>
                <c:pt idx="1551">
                  <c:v>977.5</c:v>
                </c:pt>
                <c:pt idx="1552">
                  <c:v>978</c:v>
                </c:pt>
                <c:pt idx="1553">
                  <c:v>978.5</c:v>
                </c:pt>
                <c:pt idx="1554">
                  <c:v>979</c:v>
                </c:pt>
                <c:pt idx="1555">
                  <c:v>979.5</c:v>
                </c:pt>
                <c:pt idx="1556">
                  <c:v>980</c:v>
                </c:pt>
                <c:pt idx="1557">
                  <c:v>980.5</c:v>
                </c:pt>
                <c:pt idx="1558">
                  <c:v>981</c:v>
                </c:pt>
                <c:pt idx="1559">
                  <c:v>981.5</c:v>
                </c:pt>
                <c:pt idx="1560">
                  <c:v>982</c:v>
                </c:pt>
                <c:pt idx="1561">
                  <c:v>982.5</c:v>
                </c:pt>
                <c:pt idx="1562">
                  <c:v>983</c:v>
                </c:pt>
                <c:pt idx="1563">
                  <c:v>983.5</c:v>
                </c:pt>
                <c:pt idx="1564">
                  <c:v>984</c:v>
                </c:pt>
                <c:pt idx="1565">
                  <c:v>984.5</c:v>
                </c:pt>
                <c:pt idx="1566">
                  <c:v>985</c:v>
                </c:pt>
                <c:pt idx="1567">
                  <c:v>985.5</c:v>
                </c:pt>
                <c:pt idx="1568">
                  <c:v>986</c:v>
                </c:pt>
                <c:pt idx="1569">
                  <c:v>986.5</c:v>
                </c:pt>
                <c:pt idx="1570">
                  <c:v>987</c:v>
                </c:pt>
                <c:pt idx="1571">
                  <c:v>987.5</c:v>
                </c:pt>
                <c:pt idx="1572">
                  <c:v>988</c:v>
                </c:pt>
                <c:pt idx="1573">
                  <c:v>988.5</c:v>
                </c:pt>
                <c:pt idx="1574">
                  <c:v>989</c:v>
                </c:pt>
                <c:pt idx="1575">
                  <c:v>989.5</c:v>
                </c:pt>
                <c:pt idx="1576">
                  <c:v>990</c:v>
                </c:pt>
                <c:pt idx="1577">
                  <c:v>990.5</c:v>
                </c:pt>
                <c:pt idx="1578">
                  <c:v>991</c:v>
                </c:pt>
                <c:pt idx="1579">
                  <c:v>991.5</c:v>
                </c:pt>
                <c:pt idx="1580">
                  <c:v>992</c:v>
                </c:pt>
                <c:pt idx="1581">
                  <c:v>992.5</c:v>
                </c:pt>
                <c:pt idx="1582">
                  <c:v>993</c:v>
                </c:pt>
                <c:pt idx="1583">
                  <c:v>993.5</c:v>
                </c:pt>
                <c:pt idx="1584">
                  <c:v>994</c:v>
                </c:pt>
                <c:pt idx="1585">
                  <c:v>994.5</c:v>
                </c:pt>
                <c:pt idx="1586">
                  <c:v>995</c:v>
                </c:pt>
                <c:pt idx="1587">
                  <c:v>995.5</c:v>
                </c:pt>
                <c:pt idx="1588">
                  <c:v>996</c:v>
                </c:pt>
                <c:pt idx="1589">
                  <c:v>996.5</c:v>
                </c:pt>
                <c:pt idx="1590">
                  <c:v>997</c:v>
                </c:pt>
                <c:pt idx="1591">
                  <c:v>997.5</c:v>
                </c:pt>
                <c:pt idx="1592">
                  <c:v>998</c:v>
                </c:pt>
                <c:pt idx="1593">
                  <c:v>998.5</c:v>
                </c:pt>
                <c:pt idx="1594">
                  <c:v>999</c:v>
                </c:pt>
                <c:pt idx="1595">
                  <c:v>999.5</c:v>
                </c:pt>
                <c:pt idx="1596">
                  <c:v>1000</c:v>
                </c:pt>
                <c:pt idx="1597">
                  <c:v>1000.5</c:v>
                </c:pt>
                <c:pt idx="1598">
                  <c:v>1001</c:v>
                </c:pt>
                <c:pt idx="1599">
                  <c:v>1001.5</c:v>
                </c:pt>
                <c:pt idx="1600">
                  <c:v>1002</c:v>
                </c:pt>
                <c:pt idx="1601">
                  <c:v>1002.5</c:v>
                </c:pt>
                <c:pt idx="1602">
                  <c:v>1003</c:v>
                </c:pt>
                <c:pt idx="1603">
                  <c:v>1003.5</c:v>
                </c:pt>
                <c:pt idx="1604">
                  <c:v>1004</c:v>
                </c:pt>
                <c:pt idx="1605">
                  <c:v>1004.5</c:v>
                </c:pt>
                <c:pt idx="1606">
                  <c:v>1005</c:v>
                </c:pt>
                <c:pt idx="1607">
                  <c:v>1005.5</c:v>
                </c:pt>
                <c:pt idx="1608">
                  <c:v>1006</c:v>
                </c:pt>
                <c:pt idx="1609">
                  <c:v>1006.5</c:v>
                </c:pt>
                <c:pt idx="1610">
                  <c:v>1007</c:v>
                </c:pt>
                <c:pt idx="1611">
                  <c:v>1007.5</c:v>
                </c:pt>
                <c:pt idx="1612">
                  <c:v>1008</c:v>
                </c:pt>
                <c:pt idx="1613">
                  <c:v>1008.5</c:v>
                </c:pt>
                <c:pt idx="1614">
                  <c:v>1009</c:v>
                </c:pt>
                <c:pt idx="1615">
                  <c:v>1009.5</c:v>
                </c:pt>
                <c:pt idx="1616">
                  <c:v>1010</c:v>
                </c:pt>
                <c:pt idx="1617">
                  <c:v>1010.5</c:v>
                </c:pt>
                <c:pt idx="1618">
                  <c:v>1011</c:v>
                </c:pt>
                <c:pt idx="1619">
                  <c:v>1011.5</c:v>
                </c:pt>
                <c:pt idx="1620">
                  <c:v>1012</c:v>
                </c:pt>
                <c:pt idx="1621">
                  <c:v>1012.5</c:v>
                </c:pt>
                <c:pt idx="1622">
                  <c:v>1013</c:v>
                </c:pt>
                <c:pt idx="1623">
                  <c:v>1013.5</c:v>
                </c:pt>
                <c:pt idx="1624">
                  <c:v>1014</c:v>
                </c:pt>
                <c:pt idx="1625">
                  <c:v>1014.5</c:v>
                </c:pt>
                <c:pt idx="1626">
                  <c:v>1015</c:v>
                </c:pt>
                <c:pt idx="1627">
                  <c:v>1015.5</c:v>
                </c:pt>
                <c:pt idx="1628">
                  <c:v>1016</c:v>
                </c:pt>
                <c:pt idx="1629">
                  <c:v>1016.5</c:v>
                </c:pt>
                <c:pt idx="1630">
                  <c:v>1017</c:v>
                </c:pt>
                <c:pt idx="1631">
                  <c:v>1017.5</c:v>
                </c:pt>
                <c:pt idx="1632">
                  <c:v>1018</c:v>
                </c:pt>
                <c:pt idx="1633">
                  <c:v>1018.5</c:v>
                </c:pt>
                <c:pt idx="1634">
                  <c:v>1019</c:v>
                </c:pt>
                <c:pt idx="1635">
                  <c:v>1019.5</c:v>
                </c:pt>
                <c:pt idx="1636">
                  <c:v>1020</c:v>
                </c:pt>
                <c:pt idx="1637">
                  <c:v>1020.5</c:v>
                </c:pt>
                <c:pt idx="1638">
                  <c:v>1021</c:v>
                </c:pt>
                <c:pt idx="1639">
                  <c:v>1021.5</c:v>
                </c:pt>
                <c:pt idx="1640">
                  <c:v>1022</c:v>
                </c:pt>
                <c:pt idx="1641">
                  <c:v>1022.5</c:v>
                </c:pt>
                <c:pt idx="1642">
                  <c:v>1023</c:v>
                </c:pt>
                <c:pt idx="1643">
                  <c:v>1023.5</c:v>
                </c:pt>
                <c:pt idx="1644">
                  <c:v>1024</c:v>
                </c:pt>
                <c:pt idx="1645">
                  <c:v>1024.5</c:v>
                </c:pt>
                <c:pt idx="1646">
                  <c:v>1025</c:v>
                </c:pt>
                <c:pt idx="1647">
                  <c:v>1025.5</c:v>
                </c:pt>
                <c:pt idx="1648">
                  <c:v>1026</c:v>
                </c:pt>
                <c:pt idx="1649">
                  <c:v>1026.5</c:v>
                </c:pt>
                <c:pt idx="1650">
                  <c:v>1027</c:v>
                </c:pt>
                <c:pt idx="1651">
                  <c:v>1027.5</c:v>
                </c:pt>
                <c:pt idx="1652">
                  <c:v>1028</c:v>
                </c:pt>
                <c:pt idx="1653">
                  <c:v>1028.5</c:v>
                </c:pt>
                <c:pt idx="1654">
                  <c:v>1029</c:v>
                </c:pt>
                <c:pt idx="1655">
                  <c:v>1029.5</c:v>
                </c:pt>
                <c:pt idx="1656">
                  <c:v>1030</c:v>
                </c:pt>
                <c:pt idx="1657">
                  <c:v>1030.5</c:v>
                </c:pt>
                <c:pt idx="1658">
                  <c:v>1031</c:v>
                </c:pt>
                <c:pt idx="1659">
                  <c:v>1031.5</c:v>
                </c:pt>
                <c:pt idx="1660">
                  <c:v>1032</c:v>
                </c:pt>
                <c:pt idx="1661">
                  <c:v>1032.5</c:v>
                </c:pt>
                <c:pt idx="1662">
                  <c:v>1033</c:v>
                </c:pt>
                <c:pt idx="1663">
                  <c:v>1033.5</c:v>
                </c:pt>
                <c:pt idx="1664">
                  <c:v>1034</c:v>
                </c:pt>
                <c:pt idx="1665">
                  <c:v>1034.5</c:v>
                </c:pt>
                <c:pt idx="1666">
                  <c:v>1035</c:v>
                </c:pt>
                <c:pt idx="1667">
                  <c:v>1035.5</c:v>
                </c:pt>
                <c:pt idx="1668">
                  <c:v>1036</c:v>
                </c:pt>
                <c:pt idx="1669">
                  <c:v>1036.5</c:v>
                </c:pt>
                <c:pt idx="1670">
                  <c:v>1037</c:v>
                </c:pt>
                <c:pt idx="1671">
                  <c:v>1037.5</c:v>
                </c:pt>
                <c:pt idx="1672">
                  <c:v>1038</c:v>
                </c:pt>
                <c:pt idx="1673">
                  <c:v>1038.5</c:v>
                </c:pt>
                <c:pt idx="1674">
                  <c:v>1039</c:v>
                </c:pt>
                <c:pt idx="1675">
                  <c:v>1039.5</c:v>
                </c:pt>
                <c:pt idx="1676">
                  <c:v>1040</c:v>
                </c:pt>
                <c:pt idx="1677">
                  <c:v>1040.5</c:v>
                </c:pt>
                <c:pt idx="1678">
                  <c:v>1041</c:v>
                </c:pt>
                <c:pt idx="1679">
                  <c:v>1041.5</c:v>
                </c:pt>
                <c:pt idx="1680">
                  <c:v>1042</c:v>
                </c:pt>
                <c:pt idx="1681">
                  <c:v>1042.5</c:v>
                </c:pt>
                <c:pt idx="1682">
                  <c:v>1043</c:v>
                </c:pt>
                <c:pt idx="1683">
                  <c:v>1043.5</c:v>
                </c:pt>
                <c:pt idx="1684">
                  <c:v>1044</c:v>
                </c:pt>
                <c:pt idx="1685">
                  <c:v>1044.5</c:v>
                </c:pt>
                <c:pt idx="1686">
                  <c:v>1045</c:v>
                </c:pt>
                <c:pt idx="1687">
                  <c:v>1045.5</c:v>
                </c:pt>
                <c:pt idx="1688">
                  <c:v>1046</c:v>
                </c:pt>
                <c:pt idx="1689">
                  <c:v>1046.5</c:v>
                </c:pt>
                <c:pt idx="1690">
                  <c:v>1047</c:v>
                </c:pt>
                <c:pt idx="1691">
                  <c:v>1047.5</c:v>
                </c:pt>
                <c:pt idx="1692">
                  <c:v>1048</c:v>
                </c:pt>
                <c:pt idx="1693">
                  <c:v>1048.5</c:v>
                </c:pt>
                <c:pt idx="1694">
                  <c:v>1049</c:v>
                </c:pt>
                <c:pt idx="1695">
                  <c:v>1049.5</c:v>
                </c:pt>
                <c:pt idx="1696">
                  <c:v>1050</c:v>
                </c:pt>
                <c:pt idx="1697">
                  <c:v>1050.5</c:v>
                </c:pt>
                <c:pt idx="1698">
                  <c:v>1051</c:v>
                </c:pt>
                <c:pt idx="1699">
                  <c:v>1051.5</c:v>
                </c:pt>
                <c:pt idx="1700">
                  <c:v>1052</c:v>
                </c:pt>
                <c:pt idx="1701">
                  <c:v>1052.5</c:v>
                </c:pt>
                <c:pt idx="1702">
                  <c:v>1053</c:v>
                </c:pt>
                <c:pt idx="1703">
                  <c:v>1053.5</c:v>
                </c:pt>
                <c:pt idx="1704">
                  <c:v>1054</c:v>
                </c:pt>
                <c:pt idx="1705">
                  <c:v>1054.5</c:v>
                </c:pt>
                <c:pt idx="1706">
                  <c:v>1055</c:v>
                </c:pt>
                <c:pt idx="1707">
                  <c:v>1055.5</c:v>
                </c:pt>
                <c:pt idx="1708">
                  <c:v>1056</c:v>
                </c:pt>
                <c:pt idx="1709">
                  <c:v>1056.5</c:v>
                </c:pt>
                <c:pt idx="1710">
                  <c:v>1057</c:v>
                </c:pt>
                <c:pt idx="1711">
                  <c:v>1057.5</c:v>
                </c:pt>
                <c:pt idx="1712">
                  <c:v>1058</c:v>
                </c:pt>
                <c:pt idx="1713">
                  <c:v>1058.5</c:v>
                </c:pt>
                <c:pt idx="1714">
                  <c:v>1059</c:v>
                </c:pt>
                <c:pt idx="1715">
                  <c:v>1059.5</c:v>
                </c:pt>
                <c:pt idx="1716">
                  <c:v>1060</c:v>
                </c:pt>
                <c:pt idx="1717">
                  <c:v>1060.5</c:v>
                </c:pt>
                <c:pt idx="1718">
                  <c:v>1061</c:v>
                </c:pt>
                <c:pt idx="1719">
                  <c:v>1061.5</c:v>
                </c:pt>
                <c:pt idx="1720">
                  <c:v>1062</c:v>
                </c:pt>
                <c:pt idx="1721">
                  <c:v>1062.5</c:v>
                </c:pt>
                <c:pt idx="1722">
                  <c:v>1063</c:v>
                </c:pt>
                <c:pt idx="1723">
                  <c:v>1063.5</c:v>
                </c:pt>
                <c:pt idx="1724">
                  <c:v>1064</c:v>
                </c:pt>
                <c:pt idx="1725">
                  <c:v>1064.5</c:v>
                </c:pt>
                <c:pt idx="1726">
                  <c:v>1065</c:v>
                </c:pt>
                <c:pt idx="1727">
                  <c:v>1065.5</c:v>
                </c:pt>
                <c:pt idx="1728">
                  <c:v>1066</c:v>
                </c:pt>
                <c:pt idx="1729">
                  <c:v>1066.5</c:v>
                </c:pt>
                <c:pt idx="1730">
                  <c:v>1067</c:v>
                </c:pt>
                <c:pt idx="1731">
                  <c:v>1067.5</c:v>
                </c:pt>
                <c:pt idx="1732">
                  <c:v>1068</c:v>
                </c:pt>
                <c:pt idx="1733">
                  <c:v>1068.5</c:v>
                </c:pt>
                <c:pt idx="1734">
                  <c:v>1069</c:v>
                </c:pt>
                <c:pt idx="1735">
                  <c:v>1069.5</c:v>
                </c:pt>
                <c:pt idx="1736">
                  <c:v>1070</c:v>
                </c:pt>
                <c:pt idx="1737">
                  <c:v>1070.5</c:v>
                </c:pt>
                <c:pt idx="1738">
                  <c:v>1071</c:v>
                </c:pt>
                <c:pt idx="1739">
                  <c:v>1071.5</c:v>
                </c:pt>
                <c:pt idx="1740">
                  <c:v>1072</c:v>
                </c:pt>
                <c:pt idx="1741">
                  <c:v>1072.5</c:v>
                </c:pt>
                <c:pt idx="1742">
                  <c:v>1073</c:v>
                </c:pt>
                <c:pt idx="1743">
                  <c:v>1073.5</c:v>
                </c:pt>
                <c:pt idx="1744">
                  <c:v>1074</c:v>
                </c:pt>
                <c:pt idx="1745">
                  <c:v>1074.5</c:v>
                </c:pt>
                <c:pt idx="1746">
                  <c:v>1075</c:v>
                </c:pt>
                <c:pt idx="1747">
                  <c:v>1075.5</c:v>
                </c:pt>
                <c:pt idx="1748">
                  <c:v>1076</c:v>
                </c:pt>
                <c:pt idx="1749">
                  <c:v>1076.5</c:v>
                </c:pt>
                <c:pt idx="1750">
                  <c:v>1077</c:v>
                </c:pt>
                <c:pt idx="1751">
                  <c:v>1077.5</c:v>
                </c:pt>
                <c:pt idx="1752">
                  <c:v>1078</c:v>
                </c:pt>
                <c:pt idx="1753">
                  <c:v>1078.5</c:v>
                </c:pt>
                <c:pt idx="1754">
                  <c:v>1079</c:v>
                </c:pt>
                <c:pt idx="1755">
                  <c:v>1079.5</c:v>
                </c:pt>
                <c:pt idx="1756">
                  <c:v>1080</c:v>
                </c:pt>
                <c:pt idx="1757">
                  <c:v>1080.5</c:v>
                </c:pt>
                <c:pt idx="1758">
                  <c:v>1081</c:v>
                </c:pt>
                <c:pt idx="1759">
                  <c:v>1081.5</c:v>
                </c:pt>
                <c:pt idx="1760">
                  <c:v>1082</c:v>
                </c:pt>
                <c:pt idx="1761">
                  <c:v>1082.5</c:v>
                </c:pt>
                <c:pt idx="1762">
                  <c:v>1083</c:v>
                </c:pt>
                <c:pt idx="1763">
                  <c:v>1083.5</c:v>
                </c:pt>
                <c:pt idx="1764">
                  <c:v>1084</c:v>
                </c:pt>
                <c:pt idx="1765">
                  <c:v>1084.5</c:v>
                </c:pt>
                <c:pt idx="1766">
                  <c:v>1085</c:v>
                </c:pt>
                <c:pt idx="1767">
                  <c:v>1085.5</c:v>
                </c:pt>
                <c:pt idx="1768">
                  <c:v>1086</c:v>
                </c:pt>
                <c:pt idx="1769">
                  <c:v>1086.5</c:v>
                </c:pt>
                <c:pt idx="1770">
                  <c:v>1087</c:v>
                </c:pt>
                <c:pt idx="1771">
                  <c:v>1087.5</c:v>
                </c:pt>
                <c:pt idx="1772">
                  <c:v>1088</c:v>
                </c:pt>
                <c:pt idx="1773">
                  <c:v>1088.5</c:v>
                </c:pt>
                <c:pt idx="1774">
                  <c:v>1089</c:v>
                </c:pt>
                <c:pt idx="1775">
                  <c:v>1089.5</c:v>
                </c:pt>
                <c:pt idx="1776">
                  <c:v>1090</c:v>
                </c:pt>
                <c:pt idx="1777">
                  <c:v>1090.5</c:v>
                </c:pt>
                <c:pt idx="1778">
                  <c:v>1091</c:v>
                </c:pt>
                <c:pt idx="1779">
                  <c:v>1091.5</c:v>
                </c:pt>
                <c:pt idx="1780">
                  <c:v>1092</c:v>
                </c:pt>
                <c:pt idx="1781">
                  <c:v>1092.5</c:v>
                </c:pt>
                <c:pt idx="1782">
                  <c:v>1093</c:v>
                </c:pt>
                <c:pt idx="1783">
                  <c:v>1093.5</c:v>
                </c:pt>
                <c:pt idx="1784">
                  <c:v>1094</c:v>
                </c:pt>
                <c:pt idx="1785">
                  <c:v>1094.5</c:v>
                </c:pt>
                <c:pt idx="1786">
                  <c:v>1095</c:v>
                </c:pt>
                <c:pt idx="1787">
                  <c:v>1095.5</c:v>
                </c:pt>
                <c:pt idx="1788">
                  <c:v>1096</c:v>
                </c:pt>
                <c:pt idx="1789">
                  <c:v>1096.5</c:v>
                </c:pt>
                <c:pt idx="1790">
                  <c:v>1097</c:v>
                </c:pt>
                <c:pt idx="1791">
                  <c:v>1097.5</c:v>
                </c:pt>
                <c:pt idx="1792">
                  <c:v>1098</c:v>
                </c:pt>
                <c:pt idx="1793">
                  <c:v>1098.5</c:v>
                </c:pt>
                <c:pt idx="1794">
                  <c:v>1099</c:v>
                </c:pt>
                <c:pt idx="1795">
                  <c:v>1099.5</c:v>
                </c:pt>
                <c:pt idx="1796">
                  <c:v>1100</c:v>
                </c:pt>
                <c:pt idx="1797">
                  <c:v>1100.5</c:v>
                </c:pt>
                <c:pt idx="1798">
                  <c:v>1101</c:v>
                </c:pt>
                <c:pt idx="1799">
                  <c:v>1101.5</c:v>
                </c:pt>
                <c:pt idx="1800">
                  <c:v>1102</c:v>
                </c:pt>
                <c:pt idx="1801">
                  <c:v>1102.5</c:v>
                </c:pt>
                <c:pt idx="1802">
                  <c:v>1103</c:v>
                </c:pt>
                <c:pt idx="1803">
                  <c:v>1103.5</c:v>
                </c:pt>
                <c:pt idx="1804">
                  <c:v>1104</c:v>
                </c:pt>
                <c:pt idx="1805">
                  <c:v>1104.5</c:v>
                </c:pt>
                <c:pt idx="1806">
                  <c:v>1105</c:v>
                </c:pt>
                <c:pt idx="1807">
                  <c:v>1105.5</c:v>
                </c:pt>
                <c:pt idx="1808">
                  <c:v>1106</c:v>
                </c:pt>
                <c:pt idx="1809">
                  <c:v>1106.5</c:v>
                </c:pt>
                <c:pt idx="1810">
                  <c:v>1107</c:v>
                </c:pt>
                <c:pt idx="1811">
                  <c:v>1107.5</c:v>
                </c:pt>
                <c:pt idx="1812">
                  <c:v>1108</c:v>
                </c:pt>
                <c:pt idx="1813">
                  <c:v>1108.5</c:v>
                </c:pt>
                <c:pt idx="1814">
                  <c:v>1109</c:v>
                </c:pt>
                <c:pt idx="1815">
                  <c:v>1109.5</c:v>
                </c:pt>
                <c:pt idx="1816">
                  <c:v>1110</c:v>
                </c:pt>
                <c:pt idx="1817">
                  <c:v>1110.5</c:v>
                </c:pt>
                <c:pt idx="1818">
                  <c:v>1111</c:v>
                </c:pt>
                <c:pt idx="1819">
                  <c:v>1111.5</c:v>
                </c:pt>
                <c:pt idx="1820">
                  <c:v>1112</c:v>
                </c:pt>
                <c:pt idx="1821">
                  <c:v>1112.5</c:v>
                </c:pt>
                <c:pt idx="1822">
                  <c:v>1113</c:v>
                </c:pt>
                <c:pt idx="1823">
                  <c:v>1113.5</c:v>
                </c:pt>
                <c:pt idx="1824">
                  <c:v>1114</c:v>
                </c:pt>
                <c:pt idx="1825">
                  <c:v>1114.5</c:v>
                </c:pt>
                <c:pt idx="1826">
                  <c:v>1115</c:v>
                </c:pt>
                <c:pt idx="1827">
                  <c:v>1115.5</c:v>
                </c:pt>
                <c:pt idx="1828">
                  <c:v>1116</c:v>
                </c:pt>
                <c:pt idx="1829">
                  <c:v>1116.5</c:v>
                </c:pt>
                <c:pt idx="1830">
                  <c:v>1117</c:v>
                </c:pt>
                <c:pt idx="1831">
                  <c:v>1117.5</c:v>
                </c:pt>
                <c:pt idx="1832">
                  <c:v>1118</c:v>
                </c:pt>
                <c:pt idx="1833">
                  <c:v>1118.5</c:v>
                </c:pt>
                <c:pt idx="1834">
                  <c:v>1119</c:v>
                </c:pt>
                <c:pt idx="1835">
                  <c:v>1119.5</c:v>
                </c:pt>
                <c:pt idx="1836">
                  <c:v>1120</c:v>
                </c:pt>
                <c:pt idx="1837">
                  <c:v>1120.5</c:v>
                </c:pt>
                <c:pt idx="1838">
                  <c:v>1121</c:v>
                </c:pt>
                <c:pt idx="1839">
                  <c:v>1121.5</c:v>
                </c:pt>
                <c:pt idx="1840">
                  <c:v>1122</c:v>
                </c:pt>
                <c:pt idx="1841">
                  <c:v>1122.5</c:v>
                </c:pt>
                <c:pt idx="1842">
                  <c:v>1123</c:v>
                </c:pt>
                <c:pt idx="1843">
                  <c:v>1123.5</c:v>
                </c:pt>
                <c:pt idx="1844">
                  <c:v>1124</c:v>
                </c:pt>
                <c:pt idx="1845">
                  <c:v>1124.5</c:v>
                </c:pt>
                <c:pt idx="1846">
                  <c:v>1125</c:v>
                </c:pt>
                <c:pt idx="1847">
                  <c:v>1125.5</c:v>
                </c:pt>
                <c:pt idx="1848">
                  <c:v>1126</c:v>
                </c:pt>
                <c:pt idx="1849">
                  <c:v>1126.5</c:v>
                </c:pt>
                <c:pt idx="1850">
                  <c:v>1127</c:v>
                </c:pt>
                <c:pt idx="1851">
                  <c:v>1127.5</c:v>
                </c:pt>
                <c:pt idx="1852">
                  <c:v>1128</c:v>
                </c:pt>
                <c:pt idx="1853">
                  <c:v>1128.5</c:v>
                </c:pt>
                <c:pt idx="1854">
                  <c:v>1129</c:v>
                </c:pt>
                <c:pt idx="1855">
                  <c:v>1129.5</c:v>
                </c:pt>
                <c:pt idx="1856">
                  <c:v>1130</c:v>
                </c:pt>
                <c:pt idx="1857">
                  <c:v>1130.5</c:v>
                </c:pt>
                <c:pt idx="1858">
                  <c:v>1131</c:v>
                </c:pt>
                <c:pt idx="1859">
                  <c:v>1131.5</c:v>
                </c:pt>
                <c:pt idx="1860">
                  <c:v>1132</c:v>
                </c:pt>
                <c:pt idx="1861">
                  <c:v>1132.5</c:v>
                </c:pt>
                <c:pt idx="1862">
                  <c:v>1133</c:v>
                </c:pt>
                <c:pt idx="1863">
                  <c:v>1133.5</c:v>
                </c:pt>
                <c:pt idx="1864">
                  <c:v>1134</c:v>
                </c:pt>
                <c:pt idx="1865">
                  <c:v>1134.5</c:v>
                </c:pt>
                <c:pt idx="1866">
                  <c:v>1135</c:v>
                </c:pt>
                <c:pt idx="1867">
                  <c:v>1135.5</c:v>
                </c:pt>
                <c:pt idx="1868">
                  <c:v>1136</c:v>
                </c:pt>
                <c:pt idx="1869">
                  <c:v>1136.5</c:v>
                </c:pt>
                <c:pt idx="1870">
                  <c:v>1137</c:v>
                </c:pt>
                <c:pt idx="1871">
                  <c:v>1137.5</c:v>
                </c:pt>
                <c:pt idx="1872">
                  <c:v>1138</c:v>
                </c:pt>
                <c:pt idx="1873">
                  <c:v>1138.5</c:v>
                </c:pt>
                <c:pt idx="1874">
                  <c:v>1139</c:v>
                </c:pt>
                <c:pt idx="1875">
                  <c:v>1139.5</c:v>
                </c:pt>
                <c:pt idx="1876">
                  <c:v>1140</c:v>
                </c:pt>
              </c:numCache>
            </c:numRef>
          </c:xVal>
          <c:yVal>
            <c:numRef>
              <c:f>Лист1!$Y$28:$Y$1905</c:f>
              <c:numCache>
                <c:formatCode>General</c:formatCode>
                <c:ptCount val="1878"/>
                <c:pt idx="0">
                  <c:v>1.2553544145156372</c:v>
                </c:pt>
                <c:pt idx="1">
                  <c:v>1.2545825132571595</c:v>
                </c:pt>
                <c:pt idx="2">
                  <c:v>1.2548088822757184</c:v>
                </c:pt>
                <c:pt idx="3">
                  <c:v>1.2548618306550634</c:v>
                </c:pt>
                <c:pt idx="4">
                  <c:v>1.2543526199187924</c:v>
                </c:pt>
                <c:pt idx="5">
                  <c:v>1.2546920015589194</c:v>
                </c:pt>
                <c:pt idx="6">
                  <c:v>1.2539558355677121</c:v>
                </c:pt>
                <c:pt idx="7">
                  <c:v>1.2537437192730139</c:v>
                </c:pt>
                <c:pt idx="8">
                  <c:v>1.2541130251777484</c:v>
                </c:pt>
                <c:pt idx="9">
                  <c:v>1.2545132219443769</c:v>
                </c:pt>
                <c:pt idx="10">
                  <c:v>1.2534882928747624</c:v>
                </c:pt>
                <c:pt idx="11">
                  <c:v>1.2545425184468126</c:v>
                </c:pt>
                <c:pt idx="12">
                  <c:v>1.2540189842209977</c:v>
                </c:pt>
                <c:pt idx="13">
                  <c:v>1.2537282628394004</c:v>
                </c:pt>
                <c:pt idx="14">
                  <c:v>1.2540809293049464</c:v>
                </c:pt>
                <c:pt idx="15">
                  <c:v>1.2536361433137513</c:v>
                </c:pt>
                <c:pt idx="16">
                  <c:v>1.2536389021846051</c:v>
                </c:pt>
                <c:pt idx="17">
                  <c:v>1.2533535032338017</c:v>
                </c:pt>
                <c:pt idx="18">
                  <c:v>1.2529311962776659</c:v>
                </c:pt>
                <c:pt idx="19">
                  <c:v>1.254230553276779</c:v>
                </c:pt>
                <c:pt idx="20">
                  <c:v>1.2542473880477745</c:v>
                </c:pt>
                <c:pt idx="21">
                  <c:v>1.254066000795615</c:v>
                </c:pt>
                <c:pt idx="22">
                  <c:v>1.2540791842955521</c:v>
                </c:pt>
                <c:pt idx="23">
                  <c:v>1.2542387174250713</c:v>
                </c:pt>
                <c:pt idx="24">
                  <c:v>1.2544034151164971</c:v>
                </c:pt>
                <c:pt idx="25">
                  <c:v>1.2552523906942448</c:v>
                </c:pt>
                <c:pt idx="26">
                  <c:v>1.2547970598572666</c:v>
                </c:pt>
                <c:pt idx="27">
                  <c:v>1.2553041082804408</c:v>
                </c:pt>
                <c:pt idx="28">
                  <c:v>1.2547293562210295</c:v>
                </c:pt>
                <c:pt idx="29">
                  <c:v>1.2548933112319962</c:v>
                </c:pt>
                <c:pt idx="30">
                  <c:v>1.2552376170770327</c:v>
                </c:pt>
                <c:pt idx="31">
                  <c:v>1.256240077789077</c:v>
                </c:pt>
                <c:pt idx="32">
                  <c:v>1.256658241859727</c:v>
                </c:pt>
                <c:pt idx="33">
                  <c:v>1.2561017336087985</c:v>
                </c:pt>
                <c:pt idx="34">
                  <c:v>1.2563027842025989</c:v>
                </c:pt>
                <c:pt idx="35">
                  <c:v>1.2568040143472341</c:v>
                </c:pt>
                <c:pt idx="36">
                  <c:v>1.2572822861413255</c:v>
                </c:pt>
                <c:pt idx="37">
                  <c:v>1.2570103862333866</c:v>
                </c:pt>
                <c:pt idx="38">
                  <c:v>1.2577464012314115</c:v>
                </c:pt>
                <c:pt idx="39">
                  <c:v>1.2576295494004777</c:v>
                </c:pt>
                <c:pt idx="40">
                  <c:v>1.2582851003988249</c:v>
                </c:pt>
                <c:pt idx="41">
                  <c:v>1.2585972141578394</c:v>
                </c:pt>
                <c:pt idx="42">
                  <c:v>1.2590880293499864</c:v>
                </c:pt>
                <c:pt idx="43">
                  <c:v>1.2591749514698698</c:v>
                </c:pt>
                <c:pt idx="44">
                  <c:v>1.2586645382143598</c:v>
                </c:pt>
                <c:pt idx="45">
                  <c:v>1.2597780587974172</c:v>
                </c:pt>
                <c:pt idx="46">
                  <c:v>1.2598687213475903</c:v>
                </c:pt>
                <c:pt idx="47">
                  <c:v>1.2606836258714402</c:v>
                </c:pt>
                <c:pt idx="48">
                  <c:v>1.2608982029720239</c:v>
                </c:pt>
                <c:pt idx="49">
                  <c:v>1.2617273792898891</c:v>
                </c:pt>
                <c:pt idx="50">
                  <c:v>1.262077630251069</c:v>
                </c:pt>
                <c:pt idx="51">
                  <c:v>1.2620314392608274</c:v>
                </c:pt>
                <c:pt idx="52">
                  <c:v>1.2624767888825359</c:v>
                </c:pt>
                <c:pt idx="53">
                  <c:v>1.2624309859860672</c:v>
                </c:pt>
                <c:pt idx="54">
                  <c:v>1.2632927615571385</c:v>
                </c:pt>
                <c:pt idx="55">
                  <c:v>1.2632758762613572</c:v>
                </c:pt>
                <c:pt idx="56">
                  <c:v>1.2637350360857404</c:v>
                </c:pt>
                <c:pt idx="57">
                  <c:v>1.2637718917591605</c:v>
                </c:pt>
                <c:pt idx="58">
                  <c:v>1.2645248646315408</c:v>
                </c:pt>
                <c:pt idx="59">
                  <c:v>1.264920314387056</c:v>
                </c:pt>
                <c:pt idx="60">
                  <c:v>1.265065273037536</c:v>
                </c:pt>
                <c:pt idx="61">
                  <c:v>1.266108065402012</c:v>
                </c:pt>
                <c:pt idx="62">
                  <c:v>1.2660739472225098</c:v>
                </c:pt>
                <c:pt idx="63">
                  <c:v>1.2664263101791782</c:v>
                </c:pt>
                <c:pt idx="64">
                  <c:v>1.2674555845427962</c:v>
                </c:pt>
                <c:pt idx="65">
                  <c:v>1.2675709692610502</c:v>
                </c:pt>
                <c:pt idx="66">
                  <c:v>1.2678812545113818</c:v>
                </c:pt>
                <c:pt idx="67">
                  <c:v>1.2677756181470909</c:v>
                </c:pt>
                <c:pt idx="68">
                  <c:v>1.2684738108232596</c:v>
                </c:pt>
                <c:pt idx="69">
                  <c:v>1.2690418443052309</c:v>
                </c:pt>
                <c:pt idx="70">
                  <c:v>1.2696192997965552</c:v>
                </c:pt>
                <c:pt idx="71">
                  <c:v>1.2701034459429417</c:v>
                </c:pt>
                <c:pt idx="72">
                  <c:v>1.2707405131519589</c:v>
                </c:pt>
                <c:pt idx="73">
                  <c:v>1.2711196240864553</c:v>
                </c:pt>
                <c:pt idx="74">
                  <c:v>1.2714361507989349</c:v>
                </c:pt>
                <c:pt idx="75">
                  <c:v>1.2717446751776194</c:v>
                </c:pt>
                <c:pt idx="76">
                  <c:v>1.2724674715966955</c:v>
                </c:pt>
                <c:pt idx="77">
                  <c:v>1.2718005286588447</c:v>
                </c:pt>
                <c:pt idx="78">
                  <c:v>1.2738468725444985</c:v>
                </c:pt>
                <c:pt idx="79">
                  <c:v>1.2742855032074394</c:v>
                </c:pt>
                <c:pt idx="80">
                  <c:v>1.2749220302188082</c:v>
                </c:pt>
                <c:pt idx="81">
                  <c:v>1.2752941390305204</c:v>
                </c:pt>
                <c:pt idx="82">
                  <c:v>1.2757298103089016</c:v>
                </c:pt>
                <c:pt idx="83">
                  <c:v>1.2758013088942453</c:v>
                </c:pt>
                <c:pt idx="84">
                  <c:v>1.2761167790407912</c:v>
                </c:pt>
                <c:pt idx="85">
                  <c:v>1.2763269127810497</c:v>
                </c:pt>
                <c:pt idx="86">
                  <c:v>1.2778532851130411</c:v>
                </c:pt>
                <c:pt idx="87">
                  <c:v>1.2773531517063939</c:v>
                </c:pt>
                <c:pt idx="88">
                  <c:v>1.2783187816938</c:v>
                </c:pt>
                <c:pt idx="89">
                  <c:v>1.2786800841995498</c:v>
                </c:pt>
                <c:pt idx="90">
                  <c:v>1.2801033095262473</c:v>
                </c:pt>
                <c:pt idx="91">
                  <c:v>1.2804650543329219</c:v>
                </c:pt>
                <c:pt idx="92">
                  <c:v>1.2799301708284214</c:v>
                </c:pt>
                <c:pt idx="93">
                  <c:v>1.2812374911958699</c:v>
                </c:pt>
                <c:pt idx="94">
                  <c:v>1.2810476053404445</c:v>
                </c:pt>
                <c:pt idx="95">
                  <c:v>1.2819146627192841</c:v>
                </c:pt>
                <c:pt idx="96">
                  <c:v>1.2825573624736661</c:v>
                </c:pt>
                <c:pt idx="97">
                  <c:v>1.2823256232120366</c:v>
                </c:pt>
                <c:pt idx="98">
                  <c:v>1.2834685225358065</c:v>
                </c:pt>
                <c:pt idx="99">
                  <c:v>1.2838066972505122</c:v>
                </c:pt>
                <c:pt idx="100">
                  <c:v>1.2843973565965821</c:v>
                </c:pt>
                <c:pt idx="101">
                  <c:v>1.2845648968752543</c:v>
                </c:pt>
                <c:pt idx="102">
                  <c:v>1.2852928196080788</c:v>
                </c:pt>
                <c:pt idx="103">
                  <c:v>1.2858665113332197</c:v>
                </c:pt>
                <c:pt idx="104">
                  <c:v>1.2863241359812712</c:v>
                </c:pt>
                <c:pt idx="105">
                  <c:v>1.2862937979745814</c:v>
                </c:pt>
                <c:pt idx="106">
                  <c:v>1.2864653019161463</c:v>
                </c:pt>
                <c:pt idx="107">
                  <c:v>1.2876971660003962</c:v>
                </c:pt>
                <c:pt idx="108">
                  <c:v>1.2884307655371969</c:v>
                </c:pt>
                <c:pt idx="109">
                  <c:v>1.2891343952774661</c:v>
                </c:pt>
                <c:pt idx="110">
                  <c:v>1.289632693825465</c:v>
                </c:pt>
                <c:pt idx="111">
                  <c:v>1.2897585268664542</c:v>
                </c:pt>
                <c:pt idx="112">
                  <c:v>1.290868153066266</c:v>
                </c:pt>
                <c:pt idx="113">
                  <c:v>1.2910768374269677</c:v>
                </c:pt>
                <c:pt idx="114">
                  <c:v>1.2917262235092095</c:v>
                </c:pt>
                <c:pt idx="115">
                  <c:v>1.2922889795571633</c:v>
                </c:pt>
                <c:pt idx="116">
                  <c:v>1.2929687711618718</c:v>
                </c:pt>
                <c:pt idx="117">
                  <c:v>1.2932520327102177</c:v>
                </c:pt>
                <c:pt idx="118">
                  <c:v>1.293193307044266</c:v>
                </c:pt>
                <c:pt idx="119">
                  <c:v>1.2942746897645134</c:v>
                </c:pt>
                <c:pt idx="120">
                  <c:v>1.2944193342011612</c:v>
                </c:pt>
                <c:pt idx="121">
                  <c:v>1.2959034876558007</c:v>
                </c:pt>
                <c:pt idx="122">
                  <c:v>1.2962579422015723</c:v>
                </c:pt>
                <c:pt idx="123">
                  <c:v>1.2967552583528164</c:v>
                </c:pt>
                <c:pt idx="124">
                  <c:v>1.297102067734021</c:v>
                </c:pt>
                <c:pt idx="125">
                  <c:v>1.2974665464177579</c:v>
                </c:pt>
                <c:pt idx="126">
                  <c:v>1.2979031518921902</c:v>
                </c:pt>
                <c:pt idx="127">
                  <c:v>1.2987465704694363</c:v>
                </c:pt>
                <c:pt idx="128">
                  <c:v>1.2987559165853892</c:v>
                </c:pt>
                <c:pt idx="129">
                  <c:v>1.299686442449441</c:v>
                </c:pt>
                <c:pt idx="130">
                  <c:v>1.3000926380583253</c:v>
                </c:pt>
                <c:pt idx="131">
                  <c:v>1.3010192876981914</c:v>
                </c:pt>
                <c:pt idx="132">
                  <c:v>1.3010733849631237</c:v>
                </c:pt>
                <c:pt idx="133">
                  <c:v>1.3017997844617972</c:v>
                </c:pt>
                <c:pt idx="134">
                  <c:v>1.3024828702844033</c:v>
                </c:pt>
                <c:pt idx="135">
                  <c:v>1.3032357300961495</c:v>
                </c:pt>
                <c:pt idx="136">
                  <c:v>1.3037016806550565</c:v>
                </c:pt>
                <c:pt idx="137">
                  <c:v>1.3043034768189277</c:v>
                </c:pt>
                <c:pt idx="138">
                  <c:v>1.3042261974484279</c:v>
                </c:pt>
                <c:pt idx="139">
                  <c:v>1.3051054678769676</c:v>
                </c:pt>
                <c:pt idx="140">
                  <c:v>1.3059997184574628</c:v>
                </c:pt>
                <c:pt idx="141">
                  <c:v>1.3062325891373041</c:v>
                </c:pt>
                <c:pt idx="142">
                  <c:v>1.3069143459745669</c:v>
                </c:pt>
                <c:pt idx="143">
                  <c:v>1.3075402506918969</c:v>
                </c:pt>
                <c:pt idx="144">
                  <c:v>1.307941391020162</c:v>
                </c:pt>
                <c:pt idx="145">
                  <c:v>1.3085949599531983</c:v>
                </c:pt>
                <c:pt idx="146">
                  <c:v>1.3091886475162025</c:v>
                </c:pt>
                <c:pt idx="147">
                  <c:v>1.3096583344389439</c:v>
                </c:pt>
                <c:pt idx="148">
                  <c:v>1.3099984599375647</c:v>
                </c:pt>
                <c:pt idx="149">
                  <c:v>1.3104639817113792</c:v>
                </c:pt>
                <c:pt idx="150">
                  <c:v>1.311215949002847</c:v>
                </c:pt>
                <c:pt idx="151">
                  <c:v>1.3115570912421652</c:v>
                </c:pt>
                <c:pt idx="152">
                  <c:v>1.3124616426112583</c:v>
                </c:pt>
                <c:pt idx="153">
                  <c:v>1.3128044880374401</c:v>
                </c:pt>
                <c:pt idx="154">
                  <c:v>1.3136728435633254</c:v>
                </c:pt>
                <c:pt idx="155">
                  <c:v>1.3142016221771233</c:v>
                </c:pt>
                <c:pt idx="156">
                  <c:v>1.3144152794151982</c:v>
                </c:pt>
                <c:pt idx="157">
                  <c:v>1.3153614148313306</c:v>
                </c:pt>
                <c:pt idx="158">
                  <c:v>1.3156698124209782</c:v>
                </c:pt>
                <c:pt idx="159">
                  <c:v>1.3161325787862546</c:v>
                </c:pt>
                <c:pt idx="160">
                  <c:v>1.3164198442174369</c:v>
                </c:pt>
                <c:pt idx="161">
                  <c:v>1.3171846582035354</c:v>
                </c:pt>
                <c:pt idx="162">
                  <c:v>1.3185483788468935</c:v>
                </c:pt>
                <c:pt idx="163">
                  <c:v>1.3187505115691247</c:v>
                </c:pt>
                <c:pt idx="164">
                  <c:v>1.3186737411133993</c:v>
                </c:pt>
                <c:pt idx="165">
                  <c:v>1.3197688537881052</c:v>
                </c:pt>
                <c:pt idx="166">
                  <c:v>1.3195423727279296</c:v>
                </c:pt>
                <c:pt idx="167">
                  <c:v>1.320439770386991</c:v>
                </c:pt>
                <c:pt idx="168">
                  <c:v>1.3203746637258349</c:v>
                </c:pt>
                <c:pt idx="169">
                  <c:v>1.3213881533388814</c:v>
                </c:pt>
                <c:pt idx="170">
                  <c:v>1.3215997006065334</c:v>
                </c:pt>
                <c:pt idx="171">
                  <c:v>1.3223724468457925</c:v>
                </c:pt>
                <c:pt idx="172">
                  <c:v>1.3227065371039626</c:v>
                </c:pt>
                <c:pt idx="173">
                  <c:v>1.3231563194222822</c:v>
                </c:pt>
                <c:pt idx="174">
                  <c:v>1.3237550645250755</c:v>
                </c:pt>
                <c:pt idx="175">
                  <c:v>1.3245397326959178</c:v>
                </c:pt>
                <c:pt idx="176">
                  <c:v>1.3249886050622999</c:v>
                </c:pt>
                <c:pt idx="177">
                  <c:v>1.3252833370699537</c:v>
                </c:pt>
                <c:pt idx="178">
                  <c:v>1.3265427108590817</c:v>
                </c:pt>
                <c:pt idx="179">
                  <c:v>1.3263885643188236</c:v>
                </c:pt>
                <c:pt idx="180">
                  <c:v>1.3273657873810618</c:v>
                </c:pt>
                <c:pt idx="181">
                  <c:v>1.328229695970516</c:v>
                </c:pt>
                <c:pt idx="182">
                  <c:v>1.3282865588958774</c:v>
                </c:pt>
                <c:pt idx="183">
                  <c:v>1.3287379683332718</c:v>
                </c:pt>
                <c:pt idx="184">
                  <c:v>1.3301526643195656</c:v>
                </c:pt>
                <c:pt idx="185">
                  <c:v>1.330401261967834</c:v>
                </c:pt>
                <c:pt idx="186">
                  <c:v>1.3305831462240052</c:v>
                </c:pt>
                <c:pt idx="187">
                  <c:v>1.3316272281752919</c:v>
                </c:pt>
                <c:pt idx="188">
                  <c:v>1.3317784626053102</c:v>
                </c:pt>
                <c:pt idx="189">
                  <c:v>1.3320523519200096</c:v>
                </c:pt>
                <c:pt idx="190">
                  <c:v>1.3334325113917274</c:v>
                </c:pt>
                <c:pt idx="191">
                  <c:v>1.3335482629027999</c:v>
                </c:pt>
                <c:pt idx="192">
                  <c:v>1.3341787124502384</c:v>
                </c:pt>
                <c:pt idx="193">
                  <c:v>1.3347661217670084</c:v>
                </c:pt>
                <c:pt idx="194">
                  <c:v>1.3351714668234023</c:v>
                </c:pt>
                <c:pt idx="195">
                  <c:v>1.3349806075840291</c:v>
                </c:pt>
                <c:pt idx="196">
                  <c:v>1.3363835548065817</c:v>
                </c:pt>
                <c:pt idx="197">
                  <c:v>1.3365710769849228</c:v>
                </c:pt>
                <c:pt idx="198">
                  <c:v>1.3374386648191905</c:v>
                </c:pt>
                <c:pt idx="199">
                  <c:v>1.3381187043851315</c:v>
                </c:pt>
                <c:pt idx="200">
                  <c:v>1.3387205506499973</c:v>
                </c:pt>
                <c:pt idx="201">
                  <c:v>1.3388198841229095</c:v>
                </c:pt>
                <c:pt idx="202">
                  <c:v>1.3400701839388744</c:v>
                </c:pt>
                <c:pt idx="203">
                  <c:v>1.3402126745499194</c:v>
                </c:pt>
                <c:pt idx="204">
                  <c:v>1.3412657119273399</c:v>
                </c:pt>
                <c:pt idx="205">
                  <c:v>1.340941135828766</c:v>
                </c:pt>
                <c:pt idx="206">
                  <c:v>1.3417658133304005</c:v>
                </c:pt>
                <c:pt idx="207">
                  <c:v>1.3426165835141515</c:v>
                </c:pt>
                <c:pt idx="208">
                  <c:v>1.3431713080510577</c:v>
                </c:pt>
                <c:pt idx="209">
                  <c:v>1.3436899605647703</c:v>
                </c:pt>
                <c:pt idx="210">
                  <c:v>1.3438222955365873</c:v>
                </c:pt>
                <c:pt idx="211">
                  <c:v>1.344724653043508</c:v>
                </c:pt>
                <c:pt idx="212">
                  <c:v>1.3451829024880917</c:v>
                </c:pt>
                <c:pt idx="213">
                  <c:v>1.3458617499753711</c:v>
                </c:pt>
                <c:pt idx="214">
                  <c:v>1.3468117369023462</c:v>
                </c:pt>
                <c:pt idx="215">
                  <c:v>1.3471554617227663</c:v>
                </c:pt>
                <c:pt idx="216">
                  <c:v>1.347963065617745</c:v>
                </c:pt>
                <c:pt idx="217">
                  <c:v>1.3482908911361959</c:v>
                </c:pt>
                <c:pt idx="218">
                  <c:v>1.3491585437370992</c:v>
                </c:pt>
                <c:pt idx="219">
                  <c:v>1.3496223998134875</c:v>
                </c:pt>
                <c:pt idx="220">
                  <c:v>1.3503335797790728</c:v>
                </c:pt>
                <c:pt idx="221">
                  <c:v>1.3509773493191897</c:v>
                </c:pt>
                <c:pt idx="222">
                  <c:v>1.3518796795857824</c:v>
                </c:pt>
                <c:pt idx="223">
                  <c:v>1.3522044406453042</c:v>
                </c:pt>
                <c:pt idx="224">
                  <c:v>1.3528300542454339</c:v>
                </c:pt>
                <c:pt idx="225">
                  <c:v>1.3532963066967862</c:v>
                </c:pt>
                <c:pt idx="226">
                  <c:v>1.3543663766474585</c:v>
                </c:pt>
                <c:pt idx="227">
                  <c:v>1.3550724751714236</c:v>
                </c:pt>
                <c:pt idx="228">
                  <c:v>1.3559489314632189</c:v>
                </c:pt>
                <c:pt idx="229">
                  <c:v>1.3564590875779818</c:v>
                </c:pt>
                <c:pt idx="230">
                  <c:v>1.3575717598709653</c:v>
                </c:pt>
                <c:pt idx="231">
                  <c:v>1.3578687097018154</c:v>
                </c:pt>
                <c:pt idx="232">
                  <c:v>1.3586888327206827</c:v>
                </c:pt>
                <c:pt idx="233">
                  <c:v>1.3593181340860552</c:v>
                </c:pt>
                <c:pt idx="234">
                  <c:v>1.3601751438500469</c:v>
                </c:pt>
                <c:pt idx="235">
                  <c:v>1.3610140965801987</c:v>
                </c:pt>
                <c:pt idx="236">
                  <c:v>1.3609990209480329</c:v>
                </c:pt>
                <c:pt idx="237">
                  <c:v>1.3623436187418347</c:v>
                </c:pt>
                <c:pt idx="238">
                  <c:v>1.3629206091386981</c:v>
                </c:pt>
                <c:pt idx="239">
                  <c:v>1.3636921771447534</c:v>
                </c:pt>
                <c:pt idx="240">
                  <c:v>1.3642892077873232</c:v>
                </c:pt>
                <c:pt idx="241">
                  <c:v>1.3652162153378908</c:v>
                </c:pt>
                <c:pt idx="242">
                  <c:v>1.3655108168543382</c:v>
                </c:pt>
                <c:pt idx="243">
                  <c:v>1.3668844353929843</c:v>
                </c:pt>
                <c:pt idx="244">
                  <c:v>1.3678603587340983</c:v>
                </c:pt>
                <c:pt idx="245">
                  <c:v>1.3683464810686123</c:v>
                </c:pt>
                <c:pt idx="246">
                  <c:v>1.3687464201210282</c:v>
                </c:pt>
                <c:pt idx="247">
                  <c:v>1.3692945557516034</c:v>
                </c:pt>
                <c:pt idx="248">
                  <c:v>1.3702480962765733</c:v>
                </c:pt>
                <c:pt idx="249">
                  <c:v>1.3705233115770385</c:v>
                </c:pt>
                <c:pt idx="250">
                  <c:v>1.3715016363319374</c:v>
                </c:pt>
                <c:pt idx="251">
                  <c:v>1.3721416600407157</c:v>
                </c:pt>
                <c:pt idx="252">
                  <c:v>1.3729095295872416</c:v>
                </c:pt>
                <c:pt idx="253">
                  <c:v>1.3738996064878912</c:v>
                </c:pt>
                <c:pt idx="254">
                  <c:v>1.3745577208766366</c:v>
                </c:pt>
                <c:pt idx="255">
                  <c:v>1.3749481270738091</c:v>
                </c:pt>
                <c:pt idx="256">
                  <c:v>1.3761132098134718</c:v>
                </c:pt>
                <c:pt idx="257">
                  <c:v>1.376530900368061</c:v>
                </c:pt>
                <c:pt idx="258">
                  <c:v>1.3766996221805037</c:v>
                </c:pt>
                <c:pt idx="259">
                  <c:v>1.377940612508916</c:v>
                </c:pt>
                <c:pt idx="260">
                  <c:v>1.3782203744411858</c:v>
                </c:pt>
                <c:pt idx="261">
                  <c:v>1.3790840199900463</c:v>
                </c:pt>
                <c:pt idx="262">
                  <c:v>1.3791344828833452</c:v>
                </c:pt>
                <c:pt idx="263">
                  <c:v>1.3798528960205996</c:v>
                </c:pt>
                <c:pt idx="264">
                  <c:v>1.3806393667863963</c:v>
                </c:pt>
                <c:pt idx="265">
                  <c:v>1.3811593881481918</c:v>
                </c:pt>
                <c:pt idx="266">
                  <c:v>1.3823657793345914</c:v>
                </c:pt>
                <c:pt idx="267">
                  <c:v>1.3830385317847473</c:v>
                </c:pt>
                <c:pt idx="268">
                  <c:v>1.3834079766356149</c:v>
                </c:pt>
                <c:pt idx="269">
                  <c:v>1.3835411487142291</c:v>
                </c:pt>
                <c:pt idx="270">
                  <c:v>1.3846695838967826</c:v>
                </c:pt>
                <c:pt idx="271">
                  <c:v>1.3851743959349345</c:v>
                </c:pt>
                <c:pt idx="272">
                  <c:v>1.3859207538861282</c:v>
                </c:pt>
                <c:pt idx="273">
                  <c:v>1.3869681080122249</c:v>
                </c:pt>
                <c:pt idx="274">
                  <c:v>1.387221907577336</c:v>
                </c:pt>
                <c:pt idx="275">
                  <c:v>1.3887583385891642</c:v>
                </c:pt>
                <c:pt idx="276">
                  <c:v>1.3889281226374217</c:v>
                </c:pt>
                <c:pt idx="277">
                  <c:v>1.3892046630203179</c:v>
                </c:pt>
                <c:pt idx="278">
                  <c:v>1.3898384115541165</c:v>
                </c:pt>
                <c:pt idx="279">
                  <c:v>1.3910061887126208</c:v>
                </c:pt>
                <c:pt idx="280">
                  <c:v>1.3916770344774267</c:v>
                </c:pt>
                <c:pt idx="281">
                  <c:v>1.3923171146893256</c:v>
                </c:pt>
                <c:pt idx="282">
                  <c:v>1.3935038411831493</c:v>
                </c:pt>
                <c:pt idx="283">
                  <c:v>1.3938866652923321</c:v>
                </c:pt>
                <c:pt idx="284">
                  <c:v>1.3944623665039861</c:v>
                </c:pt>
                <c:pt idx="285">
                  <c:v>1.3953943026224114</c:v>
                </c:pt>
                <c:pt idx="286">
                  <c:v>1.3956667011555799</c:v>
                </c:pt>
                <c:pt idx="287">
                  <c:v>1.3972339895707901</c:v>
                </c:pt>
                <c:pt idx="288">
                  <c:v>1.3978008164030802</c:v>
                </c:pt>
                <c:pt idx="289">
                  <c:v>1.3984476962067898</c:v>
                </c:pt>
                <c:pt idx="290">
                  <c:v>1.3993036232699247</c:v>
                </c:pt>
                <c:pt idx="291">
                  <c:v>1.4003567737795191</c:v>
                </c:pt>
                <c:pt idx="292">
                  <c:v>1.401067768536655</c:v>
                </c:pt>
                <c:pt idx="293">
                  <c:v>1.4018758293614526</c:v>
                </c:pt>
                <c:pt idx="294">
                  <c:v>1.4025835196756764</c:v>
                </c:pt>
                <c:pt idx="295">
                  <c:v>1.4038042978658913</c:v>
                </c:pt>
                <c:pt idx="296">
                  <c:v>1.4048984403404234</c:v>
                </c:pt>
                <c:pt idx="297">
                  <c:v>1.4052796712728388</c:v>
                </c:pt>
                <c:pt idx="298">
                  <c:v>1.4058783624727811</c:v>
                </c:pt>
                <c:pt idx="299">
                  <c:v>1.4069085494570055</c:v>
                </c:pt>
                <c:pt idx="300">
                  <c:v>1.4074363128833924</c:v>
                </c:pt>
                <c:pt idx="301">
                  <c:v>1.4076718399459864</c:v>
                </c:pt>
                <c:pt idx="302">
                  <c:v>1.4091308457970442</c:v>
                </c:pt>
                <c:pt idx="303">
                  <c:v>1.4099523391471822</c:v>
                </c:pt>
                <c:pt idx="304">
                  <c:v>1.4100681011102481</c:v>
                </c:pt>
                <c:pt idx="305">
                  <c:v>1.4111125825833586</c:v>
                </c:pt>
                <c:pt idx="306">
                  <c:v>1.4116722663147079</c:v>
                </c:pt>
                <c:pt idx="307">
                  <c:v>1.41299008957065</c:v>
                </c:pt>
                <c:pt idx="308">
                  <c:v>1.4137009083575711</c:v>
                </c:pt>
                <c:pt idx="309">
                  <c:v>1.4140950903786678</c:v>
                </c:pt>
                <c:pt idx="310">
                  <c:v>1.4142998611179365</c:v>
                </c:pt>
                <c:pt idx="311">
                  <c:v>1.415379243945416</c:v>
                </c:pt>
                <c:pt idx="312">
                  <c:v>1.4159076540316651</c:v>
                </c:pt>
                <c:pt idx="313">
                  <c:v>1.4168566543589607</c:v>
                </c:pt>
                <c:pt idx="314">
                  <c:v>1.417846920016669</c:v>
                </c:pt>
                <c:pt idx="315">
                  <c:v>1.4182025856189489</c:v>
                </c:pt>
                <c:pt idx="316">
                  <c:v>1.4192145030647538</c:v>
                </c:pt>
                <c:pt idx="317">
                  <c:v>1.4199761227982077</c:v>
                </c:pt>
                <c:pt idx="318">
                  <c:v>1.4200597192007263</c:v>
                </c:pt>
                <c:pt idx="319">
                  <c:v>1.4208173039639256</c:v>
                </c:pt>
                <c:pt idx="320">
                  <c:v>1.4216421807389064</c:v>
                </c:pt>
                <c:pt idx="321">
                  <c:v>1.4221569342065226</c:v>
                </c:pt>
                <c:pt idx="322">
                  <c:v>1.4224278682073506</c:v>
                </c:pt>
                <c:pt idx="323">
                  <c:v>1.4240051779314611</c:v>
                </c:pt>
                <c:pt idx="324">
                  <c:v>1.4244571397071619</c:v>
                </c:pt>
                <c:pt idx="325">
                  <c:v>1.4251330881408359</c:v>
                </c:pt>
                <c:pt idx="326">
                  <c:v>1.4258486524990472</c:v>
                </c:pt>
                <c:pt idx="327">
                  <c:v>1.42620386223297</c:v>
                </c:pt>
                <c:pt idx="328">
                  <c:v>1.4268621750364026</c:v>
                </c:pt>
                <c:pt idx="329">
                  <c:v>1.4272562817900118</c:v>
                </c:pt>
                <c:pt idx="330">
                  <c:v>1.4278756691669883</c:v>
                </c:pt>
                <c:pt idx="331">
                  <c:v>1.4283788725131146</c:v>
                </c:pt>
                <c:pt idx="332">
                  <c:v>1.4299446500295963</c:v>
                </c:pt>
                <c:pt idx="333">
                  <c:v>1.4297257640809804</c:v>
                </c:pt>
                <c:pt idx="334">
                  <c:v>1.4308155019293969</c:v>
                </c:pt>
                <c:pt idx="335">
                  <c:v>1.4309744696094604</c:v>
                </c:pt>
                <c:pt idx="336">
                  <c:v>1.4323862273393233</c:v>
                </c:pt>
                <c:pt idx="337">
                  <c:v>1.4327027382063589</c:v>
                </c:pt>
                <c:pt idx="338">
                  <c:v>1.4331020590795682</c:v>
                </c:pt>
                <c:pt idx="339">
                  <c:v>1.4338983991886811</c:v>
                </c:pt>
                <c:pt idx="340">
                  <c:v>1.4346391802582465</c:v>
                </c:pt>
                <c:pt idx="341">
                  <c:v>1.4351164525757023</c:v>
                </c:pt>
                <c:pt idx="342">
                  <c:v>1.4359703402112076</c:v>
                </c:pt>
                <c:pt idx="343">
                  <c:v>1.4364999945357946</c:v>
                </c:pt>
                <c:pt idx="344">
                  <c:v>1.4370144152243709</c:v>
                </c:pt>
                <c:pt idx="345">
                  <c:v>1.4375568970771999</c:v>
                </c:pt>
                <c:pt idx="346">
                  <c:v>1.4385158822998168</c:v>
                </c:pt>
                <c:pt idx="347">
                  <c:v>1.4391178746162736</c:v>
                </c:pt>
                <c:pt idx="348">
                  <c:v>1.439907442227458</c:v>
                </c:pt>
                <c:pt idx="349">
                  <c:v>1.4402785435385876</c:v>
                </c:pt>
                <c:pt idx="350">
                  <c:v>1.4401089510934244</c:v>
                </c:pt>
                <c:pt idx="351">
                  <c:v>1.4407848994631431</c:v>
                </c:pt>
                <c:pt idx="352">
                  <c:v>1.4419617315515045</c:v>
                </c:pt>
                <c:pt idx="353">
                  <c:v>1.442368835025801</c:v>
                </c:pt>
                <c:pt idx="354">
                  <c:v>1.4430333711620347</c:v>
                </c:pt>
                <c:pt idx="355">
                  <c:v>1.4435568231654921</c:v>
                </c:pt>
                <c:pt idx="356">
                  <c:v>1.4437728842448425</c:v>
                </c:pt>
                <c:pt idx="357">
                  <c:v>1.4452985143827624</c:v>
                </c:pt>
                <c:pt idx="358">
                  <c:v>1.4455918334675362</c:v>
                </c:pt>
                <c:pt idx="359">
                  <c:v>1.4457758454565097</c:v>
                </c:pt>
                <c:pt idx="360">
                  <c:v>1.446622717064733</c:v>
                </c:pt>
                <c:pt idx="361">
                  <c:v>1.447868852900515</c:v>
                </c:pt>
                <c:pt idx="362">
                  <c:v>1.4476745705426439</c:v>
                </c:pt>
                <c:pt idx="363">
                  <c:v>1.4506879716660968</c:v>
                </c:pt>
                <c:pt idx="364">
                  <c:v>1.4507574914120027</c:v>
                </c:pt>
                <c:pt idx="365">
                  <c:v>1.4517910072659772</c:v>
                </c:pt>
                <c:pt idx="366">
                  <c:v>1.4523791658195908</c:v>
                </c:pt>
                <c:pt idx="367">
                  <c:v>1.45383450055882</c:v>
                </c:pt>
                <c:pt idx="368">
                  <c:v>1.4541430589529596</c:v>
                </c:pt>
                <c:pt idx="369">
                  <c:v>1.4551281891812164</c:v>
                </c:pt>
                <c:pt idx="370">
                  <c:v>1.4561155809181434</c:v>
                </c:pt>
                <c:pt idx="371">
                  <c:v>1.4562845357370131</c:v>
                </c:pt>
                <c:pt idx="372">
                  <c:v>1.4571052474879973</c:v>
                </c:pt>
                <c:pt idx="373">
                  <c:v>1.4577235522825345</c:v>
                </c:pt>
                <c:pt idx="374">
                  <c:v>1.4582984331096909</c:v>
                </c:pt>
                <c:pt idx="375">
                  <c:v>1.4588743923901142</c:v>
                </c:pt>
                <c:pt idx="376">
                  <c:v>1.4592610271536106</c:v>
                </c:pt>
                <c:pt idx="377">
                  <c:v>1.4602108620481733</c:v>
                </c:pt>
                <c:pt idx="378">
                  <c:v>1.4609702953494368</c:v>
                </c:pt>
                <c:pt idx="379">
                  <c:v>1.4609776208420537</c:v>
                </c:pt>
                <c:pt idx="380">
                  <c:v>1.4610679189425426</c:v>
                </c:pt>
                <c:pt idx="381">
                  <c:v>1.4611948052033454</c:v>
                </c:pt>
                <c:pt idx="382">
                  <c:v>1.4614770916197801</c:v>
                </c:pt>
                <c:pt idx="383">
                  <c:v>1.4622486406698625</c:v>
                </c:pt>
                <c:pt idx="384">
                  <c:v>1.4636671668658894</c:v>
                </c:pt>
                <c:pt idx="385">
                  <c:v>1.4639681993873226</c:v>
                </c:pt>
                <c:pt idx="386">
                  <c:v>1.4640887104987397</c:v>
                </c:pt>
                <c:pt idx="387">
                  <c:v>1.4652350632769384</c:v>
                </c:pt>
                <c:pt idx="388">
                  <c:v>1.4662004633801051</c:v>
                </c:pt>
                <c:pt idx="389">
                  <c:v>1.4665495090989777</c:v>
                </c:pt>
                <c:pt idx="390">
                  <c:v>1.4669394328283003</c:v>
                </c:pt>
                <c:pt idx="391">
                  <c:v>1.4677195773715461</c:v>
                </c:pt>
                <c:pt idx="392">
                  <c:v>1.4685889191406465</c:v>
                </c:pt>
                <c:pt idx="393">
                  <c:v>1.4691432735916903</c:v>
                </c:pt>
                <c:pt idx="394">
                  <c:v>1.4693883747227305</c:v>
                </c:pt>
                <c:pt idx="395">
                  <c:v>1.4700643337185639</c:v>
                </c:pt>
                <c:pt idx="396">
                  <c:v>1.4707171230864757</c:v>
                </c:pt>
                <c:pt idx="397">
                  <c:v>1.4719706956708418</c:v>
                </c:pt>
                <c:pt idx="398">
                  <c:v>1.4714629475436105</c:v>
                </c:pt>
                <c:pt idx="399">
                  <c:v>1.4719911468170654</c:v>
                </c:pt>
                <c:pt idx="400">
                  <c:v>1.4721600374169561</c:v>
                </c:pt>
                <c:pt idx="401">
                  <c:v>1.4734861649921187</c:v>
                </c:pt>
                <c:pt idx="402">
                  <c:v>1.4736971499933074</c:v>
                </c:pt>
                <c:pt idx="403">
                  <c:v>1.4740142821463507</c:v>
                </c:pt>
                <c:pt idx="404">
                  <c:v>1.4745048386996675</c:v>
                </c:pt>
                <c:pt idx="405">
                  <c:v>1.4749133589273065</c:v>
                </c:pt>
                <c:pt idx="406">
                  <c:v>1.4759378383615822</c:v>
                </c:pt>
                <c:pt idx="407">
                  <c:v>1.4757890183629958</c:v>
                </c:pt>
                <c:pt idx="408">
                  <c:v>1.4765595218436749</c:v>
                </c:pt>
                <c:pt idx="409">
                  <c:v>1.4773516053317404</c:v>
                </c:pt>
                <c:pt idx="410">
                  <c:v>1.4780098400010298</c:v>
                </c:pt>
                <c:pt idx="411">
                  <c:v>1.4784424169066395</c:v>
                </c:pt>
                <c:pt idx="412">
                  <c:v>1.479227210379588</c:v>
                </c:pt>
                <c:pt idx="413">
                  <c:v>1.4803562527530825</c:v>
                </c:pt>
                <c:pt idx="414">
                  <c:v>1.4806984659824804</c:v>
                </c:pt>
                <c:pt idx="415">
                  <c:v>1.4811167813988351</c:v>
                </c:pt>
                <c:pt idx="416">
                  <c:v>1.4810110295231524</c:v>
                </c:pt>
                <c:pt idx="417">
                  <c:v>1.4826330022922196</c:v>
                </c:pt>
                <c:pt idx="418">
                  <c:v>1.4828980236745921</c:v>
                </c:pt>
                <c:pt idx="419">
                  <c:v>1.484382380548618</c:v>
                </c:pt>
                <c:pt idx="420">
                  <c:v>1.4849073436894102</c:v>
                </c:pt>
                <c:pt idx="421">
                  <c:v>1.4851520653668253</c:v>
                </c:pt>
                <c:pt idx="422">
                  <c:v>1.4867987735752346</c:v>
                </c:pt>
                <c:pt idx="423">
                  <c:v>1.4867363170838259</c:v>
                </c:pt>
                <c:pt idx="424">
                  <c:v>1.4876984368267556</c:v>
                </c:pt>
                <c:pt idx="425">
                  <c:v>1.4875371748513169</c:v>
                </c:pt>
                <c:pt idx="426">
                  <c:v>1.4885863101139225</c:v>
                </c:pt>
                <c:pt idx="427">
                  <c:v>1.4892573529304733</c:v>
                </c:pt>
                <c:pt idx="428">
                  <c:v>1.4901840062674114</c:v>
                </c:pt>
                <c:pt idx="429">
                  <c:v>1.4908185904585465</c:v>
                </c:pt>
                <c:pt idx="430">
                  <c:v>1.4916910385931335</c:v>
                </c:pt>
                <c:pt idx="431">
                  <c:v>1.4922999493693732</c:v>
                </c:pt>
                <c:pt idx="432">
                  <c:v>1.4935388707575628</c:v>
                </c:pt>
                <c:pt idx="433">
                  <c:v>1.4946983194503094</c:v>
                </c:pt>
                <c:pt idx="434">
                  <c:v>1.4949016121459637</c:v>
                </c:pt>
                <c:pt idx="435">
                  <c:v>1.4963128974067472</c:v>
                </c:pt>
                <c:pt idx="436">
                  <c:v>1.4963215967537635</c:v>
                </c:pt>
                <c:pt idx="437">
                  <c:v>1.4981108474341454</c:v>
                </c:pt>
                <c:pt idx="438">
                  <c:v>1.4986596109613717</c:v>
                </c:pt>
                <c:pt idx="439">
                  <c:v>1.4996450929001395</c:v>
                </c:pt>
                <c:pt idx="440">
                  <c:v>1.5000687317326902</c:v>
                </c:pt>
                <c:pt idx="441">
                  <c:v>1.5007019025145554</c:v>
                </c:pt>
                <c:pt idx="442">
                  <c:v>1.5025549529732183</c:v>
                </c:pt>
                <c:pt idx="443">
                  <c:v>1.5030140693020686</c:v>
                </c:pt>
                <c:pt idx="444">
                  <c:v>1.5039227038163914</c:v>
                </c:pt>
                <c:pt idx="445">
                  <c:v>1.5050140405561623</c:v>
                </c:pt>
                <c:pt idx="446">
                  <c:v>1.5056824860355698</c:v>
                </c:pt>
                <c:pt idx="447">
                  <c:v>1.5067517288969312</c:v>
                </c:pt>
                <c:pt idx="448">
                  <c:v>1.5072175769305152</c:v>
                </c:pt>
                <c:pt idx="449">
                  <c:v>1.5082547365521606</c:v>
                </c:pt>
                <c:pt idx="450">
                  <c:v>1.5086327097018801</c:v>
                </c:pt>
                <c:pt idx="451">
                  <c:v>1.5103172698872103</c:v>
                </c:pt>
                <c:pt idx="452">
                  <c:v>1.5102528221511331</c:v>
                </c:pt>
                <c:pt idx="453">
                  <c:v>1.5109927877686884</c:v>
                </c:pt>
                <c:pt idx="454">
                  <c:v>1.5114422930366418</c:v>
                </c:pt>
                <c:pt idx="455">
                  <c:v>1.5133412706625826</c:v>
                </c:pt>
                <c:pt idx="456">
                  <c:v>1.5136930200365601</c:v>
                </c:pt>
                <c:pt idx="457">
                  <c:v>1.5144280364047495</c:v>
                </c:pt>
                <c:pt idx="458">
                  <c:v>1.5146024017682853</c:v>
                </c:pt>
                <c:pt idx="459">
                  <c:v>1.5154141860672548</c:v>
                </c:pt>
                <c:pt idx="460">
                  <c:v>1.5167253469436357</c:v>
                </c:pt>
                <c:pt idx="461">
                  <c:v>1.5164584564945729</c:v>
                </c:pt>
                <c:pt idx="462">
                  <c:v>1.5175701396568393</c:v>
                </c:pt>
                <c:pt idx="463">
                  <c:v>1.5181943986173267</c:v>
                </c:pt>
                <c:pt idx="464">
                  <c:v>1.5189903425659692</c:v>
                </c:pt>
                <c:pt idx="465">
                  <c:v>1.5197212685036301</c:v>
                </c:pt>
                <c:pt idx="466">
                  <c:v>1.5196922079709054</c:v>
                </c:pt>
                <c:pt idx="467">
                  <c:v>1.520824220505399</c:v>
                </c:pt>
                <c:pt idx="468">
                  <c:v>1.5208999982841693</c:v>
                </c:pt>
                <c:pt idx="469">
                  <c:v>1.5217006769296701</c:v>
                </c:pt>
                <c:pt idx="470">
                  <c:v>1.5220777291455549</c:v>
                </c:pt>
                <c:pt idx="471">
                  <c:v>1.5233497878709654</c:v>
                </c:pt>
                <c:pt idx="472">
                  <c:v>1.5242424116176279</c:v>
                </c:pt>
                <c:pt idx="473">
                  <c:v>1.525247567648381</c:v>
                </c:pt>
                <c:pt idx="474">
                  <c:v>1.5252101439480581</c:v>
                </c:pt>
                <c:pt idx="475">
                  <c:v>1.5259610782676467</c:v>
                </c:pt>
                <c:pt idx="476">
                  <c:v>1.526265651034427</c:v>
                </c:pt>
                <c:pt idx="477">
                  <c:v>1.5265124143900872</c:v>
                </c:pt>
                <c:pt idx="478">
                  <c:v>1.5275637558099939</c:v>
                </c:pt>
                <c:pt idx="479">
                  <c:v>1.5283174225242857</c:v>
                </c:pt>
                <c:pt idx="480">
                  <c:v>1.529272648335658</c:v>
                </c:pt>
                <c:pt idx="481">
                  <c:v>1.5302779469222654</c:v>
                </c:pt>
                <c:pt idx="482">
                  <c:v>1.530364777744333</c:v>
                </c:pt>
                <c:pt idx="483">
                  <c:v>1.5305841502504078</c:v>
                </c:pt>
                <c:pt idx="484">
                  <c:v>1.5312423773742594</c:v>
                </c:pt>
                <c:pt idx="485">
                  <c:v>1.532352379251396</c:v>
                </c:pt>
                <c:pt idx="486">
                  <c:v>1.5335541565865152</c:v>
                </c:pt>
                <c:pt idx="487">
                  <c:v>1.5343114511756446</c:v>
                </c:pt>
                <c:pt idx="488">
                  <c:v>1.5347309973359646</c:v>
                </c:pt>
                <c:pt idx="489">
                  <c:v>1.5346178338616654</c:v>
                </c:pt>
                <c:pt idx="490">
                  <c:v>1.5359561368682175</c:v>
                </c:pt>
                <c:pt idx="491">
                  <c:v>1.537026727859373</c:v>
                </c:pt>
                <c:pt idx="492">
                  <c:v>1.5383409973902151</c:v>
                </c:pt>
                <c:pt idx="493">
                  <c:v>1.53897744481383</c:v>
                </c:pt>
                <c:pt idx="494">
                  <c:v>1.539470040642877</c:v>
                </c:pt>
                <c:pt idx="495">
                  <c:v>1.5397970897666406</c:v>
                </c:pt>
                <c:pt idx="496">
                  <c:v>1.5410298589119651</c:v>
                </c:pt>
                <c:pt idx="497">
                  <c:v>1.5422224363646704</c:v>
                </c:pt>
                <c:pt idx="498">
                  <c:v>1.5432673212158865</c:v>
                </c:pt>
                <c:pt idx="499">
                  <c:v>1.5435929112271844</c:v>
                </c:pt>
                <c:pt idx="500">
                  <c:v>1.5443916833792624</c:v>
                </c:pt>
                <c:pt idx="501">
                  <c:v>1.5452555565741652</c:v>
                </c:pt>
                <c:pt idx="502">
                  <c:v>1.5462741122456674</c:v>
                </c:pt>
                <c:pt idx="503">
                  <c:v>1.5479506527471958</c:v>
                </c:pt>
                <c:pt idx="504">
                  <c:v>1.5486889642617343</c:v>
                </c:pt>
                <c:pt idx="505">
                  <c:v>1.5499238902596668</c:v>
                </c:pt>
                <c:pt idx="506">
                  <c:v>1.5502773154338156</c:v>
                </c:pt>
                <c:pt idx="507">
                  <c:v>1.5516379905133277</c:v>
                </c:pt>
                <c:pt idx="508">
                  <c:v>1.5526084584887796</c:v>
                </c:pt>
                <c:pt idx="509">
                  <c:v>1.5526381395545832</c:v>
                </c:pt>
                <c:pt idx="510">
                  <c:v>1.5537539009694048</c:v>
                </c:pt>
                <c:pt idx="511">
                  <c:v>1.5549341156905774</c:v>
                </c:pt>
                <c:pt idx="512">
                  <c:v>1.5551948904528314</c:v>
                </c:pt>
                <c:pt idx="513">
                  <c:v>1.5556416617470936</c:v>
                </c:pt>
                <c:pt idx="514">
                  <c:v>1.5568347668503855</c:v>
                </c:pt>
                <c:pt idx="515">
                  <c:v>1.5568352509076986</c:v>
                </c:pt>
                <c:pt idx="516">
                  <c:v>1.5580892578114991</c:v>
                </c:pt>
                <c:pt idx="517">
                  <c:v>1.5584474198969982</c:v>
                </c:pt>
                <c:pt idx="518">
                  <c:v>1.5587264220105104</c:v>
                </c:pt>
                <c:pt idx="519">
                  <c:v>1.5599938881981581</c:v>
                </c:pt>
                <c:pt idx="520">
                  <c:v>1.5604951269693774</c:v>
                </c:pt>
                <c:pt idx="521">
                  <c:v>1.5614392261588999</c:v>
                </c:pt>
                <c:pt idx="522">
                  <c:v>1.5635632914113726</c:v>
                </c:pt>
                <c:pt idx="523">
                  <c:v>1.5640634302170513</c:v>
                </c:pt>
                <c:pt idx="524">
                  <c:v>1.5645400199812021</c:v>
                </c:pt>
                <c:pt idx="525">
                  <c:v>1.5641379292404034</c:v>
                </c:pt>
                <c:pt idx="526">
                  <c:v>1.5653147306857795</c:v>
                </c:pt>
                <c:pt idx="527">
                  <c:v>1.5670464930661294</c:v>
                </c:pt>
                <c:pt idx="528">
                  <c:v>1.5680347976595284</c:v>
                </c:pt>
                <c:pt idx="529">
                  <c:v>1.5686087420509407</c:v>
                </c:pt>
                <c:pt idx="530">
                  <c:v>1.5701965505632294</c:v>
                </c:pt>
                <c:pt idx="531">
                  <c:v>1.5709197295558099</c:v>
                </c:pt>
                <c:pt idx="532">
                  <c:v>1.5716021034580356</c:v>
                </c:pt>
                <c:pt idx="533">
                  <c:v>1.5731594275141392</c:v>
                </c:pt>
                <c:pt idx="534">
                  <c:v>1.5735922094980617</c:v>
                </c:pt>
                <c:pt idx="535">
                  <c:v>1.5747712614884448</c:v>
                </c:pt>
                <c:pt idx="536">
                  <c:v>1.5761855361061641</c:v>
                </c:pt>
                <c:pt idx="537">
                  <c:v>1.5766041446044989</c:v>
                </c:pt>
                <c:pt idx="538">
                  <c:v>1.5777019542153159</c:v>
                </c:pt>
                <c:pt idx="539">
                  <c:v>1.5787482513378392</c:v>
                </c:pt>
                <c:pt idx="540">
                  <c:v>1.5793873153150333</c:v>
                </c:pt>
                <c:pt idx="541">
                  <c:v>1.5798761154880905</c:v>
                </c:pt>
                <c:pt idx="542">
                  <c:v>1.57966147684124</c:v>
                </c:pt>
                <c:pt idx="543">
                  <c:v>1.5809030640602344</c:v>
                </c:pt>
                <c:pt idx="544">
                  <c:v>1.5820717777818223</c:v>
                </c:pt>
                <c:pt idx="545">
                  <c:v>1.5818975816466236</c:v>
                </c:pt>
                <c:pt idx="546">
                  <c:v>1.5837610963334867</c:v>
                </c:pt>
                <c:pt idx="547">
                  <c:v>1.5842614248880948</c:v>
                </c:pt>
                <c:pt idx="548">
                  <c:v>1.5851151294312402</c:v>
                </c:pt>
                <c:pt idx="549">
                  <c:v>1.5854281932420862</c:v>
                </c:pt>
                <c:pt idx="550">
                  <c:v>1.585810571256699</c:v>
                </c:pt>
                <c:pt idx="551">
                  <c:v>1.5857053662500831</c:v>
                </c:pt>
                <c:pt idx="552">
                  <c:v>1.5865046477947999</c:v>
                </c:pt>
                <c:pt idx="553">
                  <c:v>1.586871603286979</c:v>
                </c:pt>
                <c:pt idx="554">
                  <c:v>1.5878010046904998</c:v>
                </c:pt>
                <c:pt idx="555">
                  <c:v>1.588848637142861</c:v>
                </c:pt>
                <c:pt idx="556">
                  <c:v>1.5888651301352907</c:v>
                </c:pt>
                <c:pt idx="557">
                  <c:v>1.5891833538909275</c:v>
                </c:pt>
                <c:pt idx="558">
                  <c:v>1.5892645475451972</c:v>
                </c:pt>
                <c:pt idx="559">
                  <c:v>1.5902693057160298</c:v>
                </c:pt>
                <c:pt idx="560">
                  <c:v>1.5900880427220396</c:v>
                </c:pt>
                <c:pt idx="561">
                  <c:v>1.5899834071104519</c:v>
                </c:pt>
                <c:pt idx="562">
                  <c:v>1.5908534191039563</c:v>
                </c:pt>
                <c:pt idx="563">
                  <c:v>1.5916520795261297</c:v>
                </c:pt>
                <c:pt idx="564">
                  <c:v>1.5920251191386663</c:v>
                </c:pt>
                <c:pt idx="565">
                  <c:v>1.5923985896969699</c:v>
                </c:pt>
                <c:pt idx="566">
                  <c:v>1.592449763770164</c:v>
                </c:pt>
                <c:pt idx="567">
                  <c:v>1.5936681460294695</c:v>
                </c:pt>
                <c:pt idx="568">
                  <c:v>1.5937239346002434</c:v>
                </c:pt>
                <c:pt idx="569">
                  <c:v>1.5939494805669994</c:v>
                </c:pt>
                <c:pt idx="570">
                  <c:v>1.594962145206323</c:v>
                </c:pt>
                <c:pt idx="571">
                  <c:v>1.5956005416478083</c:v>
                </c:pt>
                <c:pt idx="572">
                  <c:v>1.5961523667684798</c:v>
                </c:pt>
                <c:pt idx="573">
                  <c:v>1.5965581313725619</c:v>
                </c:pt>
                <c:pt idx="574">
                  <c:v>1.5966727457332417</c:v>
                </c:pt>
                <c:pt idx="575">
                  <c:v>1.5980904971170085</c:v>
                </c:pt>
                <c:pt idx="576">
                  <c:v>1.5981309613407237</c:v>
                </c:pt>
                <c:pt idx="577">
                  <c:v>1.5989065186949807</c:v>
                </c:pt>
                <c:pt idx="578">
                  <c:v>1.5996033383905226</c:v>
                </c:pt>
                <c:pt idx="579">
                  <c:v>1.5997899163742133</c:v>
                </c:pt>
                <c:pt idx="580">
                  <c:v>1.6005847143494805</c:v>
                </c:pt>
                <c:pt idx="581">
                  <c:v>1.6010836520522562</c:v>
                </c:pt>
                <c:pt idx="582">
                  <c:v>1.6017129966688253</c:v>
                </c:pt>
                <c:pt idx="583">
                  <c:v>1.6016982082242548</c:v>
                </c:pt>
                <c:pt idx="584">
                  <c:v>1.6024891898485485</c:v>
                </c:pt>
                <c:pt idx="585">
                  <c:v>1.6038424134105591</c:v>
                </c:pt>
                <c:pt idx="586">
                  <c:v>1.6053580431797001</c:v>
                </c:pt>
                <c:pt idx="587">
                  <c:v>1.604818730459739</c:v>
                </c:pt>
                <c:pt idx="588">
                  <c:v>1.6065900730053739</c:v>
                </c:pt>
                <c:pt idx="589">
                  <c:v>1.6073156464634699</c:v>
                </c:pt>
                <c:pt idx="590">
                  <c:v>1.6076340445490691</c:v>
                </c:pt>
                <c:pt idx="591">
                  <c:v>1.6081534310684542</c:v>
                </c:pt>
                <c:pt idx="592">
                  <c:v>1.6088236636561224</c:v>
                </c:pt>
                <c:pt idx="593">
                  <c:v>1.6098111535787831</c:v>
                </c:pt>
                <c:pt idx="594">
                  <c:v>1.6110799396460969</c:v>
                </c:pt>
                <c:pt idx="595">
                  <c:v>1.6115556912232503</c:v>
                </c:pt>
                <c:pt idx="596">
                  <c:v>1.6116595510173972</c:v>
                </c:pt>
                <c:pt idx="597">
                  <c:v>1.6127359046478624</c:v>
                </c:pt>
                <c:pt idx="598">
                  <c:v>1.6140086778185696</c:v>
                </c:pt>
                <c:pt idx="599">
                  <c:v>1.6143847046090662</c:v>
                </c:pt>
                <c:pt idx="600">
                  <c:v>1.61457898244927</c:v>
                </c:pt>
                <c:pt idx="601">
                  <c:v>1.6153950213731785</c:v>
                </c:pt>
                <c:pt idx="602">
                  <c:v>1.6170936040452975</c:v>
                </c:pt>
                <c:pt idx="603">
                  <c:v>1.6176160604490319</c:v>
                </c:pt>
                <c:pt idx="604">
                  <c:v>1.6185340559289405</c:v>
                </c:pt>
                <c:pt idx="605">
                  <c:v>1.6200894372059358</c:v>
                </c:pt>
                <c:pt idx="606">
                  <c:v>1.6200309710070022</c:v>
                </c:pt>
                <c:pt idx="607">
                  <c:v>1.6214051440912207</c:v>
                </c:pt>
                <c:pt idx="608">
                  <c:v>1.6222899499620409</c:v>
                </c:pt>
                <c:pt idx="609">
                  <c:v>1.6230077858295691</c:v>
                </c:pt>
                <c:pt idx="610">
                  <c:v>1.6241211513762515</c:v>
                </c:pt>
                <c:pt idx="611">
                  <c:v>1.6244083044943955</c:v>
                </c:pt>
                <c:pt idx="612">
                  <c:v>1.6253490950555292</c:v>
                </c:pt>
                <c:pt idx="613">
                  <c:v>1.6258822117043379</c:v>
                </c:pt>
                <c:pt idx="614">
                  <c:v>1.6269981932535578</c:v>
                </c:pt>
                <c:pt idx="615">
                  <c:v>1.6270863567886495</c:v>
                </c:pt>
                <c:pt idx="616">
                  <c:v>1.6275214851466724</c:v>
                </c:pt>
                <c:pt idx="617">
                  <c:v>1.628868289553185</c:v>
                </c:pt>
                <c:pt idx="618">
                  <c:v>1.6297576834735037</c:v>
                </c:pt>
                <c:pt idx="619">
                  <c:v>1.6302460108368999</c:v>
                </c:pt>
                <c:pt idx="620">
                  <c:v>1.6311389297102998</c:v>
                </c:pt>
                <c:pt idx="621">
                  <c:v>1.631912086456685</c:v>
                </c:pt>
                <c:pt idx="622">
                  <c:v>1.6326103515141903</c:v>
                </c:pt>
                <c:pt idx="623">
                  <c:v>1.6325540705339432</c:v>
                </c:pt>
                <c:pt idx="624">
                  <c:v>1.6334373451353634</c:v>
                </c:pt>
                <c:pt idx="625">
                  <c:v>1.6342759563675544</c:v>
                </c:pt>
                <c:pt idx="626">
                  <c:v>1.6345379628353434</c:v>
                </c:pt>
                <c:pt idx="627">
                  <c:v>1.6348566169618497</c:v>
                </c:pt>
                <c:pt idx="628">
                  <c:v>1.6356509984726206</c:v>
                </c:pt>
                <c:pt idx="629">
                  <c:v>1.6363731027658077</c:v>
                </c:pt>
                <c:pt idx="630">
                  <c:v>1.6375047061853416</c:v>
                </c:pt>
                <c:pt idx="631">
                  <c:v>1.6381562067354032</c:v>
                </c:pt>
                <c:pt idx="632">
                  <c:v>1.6389374309532041</c:v>
                </c:pt>
                <c:pt idx="633">
                  <c:v>1.6401570874566631</c:v>
                </c:pt>
                <c:pt idx="634">
                  <c:v>1.6406621970148858</c:v>
                </c:pt>
                <c:pt idx="635">
                  <c:v>1.6418034951287326</c:v>
                </c:pt>
                <c:pt idx="636">
                  <c:v>1.642372380493073</c:v>
                </c:pt>
                <c:pt idx="637">
                  <c:v>1.6442852051268777</c:v>
                </c:pt>
                <c:pt idx="638">
                  <c:v>1.6451741128402071</c:v>
                </c:pt>
                <c:pt idx="639">
                  <c:v>1.644785011662619</c:v>
                </c:pt>
                <c:pt idx="640">
                  <c:v>1.6463231300062666</c:v>
                </c:pt>
                <c:pt idx="641">
                  <c:v>1.6464997309371197</c:v>
                </c:pt>
                <c:pt idx="642">
                  <c:v>1.6471490032804781</c:v>
                </c:pt>
                <c:pt idx="643">
                  <c:v>1.6475017333208528</c:v>
                </c:pt>
                <c:pt idx="644">
                  <c:v>1.6480836487390105</c:v>
                </c:pt>
                <c:pt idx="645">
                  <c:v>1.6486708547212534</c:v>
                </c:pt>
                <c:pt idx="646">
                  <c:v>1.6491921085130781</c:v>
                </c:pt>
                <c:pt idx="647">
                  <c:v>1.6501226984374502</c:v>
                </c:pt>
                <c:pt idx="648">
                  <c:v>1.6508111369582426</c:v>
                </c:pt>
                <c:pt idx="649">
                  <c:v>1.6516742851739559</c:v>
                </c:pt>
                <c:pt idx="650">
                  <c:v>1.6519348848363915</c:v>
                </c:pt>
                <c:pt idx="651">
                  <c:v>1.6526560203133416</c:v>
                </c:pt>
                <c:pt idx="652">
                  <c:v>1.6532016478591931</c:v>
                </c:pt>
                <c:pt idx="653">
                  <c:v>1.653708450295271</c:v>
                </c:pt>
                <c:pt idx="654">
                  <c:v>1.6545780924002029</c:v>
                </c:pt>
                <c:pt idx="655">
                  <c:v>1.6549237833167776</c:v>
                </c:pt>
                <c:pt idx="656">
                  <c:v>1.6552714373108877</c:v>
                </c:pt>
                <c:pt idx="657">
                  <c:v>1.6565073172842737</c:v>
                </c:pt>
                <c:pt idx="658">
                  <c:v>1.6568913449155425</c:v>
                </c:pt>
                <c:pt idx="659">
                  <c:v>1.6577634336951386</c:v>
                </c:pt>
                <c:pt idx="660">
                  <c:v>1.6581506798386665</c:v>
                </c:pt>
                <c:pt idx="661">
                  <c:v>1.6579031666699764</c:v>
                </c:pt>
                <c:pt idx="662">
                  <c:v>1.6598642945892665</c:v>
                </c:pt>
                <c:pt idx="663">
                  <c:v>1.6604106982938107</c:v>
                </c:pt>
                <c:pt idx="664">
                  <c:v>1.6604800739564944</c:v>
                </c:pt>
                <c:pt idx="665">
                  <c:v>1.6622463111677541</c:v>
                </c:pt>
                <c:pt idx="666">
                  <c:v>1.6615392322758327</c:v>
                </c:pt>
                <c:pt idx="667">
                  <c:v>1.662657779107825</c:v>
                </c:pt>
                <c:pt idx="668">
                  <c:v>1.6625249970286102</c:v>
                </c:pt>
                <c:pt idx="669">
                  <c:v>1.6631428405067572</c:v>
                </c:pt>
                <c:pt idx="670">
                  <c:v>1.6639271630480985</c:v>
                </c:pt>
                <c:pt idx="671">
                  <c:v>1.6642391543816228</c:v>
                </c:pt>
                <c:pt idx="672">
                  <c:v>1.6642876077934419</c:v>
                </c:pt>
                <c:pt idx="673">
                  <c:v>1.6654012967557694</c:v>
                </c:pt>
                <c:pt idx="674">
                  <c:v>1.6660245937384881</c:v>
                </c:pt>
                <c:pt idx="675">
                  <c:v>1.6661210896475946</c:v>
                </c:pt>
                <c:pt idx="676">
                  <c:v>1.666098209375217</c:v>
                </c:pt>
                <c:pt idx="677">
                  <c:v>1.6674812153287766</c:v>
                </c:pt>
                <c:pt idx="678">
                  <c:v>1.6674704209495437</c:v>
                </c:pt>
                <c:pt idx="679">
                  <c:v>1.6681175103491113</c:v>
                </c:pt>
                <c:pt idx="680">
                  <c:v>1.6668879629364068</c:v>
                </c:pt>
                <c:pt idx="681">
                  <c:v>1.6681061364859406</c:v>
                </c:pt>
                <c:pt idx="682">
                  <c:v>1.6679967898261385</c:v>
                </c:pt>
                <c:pt idx="683">
                  <c:v>1.6692509612553261</c:v>
                </c:pt>
                <c:pt idx="684">
                  <c:v>1.6696910433226517</c:v>
                </c:pt>
                <c:pt idx="685">
                  <c:v>1.6698372791304015</c:v>
                </c:pt>
                <c:pt idx="686">
                  <c:v>1.6706983247775069</c:v>
                </c:pt>
                <c:pt idx="687">
                  <c:v>1.6713848822879971</c:v>
                </c:pt>
                <c:pt idx="688">
                  <c:v>1.6718364814549076</c:v>
                </c:pt>
                <c:pt idx="689">
                  <c:v>1.6725637651109406</c:v>
                </c:pt>
                <c:pt idx="690">
                  <c:v>1.6729149215243693</c:v>
                </c:pt>
                <c:pt idx="691">
                  <c:v>1.6740700017358596</c:v>
                </c:pt>
                <c:pt idx="692">
                  <c:v>1.6738026128845347</c:v>
                </c:pt>
                <c:pt idx="693">
                  <c:v>1.6742379800868104</c:v>
                </c:pt>
                <c:pt idx="694">
                  <c:v>1.6748760030155849</c:v>
                </c:pt>
                <c:pt idx="695">
                  <c:v>1.6757410175445133</c:v>
                </c:pt>
                <c:pt idx="696">
                  <c:v>1.6763622039935959</c:v>
                </c:pt>
                <c:pt idx="697">
                  <c:v>1.6763823606445079</c:v>
                </c:pt>
                <c:pt idx="698">
                  <c:v>1.6779207643883478</c:v>
                </c:pt>
                <c:pt idx="699">
                  <c:v>1.6781352315179405</c:v>
                </c:pt>
                <c:pt idx="700">
                  <c:v>1.6786217083173094</c:v>
                </c:pt>
                <c:pt idx="701">
                  <c:v>1.6788523631102363</c:v>
                </c:pt>
                <c:pt idx="702">
                  <c:v>1.6797728722791641</c:v>
                </c:pt>
                <c:pt idx="703">
                  <c:v>1.6801036078183795</c:v>
                </c:pt>
                <c:pt idx="704">
                  <c:v>1.6805037922205668</c:v>
                </c:pt>
                <c:pt idx="705">
                  <c:v>1.6815114460858529</c:v>
                </c:pt>
                <c:pt idx="706">
                  <c:v>1.6813330949676502</c:v>
                </c:pt>
                <c:pt idx="707">
                  <c:v>1.6823929418004411</c:v>
                </c:pt>
                <c:pt idx="708">
                  <c:v>1.6829492896917888</c:v>
                </c:pt>
                <c:pt idx="709">
                  <c:v>1.6827659950828873</c:v>
                </c:pt>
                <c:pt idx="710">
                  <c:v>1.6838431732841523</c:v>
                </c:pt>
                <c:pt idx="711">
                  <c:v>1.6852827447753043</c:v>
                </c:pt>
                <c:pt idx="712">
                  <c:v>1.6859784226594774</c:v>
                </c:pt>
                <c:pt idx="713">
                  <c:v>1.6858984631870542</c:v>
                </c:pt>
                <c:pt idx="714">
                  <c:v>1.686264974477234</c:v>
                </c:pt>
                <c:pt idx="715">
                  <c:v>1.6874609463739634</c:v>
                </c:pt>
                <c:pt idx="716">
                  <c:v>1.6880023185802229</c:v>
                </c:pt>
                <c:pt idx="717">
                  <c:v>1.6886702632854496</c:v>
                </c:pt>
                <c:pt idx="718">
                  <c:v>1.6889031793580074</c:v>
                </c:pt>
                <c:pt idx="719">
                  <c:v>1.6903848669639414</c:v>
                </c:pt>
                <c:pt idx="720">
                  <c:v>1.6907797180217772</c:v>
                </c:pt>
                <c:pt idx="721">
                  <c:v>1.6913116045846062</c:v>
                </c:pt>
                <c:pt idx="722">
                  <c:v>1.6921255907371586</c:v>
                </c:pt>
                <c:pt idx="723">
                  <c:v>1.6924149038154634</c:v>
                </c:pt>
                <c:pt idx="724">
                  <c:v>1.6936153703691443</c:v>
                </c:pt>
                <c:pt idx="725">
                  <c:v>1.694070342180142</c:v>
                </c:pt>
                <c:pt idx="726">
                  <c:v>1.6946255892937065</c:v>
                </c:pt>
                <c:pt idx="727">
                  <c:v>1.6952477835020774</c:v>
                </c:pt>
                <c:pt idx="728">
                  <c:v>1.6955419887839998</c:v>
                </c:pt>
                <c:pt idx="729">
                  <c:v>1.6963791817895351</c:v>
                </c:pt>
                <c:pt idx="730">
                  <c:v>1.6960175548554675</c:v>
                </c:pt>
                <c:pt idx="731">
                  <c:v>1.6958686143315769</c:v>
                </c:pt>
                <c:pt idx="732">
                  <c:v>1.6966613590721358</c:v>
                </c:pt>
                <c:pt idx="733">
                  <c:v>1.6972759920465239</c:v>
                </c:pt>
                <c:pt idx="734">
                  <c:v>1.698135652830322</c:v>
                </c:pt>
                <c:pt idx="735">
                  <c:v>1.6980437353415807</c:v>
                </c:pt>
                <c:pt idx="736">
                  <c:v>1.6994578672213108</c:v>
                </c:pt>
                <c:pt idx="737">
                  <c:v>1.6988742336295972</c:v>
                </c:pt>
                <c:pt idx="738">
                  <c:v>1.699727779658504</c:v>
                </c:pt>
                <c:pt idx="739">
                  <c:v>1.69939419020166</c:v>
                </c:pt>
                <c:pt idx="740">
                  <c:v>1.7011633190301021</c:v>
                </c:pt>
                <c:pt idx="741">
                  <c:v>1.700655559275815</c:v>
                </c:pt>
                <c:pt idx="742">
                  <c:v>1.7015855463468279</c:v>
                </c:pt>
                <c:pt idx="743">
                  <c:v>1.7020106110294779</c:v>
                </c:pt>
                <c:pt idx="744">
                  <c:v>1.7032591265004298</c:v>
                </c:pt>
                <c:pt idx="745">
                  <c:v>1.7031618669910769</c:v>
                </c:pt>
                <c:pt idx="746">
                  <c:v>1.7050203776964208</c:v>
                </c:pt>
                <c:pt idx="747">
                  <c:v>1.7044507531822375</c:v>
                </c:pt>
                <c:pt idx="748">
                  <c:v>1.7050885356035537</c:v>
                </c:pt>
                <c:pt idx="749">
                  <c:v>1.7066202946833375</c:v>
                </c:pt>
                <c:pt idx="750">
                  <c:v>1.7072802532879485</c:v>
                </c:pt>
                <c:pt idx="751">
                  <c:v>1.7076204305889504</c:v>
                </c:pt>
                <c:pt idx="752">
                  <c:v>1.7088754029827604</c:v>
                </c:pt>
                <c:pt idx="753">
                  <c:v>1.7085320426517183</c:v>
                </c:pt>
                <c:pt idx="754">
                  <c:v>1.7081653393171574</c:v>
                </c:pt>
                <c:pt idx="755">
                  <c:v>1.7089541016824348</c:v>
                </c:pt>
                <c:pt idx="756">
                  <c:v>1.7098854085882169</c:v>
                </c:pt>
                <c:pt idx="757">
                  <c:v>1.7096039703451735</c:v>
                </c:pt>
                <c:pt idx="758">
                  <c:v>1.7111494430020955</c:v>
                </c:pt>
                <c:pt idx="759">
                  <c:v>1.7113615288193034</c:v>
                </c:pt>
                <c:pt idx="760">
                  <c:v>1.7118787981243131</c:v>
                </c:pt>
                <c:pt idx="761">
                  <c:v>1.712281891619043</c:v>
                </c:pt>
                <c:pt idx="762">
                  <c:v>1.7117505736750807</c:v>
                </c:pt>
                <c:pt idx="763">
                  <c:v>1.7123561658144986</c:v>
                </c:pt>
                <c:pt idx="764">
                  <c:v>1.7125507952355656</c:v>
                </c:pt>
                <c:pt idx="765">
                  <c:v>1.7126913639028793</c:v>
                </c:pt>
                <c:pt idx="766">
                  <c:v>1.7137535552887957</c:v>
                </c:pt>
                <c:pt idx="767">
                  <c:v>1.7134628937376915</c:v>
                </c:pt>
                <c:pt idx="768">
                  <c:v>1.7142715500278085</c:v>
                </c:pt>
                <c:pt idx="769">
                  <c:v>1.7155766040335181</c:v>
                </c:pt>
                <c:pt idx="770">
                  <c:v>1.7168578728159789</c:v>
                </c:pt>
                <c:pt idx="771">
                  <c:v>1.7168533415613421</c:v>
                </c:pt>
                <c:pt idx="772">
                  <c:v>1.7172708855564303</c:v>
                </c:pt>
                <c:pt idx="773">
                  <c:v>1.717165604253851</c:v>
                </c:pt>
                <c:pt idx="774">
                  <c:v>1.7177915166203026</c:v>
                </c:pt>
                <c:pt idx="775">
                  <c:v>1.7184453283165999</c:v>
                </c:pt>
                <c:pt idx="776">
                  <c:v>1.7190564083484361</c:v>
                </c:pt>
                <c:pt idx="777">
                  <c:v>1.7196351768236291</c:v>
                </c:pt>
                <c:pt idx="778">
                  <c:v>1.7200944637192586</c:v>
                </c:pt>
                <c:pt idx="779">
                  <c:v>1.720996872350163</c:v>
                </c:pt>
                <c:pt idx="780">
                  <c:v>1.7211160735599591</c:v>
                </c:pt>
                <c:pt idx="781">
                  <c:v>1.7224879856484487</c:v>
                </c:pt>
                <c:pt idx="782">
                  <c:v>1.7232550156184261</c:v>
                </c:pt>
                <c:pt idx="783">
                  <c:v>1.7235188062862175</c:v>
                </c:pt>
                <c:pt idx="784">
                  <c:v>1.7242565515007391</c:v>
                </c:pt>
                <c:pt idx="785">
                  <c:v>1.7252590208362568</c:v>
                </c:pt>
                <c:pt idx="786">
                  <c:v>1.7243804916477119</c:v>
                </c:pt>
                <c:pt idx="787">
                  <c:v>1.7259915075802472</c:v>
                </c:pt>
                <c:pt idx="788">
                  <c:v>1.7250816230155575</c:v>
                </c:pt>
                <c:pt idx="789">
                  <c:v>1.7253894889633641</c:v>
                </c:pt>
                <c:pt idx="790">
                  <c:v>1.7258538361776439</c:v>
                </c:pt>
                <c:pt idx="791">
                  <c:v>1.7255565173113863</c:v>
                </c:pt>
                <c:pt idx="792">
                  <c:v>1.7257813895092133</c:v>
                </c:pt>
                <c:pt idx="793">
                  <c:v>1.7258913099932993</c:v>
                </c:pt>
                <c:pt idx="794">
                  <c:v>1.726734196282341</c:v>
                </c:pt>
                <c:pt idx="795">
                  <c:v>1.7269634066725166</c:v>
                </c:pt>
                <c:pt idx="796">
                  <c:v>1.7268735611463095</c:v>
                </c:pt>
                <c:pt idx="797">
                  <c:v>1.7278274981589599</c:v>
                </c:pt>
                <c:pt idx="798">
                  <c:v>1.727704454507325</c:v>
                </c:pt>
                <c:pt idx="799">
                  <c:v>1.7286181260356828</c:v>
                </c:pt>
                <c:pt idx="800">
                  <c:v>1.7290674987535184</c:v>
                </c:pt>
                <c:pt idx="801">
                  <c:v>1.728053062254068</c:v>
                </c:pt>
                <c:pt idx="802">
                  <c:v>1.7287280917148122</c:v>
                </c:pt>
                <c:pt idx="803">
                  <c:v>1.7289947158835375</c:v>
                </c:pt>
                <c:pt idx="804">
                  <c:v>1.7306684015694453</c:v>
                </c:pt>
                <c:pt idx="805">
                  <c:v>1.7309448456404006</c:v>
                </c:pt>
                <c:pt idx="806">
                  <c:v>1.7312046059605017</c:v>
                </c:pt>
                <c:pt idx="807">
                  <c:v>1.7320069010090269</c:v>
                </c:pt>
                <c:pt idx="808">
                  <c:v>1.7320323232406838</c:v>
                </c:pt>
                <c:pt idx="809">
                  <c:v>1.7330887265716866</c:v>
                </c:pt>
                <c:pt idx="810">
                  <c:v>1.7326911669235963</c:v>
                </c:pt>
                <c:pt idx="811">
                  <c:v>1.7350921033903817</c:v>
                </c:pt>
                <c:pt idx="812">
                  <c:v>1.7353054702659787</c:v>
                </c:pt>
                <c:pt idx="813">
                  <c:v>1.7355886799375799</c:v>
                </c:pt>
                <c:pt idx="814">
                  <c:v>1.7365186462171696</c:v>
                </c:pt>
                <c:pt idx="815">
                  <c:v>1.7364302490278594</c:v>
                </c:pt>
                <c:pt idx="816">
                  <c:v>1.7373859837456835</c:v>
                </c:pt>
                <c:pt idx="817">
                  <c:v>1.7378530696701109</c:v>
                </c:pt>
                <c:pt idx="818">
                  <c:v>1.7386568713280821</c:v>
                </c:pt>
                <c:pt idx="819">
                  <c:v>1.7393454272466575</c:v>
                </c:pt>
                <c:pt idx="820">
                  <c:v>1.7396147069789214</c:v>
                </c:pt>
                <c:pt idx="821">
                  <c:v>1.7397106585706434</c:v>
                </c:pt>
                <c:pt idx="822">
                  <c:v>1.7397721216494264</c:v>
                </c:pt>
                <c:pt idx="823">
                  <c:v>1.7407633114864649</c:v>
                </c:pt>
                <c:pt idx="824">
                  <c:v>1.7414609629169682</c:v>
                </c:pt>
                <c:pt idx="825">
                  <c:v>1.7409005140070577</c:v>
                </c:pt>
                <c:pt idx="826">
                  <c:v>1.741732615515073</c:v>
                </c:pt>
                <c:pt idx="827">
                  <c:v>1.7436141891081534</c:v>
                </c:pt>
                <c:pt idx="828">
                  <c:v>1.7415296252597521</c:v>
                </c:pt>
                <c:pt idx="829">
                  <c:v>1.7430120435671148</c:v>
                </c:pt>
                <c:pt idx="830">
                  <c:v>1.7424490201221592</c:v>
                </c:pt>
                <c:pt idx="831">
                  <c:v>1.7441302258069835</c:v>
                </c:pt>
                <c:pt idx="832">
                  <c:v>1.7442823198295569</c:v>
                </c:pt>
                <c:pt idx="833">
                  <c:v>1.7443910414844972</c:v>
                </c:pt>
                <c:pt idx="834">
                  <c:v>1.7455545368331093</c:v>
                </c:pt>
                <c:pt idx="835">
                  <c:v>1.7456805105446109</c:v>
                </c:pt>
                <c:pt idx="836">
                  <c:v>1.7464070418040589</c:v>
                </c:pt>
                <c:pt idx="837">
                  <c:v>1.7471289490345616</c:v>
                </c:pt>
                <c:pt idx="838">
                  <c:v>1.7476291405195061</c:v>
                </c:pt>
                <c:pt idx="839">
                  <c:v>1.7475833011519661</c:v>
                </c:pt>
                <c:pt idx="840">
                  <c:v>1.7477915584204771</c:v>
                </c:pt>
                <c:pt idx="841">
                  <c:v>1.748973502336826</c:v>
                </c:pt>
                <c:pt idx="842">
                  <c:v>1.7489430194312114</c:v>
                </c:pt>
                <c:pt idx="843">
                  <c:v>1.7499188085938089</c:v>
                </c:pt>
                <c:pt idx="844">
                  <c:v>1.7501785438049617</c:v>
                </c:pt>
                <c:pt idx="845">
                  <c:v>1.7504054334221399</c:v>
                </c:pt>
                <c:pt idx="846">
                  <c:v>1.7510954723100345</c:v>
                </c:pt>
                <c:pt idx="847">
                  <c:v>1.7511506041766545</c:v>
                </c:pt>
                <c:pt idx="848">
                  <c:v>1.7513663417188912</c:v>
                </c:pt>
                <c:pt idx="849">
                  <c:v>1.7516454124539711</c:v>
                </c:pt>
                <c:pt idx="850">
                  <c:v>1.7521864646954575</c:v>
                </c:pt>
                <c:pt idx="851">
                  <c:v>1.7524062228517161</c:v>
                </c:pt>
                <c:pt idx="852">
                  <c:v>1.7534516433283773</c:v>
                </c:pt>
                <c:pt idx="853">
                  <c:v>1.7540831592160151</c:v>
                </c:pt>
                <c:pt idx="854">
                  <c:v>1.7539423085789394</c:v>
                </c:pt>
                <c:pt idx="855">
                  <c:v>1.7550329802538942</c:v>
                </c:pt>
                <c:pt idx="856">
                  <c:v>1.7550766711218713</c:v>
                </c:pt>
                <c:pt idx="857">
                  <c:v>1.7554168988445134</c:v>
                </c:pt>
                <c:pt idx="858">
                  <c:v>1.7564910103218101</c:v>
                </c:pt>
                <c:pt idx="859">
                  <c:v>1.7574174827348419</c:v>
                </c:pt>
                <c:pt idx="860">
                  <c:v>1.7580377909866503</c:v>
                </c:pt>
                <c:pt idx="861">
                  <c:v>1.7577936515432429</c:v>
                </c:pt>
                <c:pt idx="862">
                  <c:v>1.7579999076697392</c:v>
                </c:pt>
                <c:pt idx="863">
                  <c:v>1.7595593524766684</c:v>
                </c:pt>
                <c:pt idx="864">
                  <c:v>1.7589459399218614</c:v>
                </c:pt>
                <c:pt idx="865">
                  <c:v>1.760039725192893</c:v>
                </c:pt>
                <c:pt idx="866">
                  <c:v>1.7602956167881907</c:v>
                </c:pt>
                <c:pt idx="867">
                  <c:v>1.7612847179563353</c:v>
                </c:pt>
                <c:pt idx="868">
                  <c:v>1.7611201094855657</c:v>
                </c:pt>
                <c:pt idx="869">
                  <c:v>1.7617310862155289</c:v>
                </c:pt>
                <c:pt idx="870">
                  <c:v>1.7622407719908284</c:v>
                </c:pt>
                <c:pt idx="871">
                  <c:v>1.7631844738028073</c:v>
                </c:pt>
                <c:pt idx="872">
                  <c:v>1.7640496816240852</c:v>
                </c:pt>
                <c:pt idx="873">
                  <c:v>1.7649764641436909</c:v>
                </c:pt>
                <c:pt idx="874">
                  <c:v>1.7654184890151166</c:v>
                </c:pt>
                <c:pt idx="875">
                  <c:v>1.7652641038540395</c:v>
                </c:pt>
                <c:pt idx="876">
                  <c:v>1.7663872994698124</c:v>
                </c:pt>
                <c:pt idx="877">
                  <c:v>1.7670062140535427</c:v>
                </c:pt>
                <c:pt idx="878">
                  <c:v>1.766922094371308</c:v>
                </c:pt>
                <c:pt idx="879">
                  <c:v>1.7683677686209842</c:v>
                </c:pt>
                <c:pt idx="880">
                  <c:v>1.7692190193453887</c:v>
                </c:pt>
                <c:pt idx="881">
                  <c:v>1.7698981985405891</c:v>
                </c:pt>
                <c:pt idx="882">
                  <c:v>1.7703038502523345</c:v>
                </c:pt>
                <c:pt idx="883">
                  <c:v>1.7705899464679302</c:v>
                </c:pt>
                <c:pt idx="884">
                  <c:v>1.7716478879730904</c:v>
                </c:pt>
                <c:pt idx="885">
                  <c:v>1.773081970262486</c:v>
                </c:pt>
                <c:pt idx="886">
                  <c:v>1.7739028740053733</c:v>
                </c:pt>
                <c:pt idx="887">
                  <c:v>1.7752144520709008</c:v>
                </c:pt>
                <c:pt idx="888">
                  <c:v>1.7758358976850703</c:v>
                </c:pt>
                <c:pt idx="889">
                  <c:v>1.777208247779831</c:v>
                </c:pt>
                <c:pt idx="890">
                  <c:v>1.7778367748060488</c:v>
                </c:pt>
                <c:pt idx="891">
                  <c:v>1.7782707108032207</c:v>
                </c:pt>
                <c:pt idx="892">
                  <c:v>1.7795769039053739</c:v>
                </c:pt>
                <c:pt idx="893">
                  <c:v>1.7809515243395793</c:v>
                </c:pt>
                <c:pt idx="894">
                  <c:v>1.7820449348737399</c:v>
                </c:pt>
                <c:pt idx="895">
                  <c:v>1.7822856533624674</c:v>
                </c:pt>
                <c:pt idx="896">
                  <c:v>1.7836242102657429</c:v>
                </c:pt>
                <c:pt idx="897">
                  <c:v>1.7835662801893519</c:v>
                </c:pt>
                <c:pt idx="898">
                  <c:v>1.7849178161138139</c:v>
                </c:pt>
                <c:pt idx="899">
                  <c:v>1.7852790405909322</c:v>
                </c:pt>
                <c:pt idx="900">
                  <c:v>1.7857375454334334</c:v>
                </c:pt>
                <c:pt idx="901">
                  <c:v>1.7861304874299293</c:v>
                </c:pt>
                <c:pt idx="902">
                  <c:v>1.7857919086061043</c:v>
                </c:pt>
                <c:pt idx="903">
                  <c:v>1.7868246037255127</c:v>
                </c:pt>
                <c:pt idx="904">
                  <c:v>1.7866117616519912</c:v>
                </c:pt>
                <c:pt idx="905">
                  <c:v>1.7875373104160817</c:v>
                </c:pt>
                <c:pt idx="906">
                  <c:v>1.7878084350008463</c:v>
                </c:pt>
                <c:pt idx="907">
                  <c:v>1.7872511900006471</c:v>
                </c:pt>
                <c:pt idx="908">
                  <c:v>1.7884359235573695</c:v>
                </c:pt>
                <c:pt idx="909">
                  <c:v>1.7881597571837793</c:v>
                </c:pt>
                <c:pt idx="910">
                  <c:v>1.7887462570393746</c:v>
                </c:pt>
                <c:pt idx="911">
                  <c:v>1.7894892805319993</c:v>
                </c:pt>
                <c:pt idx="912">
                  <c:v>1.7890432706285979</c:v>
                </c:pt>
                <c:pt idx="913">
                  <c:v>1.7897374192316087</c:v>
                </c:pt>
                <c:pt idx="914">
                  <c:v>1.79096276620067</c:v>
                </c:pt>
                <c:pt idx="915">
                  <c:v>1.7894104897939818</c:v>
                </c:pt>
                <c:pt idx="916">
                  <c:v>1.7904383063281593</c:v>
                </c:pt>
                <c:pt idx="917">
                  <c:v>1.7911696918159297</c:v>
                </c:pt>
                <c:pt idx="918">
                  <c:v>1.7907643196224927</c:v>
                </c:pt>
                <c:pt idx="919">
                  <c:v>1.7907227737450253</c:v>
                </c:pt>
                <c:pt idx="920">
                  <c:v>1.7910142532522753</c:v>
                </c:pt>
                <c:pt idx="921">
                  <c:v>1.7904580184252856</c:v>
                </c:pt>
                <c:pt idx="922">
                  <c:v>1.7920900449863066</c:v>
                </c:pt>
                <c:pt idx="923">
                  <c:v>1.792458264079474</c:v>
                </c:pt>
                <c:pt idx="924">
                  <c:v>1.7913463710436224</c:v>
                </c:pt>
                <c:pt idx="925">
                  <c:v>1.7926998506867917</c:v>
                </c:pt>
                <c:pt idx="926">
                  <c:v>1.7930302981267545</c:v>
                </c:pt>
                <c:pt idx="927">
                  <c:v>1.7929731461851255</c:v>
                </c:pt>
                <c:pt idx="928">
                  <c:v>1.7934779725700971</c:v>
                </c:pt>
                <c:pt idx="929">
                  <c:v>1.7936911689773412</c:v>
                </c:pt>
                <c:pt idx="930">
                  <c:v>1.7945263578463397</c:v>
                </c:pt>
                <c:pt idx="931">
                  <c:v>1.7937670214143773</c:v>
                </c:pt>
                <c:pt idx="932">
                  <c:v>1.7951929977534087</c:v>
                </c:pt>
                <c:pt idx="933">
                  <c:v>1.7948985829207869</c:v>
                </c:pt>
                <c:pt idx="934">
                  <c:v>1.7964428842455034</c:v>
                </c:pt>
                <c:pt idx="935">
                  <c:v>1.7965421945828899</c:v>
                </c:pt>
                <c:pt idx="936">
                  <c:v>1.7967903245280692</c:v>
                </c:pt>
                <c:pt idx="937">
                  <c:v>1.7975057053895971</c:v>
                </c:pt>
                <c:pt idx="938">
                  <c:v>1.797068016196294</c:v>
                </c:pt>
                <c:pt idx="939">
                  <c:v>1.7968616612469648</c:v>
                </c:pt>
                <c:pt idx="940">
                  <c:v>1.797509998276257</c:v>
                </c:pt>
                <c:pt idx="941">
                  <c:v>1.7978360333178436</c:v>
                </c:pt>
                <c:pt idx="942">
                  <c:v>1.7985227813120719</c:v>
                </c:pt>
                <c:pt idx="943">
                  <c:v>1.7983637828638717</c:v>
                </c:pt>
                <c:pt idx="944">
                  <c:v>1.7981986865646102</c:v>
                </c:pt>
                <c:pt idx="945">
                  <c:v>1.7994555663651475</c:v>
                </c:pt>
                <c:pt idx="946">
                  <c:v>1.7990012164818516</c:v>
                </c:pt>
                <c:pt idx="947">
                  <c:v>1.7981315979892329</c:v>
                </c:pt>
                <c:pt idx="948">
                  <c:v>1.7993197864286534</c:v>
                </c:pt>
                <c:pt idx="949">
                  <c:v>1.7989931591254333</c:v>
                </c:pt>
                <c:pt idx="950">
                  <c:v>1.798478843896538</c:v>
                </c:pt>
                <c:pt idx="951">
                  <c:v>1.7988339285271495</c:v>
                </c:pt>
                <c:pt idx="952">
                  <c:v>1.7992800759822878</c:v>
                </c:pt>
                <c:pt idx="953">
                  <c:v>1.7998287746449704</c:v>
                </c:pt>
                <c:pt idx="954">
                  <c:v>1.7996573444544353</c:v>
                </c:pt>
                <c:pt idx="955">
                  <c:v>1.8005558967574158</c:v>
                </c:pt>
                <c:pt idx="956">
                  <c:v>1.7995650168101593</c:v>
                </c:pt>
                <c:pt idx="957">
                  <c:v>1.801479637546108</c:v>
                </c:pt>
                <c:pt idx="958">
                  <c:v>1.8016194655849207</c:v>
                </c:pt>
                <c:pt idx="959">
                  <c:v>1.8022303306595815</c:v>
                </c:pt>
                <c:pt idx="960">
                  <c:v>1.8017412132127859</c:v>
                </c:pt>
                <c:pt idx="961">
                  <c:v>1.8016263155263785</c:v>
                </c:pt>
                <c:pt idx="962">
                  <c:v>1.801842358487775</c:v>
                </c:pt>
                <c:pt idx="963">
                  <c:v>1.802292496522333</c:v>
                </c:pt>
                <c:pt idx="964">
                  <c:v>1.8027595632252997</c:v>
                </c:pt>
                <c:pt idx="965">
                  <c:v>1.8020506725256855</c:v>
                </c:pt>
                <c:pt idx="966">
                  <c:v>1.8030880864195802</c:v>
                </c:pt>
                <c:pt idx="967">
                  <c:v>1.8033112038440151</c:v>
                </c:pt>
                <c:pt idx="968">
                  <c:v>1.8038787859100405</c:v>
                </c:pt>
                <c:pt idx="969">
                  <c:v>1.8035402490640602</c:v>
                </c:pt>
                <c:pt idx="970">
                  <c:v>1.8035797735581394</c:v>
                </c:pt>
                <c:pt idx="971">
                  <c:v>1.8039013657682013</c:v>
                </c:pt>
                <c:pt idx="972">
                  <c:v>1.8036686292957822</c:v>
                </c:pt>
                <c:pt idx="973">
                  <c:v>1.8028144369218593</c:v>
                </c:pt>
                <c:pt idx="974">
                  <c:v>1.8043872907950174</c:v>
                </c:pt>
                <c:pt idx="975">
                  <c:v>1.8036308144049695</c:v>
                </c:pt>
                <c:pt idx="976">
                  <c:v>1.8038590644004124</c:v>
                </c:pt>
                <c:pt idx="977">
                  <c:v>1.8040149784403254</c:v>
                </c:pt>
                <c:pt idx="978">
                  <c:v>1.8044892659392051</c:v>
                </c:pt>
                <c:pt idx="979">
                  <c:v>1.8049658669045998</c:v>
                </c:pt>
                <c:pt idx="980">
                  <c:v>1.8055828317184848</c:v>
                </c:pt>
                <c:pt idx="981">
                  <c:v>1.8060276749675899</c:v>
                </c:pt>
                <c:pt idx="982">
                  <c:v>1.8063646042498256</c:v>
                </c:pt>
                <c:pt idx="983">
                  <c:v>1.8058210602758755</c:v>
                </c:pt>
                <c:pt idx="984">
                  <c:v>1.8076346972634469</c:v>
                </c:pt>
                <c:pt idx="985">
                  <c:v>1.8079182653039829</c:v>
                </c:pt>
                <c:pt idx="986">
                  <c:v>1.8084014964046067</c:v>
                </c:pt>
                <c:pt idx="987">
                  <c:v>1.8088626290842371</c:v>
                </c:pt>
                <c:pt idx="988">
                  <c:v>1.8085676934551127</c:v>
                </c:pt>
                <c:pt idx="989">
                  <c:v>1.8098579307039879</c:v>
                </c:pt>
                <c:pt idx="990">
                  <c:v>1.8095398447482423</c:v>
                </c:pt>
                <c:pt idx="991">
                  <c:v>1.8100596121792767</c:v>
                </c:pt>
                <c:pt idx="992">
                  <c:v>1.810647732493633</c:v>
                </c:pt>
                <c:pt idx="993">
                  <c:v>1.8119721792579895</c:v>
                </c:pt>
                <c:pt idx="994">
                  <c:v>1.8126071604436598</c:v>
                </c:pt>
                <c:pt idx="995">
                  <c:v>1.8117294450039416</c:v>
                </c:pt>
                <c:pt idx="996">
                  <c:v>1.8133247281423883</c:v>
                </c:pt>
                <c:pt idx="997">
                  <c:v>1.8133399863693711</c:v>
                </c:pt>
                <c:pt idx="998">
                  <c:v>1.814625462707546</c:v>
                </c:pt>
                <c:pt idx="999">
                  <c:v>1.8137736610108259</c:v>
                </c:pt>
                <c:pt idx="1000">
                  <c:v>1.8149584243973611</c:v>
                </c:pt>
                <c:pt idx="1001">
                  <c:v>1.8161172455966192</c:v>
                </c:pt>
                <c:pt idx="1002">
                  <c:v>1.8170427828730336</c:v>
                </c:pt>
                <c:pt idx="1003">
                  <c:v>1.8177269536646443</c:v>
                </c:pt>
                <c:pt idx="1004">
                  <c:v>1.8187044803797952</c:v>
                </c:pt>
                <c:pt idx="1005">
                  <c:v>1.8184623848018364</c:v>
                </c:pt>
                <c:pt idx="1006">
                  <c:v>1.8200741427601794</c:v>
                </c:pt>
                <c:pt idx="1007">
                  <c:v>1.8189904523877598</c:v>
                </c:pt>
                <c:pt idx="1008">
                  <c:v>1.8198410010864021</c:v>
                </c:pt>
                <c:pt idx="1009">
                  <c:v>1.821298627991532</c:v>
                </c:pt>
                <c:pt idx="1010">
                  <c:v>1.8209618684966717</c:v>
                </c:pt>
                <c:pt idx="1011">
                  <c:v>1.8208586679716487</c:v>
                </c:pt>
                <c:pt idx="1012">
                  <c:v>1.8202068092495649</c:v>
                </c:pt>
                <c:pt idx="1013">
                  <c:v>1.8214605700022715</c:v>
                </c:pt>
                <c:pt idx="1014">
                  <c:v>1.8220868621594439</c:v>
                </c:pt>
                <c:pt idx="1015">
                  <c:v>1.8224178505622961</c:v>
                </c:pt>
                <c:pt idx="1016">
                  <c:v>1.8225423230070075</c:v>
                </c:pt>
                <c:pt idx="1017">
                  <c:v>1.8227423566292444</c:v>
                </c:pt>
                <c:pt idx="1018">
                  <c:v>1.8234421184024245</c:v>
                </c:pt>
                <c:pt idx="1019">
                  <c:v>1.8233948678908123</c:v>
                </c:pt>
                <c:pt idx="1020">
                  <c:v>1.8230884936851603</c:v>
                </c:pt>
                <c:pt idx="1021">
                  <c:v>1.8247772290429722</c:v>
                </c:pt>
                <c:pt idx="1022">
                  <c:v>1.8239138330498448</c:v>
                </c:pt>
                <c:pt idx="1023">
                  <c:v>1.8235945835237526</c:v>
                </c:pt>
                <c:pt idx="1024">
                  <c:v>1.8247899153358142</c:v>
                </c:pt>
                <c:pt idx="1025">
                  <c:v>1.8240826569882396</c:v>
                </c:pt>
                <c:pt idx="1026">
                  <c:v>1.8252266757837698</c:v>
                </c:pt>
                <c:pt idx="1027">
                  <c:v>1.8248727386077361</c:v>
                </c:pt>
                <c:pt idx="1028">
                  <c:v>1.8251099721432731</c:v>
                </c:pt>
                <c:pt idx="1029">
                  <c:v>1.8255950609705272</c:v>
                </c:pt>
                <c:pt idx="1030">
                  <c:v>1.8246421638083288</c:v>
                </c:pt>
                <c:pt idx="1031">
                  <c:v>1.8266841219024779</c:v>
                </c:pt>
                <c:pt idx="1032">
                  <c:v>1.8254975713941506</c:v>
                </c:pt>
                <c:pt idx="1033">
                  <c:v>1.8266829844672985</c:v>
                </c:pt>
                <c:pt idx="1034">
                  <c:v>1.8271207247959664</c:v>
                </c:pt>
                <c:pt idx="1035">
                  <c:v>1.8276021547571888</c:v>
                </c:pt>
                <c:pt idx="1036">
                  <c:v>1.8286674698919241</c:v>
                </c:pt>
                <c:pt idx="1037">
                  <c:v>1.8286290238011853</c:v>
                </c:pt>
                <c:pt idx="1038">
                  <c:v>1.8290805399964161</c:v>
                </c:pt>
                <c:pt idx="1039">
                  <c:v>1.8304707150869088</c:v>
                </c:pt>
                <c:pt idx="1040">
                  <c:v>1.8310620842422272</c:v>
                </c:pt>
                <c:pt idx="1041">
                  <c:v>1.8313515795552333</c:v>
                </c:pt>
                <c:pt idx="1042">
                  <c:v>1.83240593745013</c:v>
                </c:pt>
                <c:pt idx="1043">
                  <c:v>1.8324837560729936</c:v>
                </c:pt>
                <c:pt idx="1044">
                  <c:v>1.8327335479371927</c:v>
                </c:pt>
                <c:pt idx="1045">
                  <c:v>1.8335882108828809</c:v>
                </c:pt>
                <c:pt idx="1046">
                  <c:v>1.8335149835655156</c:v>
                </c:pt>
                <c:pt idx="1047">
                  <c:v>1.8340729875210038</c:v>
                </c:pt>
                <c:pt idx="1048">
                  <c:v>1.834053991164436</c:v>
                </c:pt>
                <c:pt idx="1049">
                  <c:v>1.8340192245870113</c:v>
                </c:pt>
                <c:pt idx="1050">
                  <c:v>1.8341558929658144</c:v>
                </c:pt>
                <c:pt idx="1051">
                  <c:v>1.835807296173293</c:v>
                </c:pt>
                <c:pt idx="1052">
                  <c:v>1.8354752422462119</c:v>
                </c:pt>
                <c:pt idx="1053">
                  <c:v>1.8359208951671582</c:v>
                </c:pt>
                <c:pt idx="1054">
                  <c:v>1.8362823794775696</c:v>
                </c:pt>
                <c:pt idx="1055">
                  <c:v>1.8367334070686325</c:v>
                </c:pt>
                <c:pt idx="1056">
                  <c:v>1.8379465930031478</c:v>
                </c:pt>
                <c:pt idx="1057">
                  <c:v>1.8371865991884488</c:v>
                </c:pt>
                <c:pt idx="1058">
                  <c:v>1.8383010271193629</c:v>
                </c:pt>
                <c:pt idx="1059">
                  <c:v>1.839327620715264</c:v>
                </c:pt>
                <c:pt idx="1060">
                  <c:v>1.8402714734508039</c:v>
                </c:pt>
                <c:pt idx="1061">
                  <c:v>1.8408459341478827</c:v>
                </c:pt>
                <c:pt idx="1062">
                  <c:v>1.8403630594540317</c:v>
                </c:pt>
                <c:pt idx="1063">
                  <c:v>1.8400210735839071</c:v>
                </c:pt>
                <c:pt idx="1064">
                  <c:v>1.840559535986962</c:v>
                </c:pt>
                <c:pt idx="1065">
                  <c:v>1.8407790877611034</c:v>
                </c:pt>
                <c:pt idx="1066">
                  <c:v>1.8402114084246872</c:v>
                </c:pt>
                <c:pt idx="1067">
                  <c:v>1.8408391279145719</c:v>
                </c:pt>
                <c:pt idx="1068">
                  <c:v>1.8402186959812579</c:v>
                </c:pt>
                <c:pt idx="1069">
                  <c:v>1.8402940945732869</c:v>
                </c:pt>
                <c:pt idx="1070">
                  <c:v>1.8399467326142029</c:v>
                </c:pt>
                <c:pt idx="1071">
                  <c:v>1.8384165871749476</c:v>
                </c:pt>
                <c:pt idx="1072">
                  <c:v>1.8398754808135986</c:v>
                </c:pt>
                <c:pt idx="1073">
                  <c:v>1.8392592233517153</c:v>
                </c:pt>
                <c:pt idx="1074">
                  <c:v>1.838653421484123</c:v>
                </c:pt>
                <c:pt idx="1075">
                  <c:v>1.8388120223258577</c:v>
                </c:pt>
                <c:pt idx="1076">
                  <c:v>1.8387032808862798</c:v>
                </c:pt>
                <c:pt idx="1077">
                  <c:v>1.8380200640619155</c:v>
                </c:pt>
                <c:pt idx="1078">
                  <c:v>1.8372491213853104</c:v>
                </c:pt>
                <c:pt idx="1079">
                  <c:v>1.8367500836900796</c:v>
                </c:pt>
                <c:pt idx="1080">
                  <c:v>1.8366313131872491</c:v>
                </c:pt>
                <c:pt idx="1081">
                  <c:v>1.8360621875014778</c:v>
                </c:pt>
                <c:pt idx="1082">
                  <c:v>1.8364439541660329</c:v>
                </c:pt>
                <c:pt idx="1083">
                  <c:v>1.8349099818277093</c:v>
                </c:pt>
                <c:pt idx="1084">
                  <c:v>1.8357980516297532</c:v>
                </c:pt>
                <c:pt idx="1085">
                  <c:v>1.8347727102622005</c:v>
                </c:pt>
                <c:pt idx="1086">
                  <c:v>1.8330880271094101</c:v>
                </c:pt>
                <c:pt idx="1087">
                  <c:v>1.834287552467508</c:v>
                </c:pt>
                <c:pt idx="1088">
                  <c:v>1.8342904089520564</c:v>
                </c:pt>
                <c:pt idx="1089">
                  <c:v>1.8354156451021169</c:v>
                </c:pt>
                <c:pt idx="1090">
                  <c:v>1.8338913440454765</c:v>
                </c:pt>
                <c:pt idx="1091">
                  <c:v>1.8349556098629767</c:v>
                </c:pt>
                <c:pt idx="1092">
                  <c:v>1.8351188768296318</c:v>
                </c:pt>
                <c:pt idx="1093">
                  <c:v>1.8346313541854984</c:v>
                </c:pt>
                <c:pt idx="1094">
                  <c:v>1.8347060321569719</c:v>
                </c:pt>
                <c:pt idx="1095">
                  <c:v>1.8348555945403424</c:v>
                </c:pt>
                <c:pt idx="1096">
                  <c:v>1.8352643415471424</c:v>
                </c:pt>
                <c:pt idx="1097">
                  <c:v>1.8354817794197225</c:v>
                </c:pt>
                <c:pt idx="1098">
                  <c:v>1.8350996433608402</c:v>
                </c:pt>
                <c:pt idx="1099">
                  <c:v>1.835302765878982</c:v>
                </c:pt>
                <c:pt idx="1100">
                  <c:v>1.8354698434516137</c:v>
                </c:pt>
                <c:pt idx="1101">
                  <c:v>1.835394499725264</c:v>
                </c:pt>
                <c:pt idx="1102">
                  <c:v>1.8346903636576302</c:v>
                </c:pt>
                <c:pt idx="1103">
                  <c:v>1.8361152174725157</c:v>
                </c:pt>
                <c:pt idx="1104">
                  <c:v>1.8366418962133872</c:v>
                </c:pt>
                <c:pt idx="1105">
                  <c:v>1.8366962324086915</c:v>
                </c:pt>
                <c:pt idx="1106">
                  <c:v>1.8364250520722034</c:v>
                </c:pt>
                <c:pt idx="1107">
                  <c:v>1.8363153356742441</c:v>
                </c:pt>
                <c:pt idx="1108">
                  <c:v>1.8373154280330097</c:v>
                </c:pt>
                <c:pt idx="1109">
                  <c:v>1.8378194470936815</c:v>
                </c:pt>
                <c:pt idx="1110">
                  <c:v>1.836836984674729</c:v>
                </c:pt>
                <c:pt idx="1111">
                  <c:v>1.8374429328369233</c:v>
                </c:pt>
                <c:pt idx="1112">
                  <c:v>1.837999757361052</c:v>
                </c:pt>
                <c:pt idx="1113">
                  <c:v>1.8383647132907677</c:v>
                </c:pt>
                <c:pt idx="1114">
                  <c:v>1.8401700636652429</c:v>
                </c:pt>
                <c:pt idx="1115">
                  <c:v>1.839283742423909</c:v>
                </c:pt>
                <c:pt idx="1116">
                  <c:v>1.8409176660775304</c:v>
                </c:pt>
                <c:pt idx="1117">
                  <c:v>1.8406373626466805</c:v>
                </c:pt>
                <c:pt idx="1118">
                  <c:v>1.8413344222250541</c:v>
                </c:pt>
                <c:pt idx="1119">
                  <c:v>1.8412990824469635</c:v>
                </c:pt>
                <c:pt idx="1120">
                  <c:v>1.8426572654790194</c:v>
                </c:pt>
                <c:pt idx="1121">
                  <c:v>1.8433090354844393</c:v>
                </c:pt>
                <c:pt idx="1122">
                  <c:v>1.8443142658686085</c:v>
                </c:pt>
                <c:pt idx="1123">
                  <c:v>1.8438520477875067</c:v>
                </c:pt>
                <c:pt idx="1124">
                  <c:v>1.8428733376763782</c:v>
                </c:pt>
                <c:pt idx="1125">
                  <c:v>1.8432447543587103</c:v>
                </c:pt>
                <c:pt idx="1126">
                  <c:v>1.844191750245044</c:v>
                </c:pt>
                <c:pt idx="1127">
                  <c:v>1.8433597379679585</c:v>
                </c:pt>
                <c:pt idx="1128">
                  <c:v>1.8438825573178954</c:v>
                </c:pt>
                <c:pt idx="1129">
                  <c:v>1.844095045525628</c:v>
                </c:pt>
                <c:pt idx="1130">
                  <c:v>1.8446404667875478</c:v>
                </c:pt>
                <c:pt idx="1131">
                  <c:v>1.8446249189046879</c:v>
                </c:pt>
                <c:pt idx="1132">
                  <c:v>1.8437146424759601</c:v>
                </c:pt>
                <c:pt idx="1133">
                  <c:v>1.8439147791601651</c:v>
                </c:pt>
                <c:pt idx="1134">
                  <c:v>1.843782011781119</c:v>
                </c:pt>
                <c:pt idx="1135">
                  <c:v>1.8437752756812207</c:v>
                </c:pt>
                <c:pt idx="1136">
                  <c:v>1.8448249602513016</c:v>
                </c:pt>
                <c:pt idx="1137">
                  <c:v>1.8442214850364393</c:v>
                </c:pt>
                <c:pt idx="1138">
                  <c:v>1.8444435399930204</c:v>
                </c:pt>
                <c:pt idx="1139">
                  <c:v>1.8420533848823462</c:v>
                </c:pt>
                <c:pt idx="1140">
                  <c:v>1.8417692616874055</c:v>
                </c:pt>
                <c:pt idx="1141">
                  <c:v>1.8420040557779549</c:v>
                </c:pt>
                <c:pt idx="1142">
                  <c:v>1.8418472115620241</c:v>
                </c:pt>
                <c:pt idx="1143">
                  <c:v>1.8427544893935028</c:v>
                </c:pt>
                <c:pt idx="1144">
                  <c:v>1.8426458330132096</c:v>
                </c:pt>
                <c:pt idx="1145">
                  <c:v>1.8428208825827799</c:v>
                </c:pt>
                <c:pt idx="1146">
                  <c:v>1.843948630660764</c:v>
                </c:pt>
                <c:pt idx="1147">
                  <c:v>1.8428870254341454</c:v>
                </c:pt>
                <c:pt idx="1148">
                  <c:v>1.843859587959664</c:v>
                </c:pt>
                <c:pt idx="1149">
                  <c:v>1.8429661983811081</c:v>
                </c:pt>
                <c:pt idx="1150">
                  <c:v>1.8430294444009336</c:v>
                </c:pt>
                <c:pt idx="1151">
                  <c:v>1.8439910579456975</c:v>
                </c:pt>
                <c:pt idx="1152">
                  <c:v>1.8443074286778169</c:v>
                </c:pt>
                <c:pt idx="1153">
                  <c:v>1.8455367485240823</c:v>
                </c:pt>
                <c:pt idx="1154">
                  <c:v>1.844810393953273</c:v>
                </c:pt>
                <c:pt idx="1155">
                  <c:v>1.8469810000882114</c:v>
                </c:pt>
                <c:pt idx="1156">
                  <c:v>1.8468615922737734</c:v>
                </c:pt>
                <c:pt idx="1157">
                  <c:v>1.8461523692527446</c:v>
                </c:pt>
                <c:pt idx="1158">
                  <c:v>1.8474719801680215</c:v>
                </c:pt>
                <c:pt idx="1159">
                  <c:v>1.8486751091510709</c:v>
                </c:pt>
                <c:pt idx="1160">
                  <c:v>1.8490813584711336</c:v>
                </c:pt>
                <c:pt idx="1161">
                  <c:v>1.8484600024584972</c:v>
                </c:pt>
                <c:pt idx="1162">
                  <c:v>1.8494232275855662</c:v>
                </c:pt>
                <c:pt idx="1163">
                  <c:v>1.8501341785688863</c:v>
                </c:pt>
                <c:pt idx="1164">
                  <c:v>1.8511097895097857</c:v>
                </c:pt>
                <c:pt idx="1165">
                  <c:v>1.8515392794042007</c:v>
                </c:pt>
                <c:pt idx="1166">
                  <c:v>1.8538978379665501</c:v>
                </c:pt>
                <c:pt idx="1167">
                  <c:v>1.854240594418239</c:v>
                </c:pt>
                <c:pt idx="1168">
                  <c:v>1.8555940885693563</c:v>
                </c:pt>
                <c:pt idx="1169">
                  <c:v>1.855585359429724</c:v>
                </c:pt>
                <c:pt idx="1170">
                  <c:v>1.8564774313363885</c:v>
                </c:pt>
                <c:pt idx="1171">
                  <c:v>1.8574658073761674</c:v>
                </c:pt>
                <c:pt idx="1172">
                  <c:v>1.858059308558295</c:v>
                </c:pt>
                <c:pt idx="1173">
                  <c:v>1.8590807899196209</c:v>
                </c:pt>
                <c:pt idx="1174">
                  <c:v>1.8594132878676579</c:v>
                </c:pt>
                <c:pt idx="1175">
                  <c:v>1.8595664240603855</c:v>
                </c:pt>
                <c:pt idx="1176">
                  <c:v>1.8605726476817077</c:v>
                </c:pt>
                <c:pt idx="1177">
                  <c:v>1.8605960410651428</c:v>
                </c:pt>
                <c:pt idx="1178">
                  <c:v>1.8599041793915112</c:v>
                </c:pt>
                <c:pt idx="1179">
                  <c:v>1.860996715314398</c:v>
                </c:pt>
                <c:pt idx="1180">
                  <c:v>1.8611630129141217</c:v>
                </c:pt>
                <c:pt idx="1181">
                  <c:v>1.8623783408179686</c:v>
                </c:pt>
                <c:pt idx="1182">
                  <c:v>1.8625551827608753</c:v>
                </c:pt>
                <c:pt idx="1183">
                  <c:v>1.8622318765070367</c:v>
                </c:pt>
                <c:pt idx="1184">
                  <c:v>1.8630108310223406</c:v>
                </c:pt>
                <c:pt idx="1185">
                  <c:v>1.8637845383547662</c:v>
                </c:pt>
                <c:pt idx="1186">
                  <c:v>1.8639149942248379</c:v>
                </c:pt>
                <c:pt idx="1187">
                  <c:v>1.8645678802598382</c:v>
                </c:pt>
                <c:pt idx="1188">
                  <c:v>1.8646607100868753</c:v>
                </c:pt>
                <c:pt idx="1189">
                  <c:v>1.8650386445008318</c:v>
                </c:pt>
                <c:pt idx="1190">
                  <c:v>1.8638419750573183</c:v>
                </c:pt>
                <c:pt idx="1191">
                  <c:v>1.8635071990413459</c:v>
                </c:pt>
                <c:pt idx="1192">
                  <c:v>1.8646599597921318</c:v>
                </c:pt>
                <c:pt idx="1193">
                  <c:v>1.8657952543709</c:v>
                </c:pt>
                <c:pt idx="1194">
                  <c:v>1.8648595103326808</c:v>
                </c:pt>
                <c:pt idx="1195">
                  <c:v>1.8652340819867901</c:v>
                </c:pt>
                <c:pt idx="1196">
                  <c:v>1.862926640652149</c:v>
                </c:pt>
                <c:pt idx="1197">
                  <c:v>1.8645442516968174</c:v>
                </c:pt>
                <c:pt idx="1198">
                  <c:v>1.8637880335432477</c:v>
                </c:pt>
                <c:pt idx="1199">
                  <c:v>1.8639245941589608</c:v>
                </c:pt>
                <c:pt idx="1200">
                  <c:v>1.8631466265826462</c:v>
                </c:pt>
                <c:pt idx="1201">
                  <c:v>1.8635064461154083</c:v>
                </c:pt>
                <c:pt idx="1202">
                  <c:v>1.8636036668275058</c:v>
                </c:pt>
                <c:pt idx="1203">
                  <c:v>1.8633207598576496</c:v>
                </c:pt>
                <c:pt idx="1204">
                  <c:v>1.863880179962671</c:v>
                </c:pt>
                <c:pt idx="1205">
                  <c:v>1.862787354794299</c:v>
                </c:pt>
                <c:pt idx="1206">
                  <c:v>1.864319906593803</c:v>
                </c:pt>
                <c:pt idx="1207">
                  <c:v>1.86437390947612</c:v>
                </c:pt>
                <c:pt idx="1208">
                  <c:v>1.8643641331275733</c:v>
                </c:pt>
                <c:pt idx="1209">
                  <c:v>1.8651961140801645</c:v>
                </c:pt>
                <c:pt idx="1210">
                  <c:v>1.8657501317657252</c:v>
                </c:pt>
                <c:pt idx="1211">
                  <c:v>1.8666646881023639</c:v>
                </c:pt>
                <c:pt idx="1212">
                  <c:v>1.8675107486273035</c:v>
                </c:pt>
                <c:pt idx="1213">
                  <c:v>1.8675209267080903</c:v>
                </c:pt>
                <c:pt idx="1214">
                  <c:v>1.868810753678952</c:v>
                </c:pt>
                <c:pt idx="1215">
                  <c:v>1.8699992134887125</c:v>
                </c:pt>
                <c:pt idx="1216">
                  <c:v>1.8717118616568162</c:v>
                </c:pt>
                <c:pt idx="1217">
                  <c:v>1.8721377031400275</c:v>
                </c:pt>
                <c:pt idx="1218">
                  <c:v>1.8718321743436515</c:v>
                </c:pt>
                <c:pt idx="1219">
                  <c:v>1.8727399403985576</c:v>
                </c:pt>
                <c:pt idx="1220">
                  <c:v>1.8737565312896294</c:v>
                </c:pt>
                <c:pt idx="1221">
                  <c:v>1.8739877076713554</c:v>
                </c:pt>
                <c:pt idx="1222">
                  <c:v>1.8750380110708582</c:v>
                </c:pt>
                <c:pt idx="1223">
                  <c:v>1.8760476897804348</c:v>
                </c:pt>
                <c:pt idx="1224">
                  <c:v>1.8744917085679174</c:v>
                </c:pt>
                <c:pt idx="1225">
                  <c:v>1.876916663767253</c:v>
                </c:pt>
                <c:pt idx="1226">
                  <c:v>1.8752200448342249</c:v>
                </c:pt>
                <c:pt idx="1227">
                  <c:v>1.8759891775446367</c:v>
                </c:pt>
                <c:pt idx="1228">
                  <c:v>1.875922557818867</c:v>
                </c:pt>
                <c:pt idx="1229">
                  <c:v>1.8759888315861242</c:v>
                </c:pt>
                <c:pt idx="1230">
                  <c:v>1.8769722438778558</c:v>
                </c:pt>
                <c:pt idx="1231">
                  <c:v>1.8760571415886642</c:v>
                </c:pt>
                <c:pt idx="1232">
                  <c:v>1.8757720145827161</c:v>
                </c:pt>
                <c:pt idx="1233">
                  <c:v>1.8756970103169706</c:v>
                </c:pt>
                <c:pt idx="1234">
                  <c:v>1.8766532678457151</c:v>
                </c:pt>
                <c:pt idx="1235">
                  <c:v>1.875633954208763</c:v>
                </c:pt>
                <c:pt idx="1236">
                  <c:v>1.8760056754416257</c:v>
                </c:pt>
                <c:pt idx="1237">
                  <c:v>1.8748218777619103</c:v>
                </c:pt>
                <c:pt idx="1238">
                  <c:v>1.8753153931273443</c:v>
                </c:pt>
                <c:pt idx="1239">
                  <c:v>1.8746845355438506</c:v>
                </c:pt>
                <c:pt idx="1240">
                  <c:v>1.8752590556710196</c:v>
                </c:pt>
                <c:pt idx="1241">
                  <c:v>1.8747423241013919</c:v>
                </c:pt>
                <c:pt idx="1242">
                  <c:v>1.8766598711964524</c:v>
                </c:pt>
                <c:pt idx="1243">
                  <c:v>1.877254513736262</c:v>
                </c:pt>
                <c:pt idx="1244">
                  <c:v>1.8778820156578133</c:v>
                </c:pt>
                <c:pt idx="1245">
                  <c:v>1.8779814802891837</c:v>
                </c:pt>
                <c:pt idx="1246">
                  <c:v>1.8777056040413442</c:v>
                </c:pt>
                <c:pt idx="1247">
                  <c:v>1.8779049168330031</c:v>
                </c:pt>
                <c:pt idx="1248">
                  <c:v>1.8782791414021551</c:v>
                </c:pt>
                <c:pt idx="1249">
                  <c:v>1.879347361772713</c:v>
                </c:pt>
                <c:pt idx="1250">
                  <c:v>1.8790094579086059</c:v>
                </c:pt>
                <c:pt idx="1251">
                  <c:v>1.8796040760186814</c:v>
                </c:pt>
                <c:pt idx="1252">
                  <c:v>1.8797242950496011</c:v>
                </c:pt>
                <c:pt idx="1253">
                  <c:v>1.8798552076511721</c:v>
                </c:pt>
                <c:pt idx="1254">
                  <c:v>1.8800470668272555</c:v>
                </c:pt>
                <c:pt idx="1255">
                  <c:v>1.8795699260447485</c:v>
                </c:pt>
                <c:pt idx="1256">
                  <c:v>1.881926185753692</c:v>
                </c:pt>
                <c:pt idx="1257">
                  <c:v>1.8830752926835606</c:v>
                </c:pt>
                <c:pt idx="1258">
                  <c:v>1.8828056068404515</c:v>
                </c:pt>
                <c:pt idx="1259">
                  <c:v>1.8836116246144441</c:v>
                </c:pt>
                <c:pt idx="1260">
                  <c:v>1.8848063537612334</c:v>
                </c:pt>
                <c:pt idx="1261">
                  <c:v>1.8880351322624589</c:v>
                </c:pt>
                <c:pt idx="1262">
                  <c:v>1.886467148499861</c:v>
                </c:pt>
                <c:pt idx="1263">
                  <c:v>1.8876771232801655</c:v>
                </c:pt>
                <c:pt idx="1264">
                  <c:v>1.889281618882211</c:v>
                </c:pt>
                <c:pt idx="1265">
                  <c:v>1.8891584186151338</c:v>
                </c:pt>
                <c:pt idx="1266">
                  <c:v>1.88909125264685</c:v>
                </c:pt>
                <c:pt idx="1267">
                  <c:v>1.891165575179711</c:v>
                </c:pt>
                <c:pt idx="1268">
                  <c:v>1.8924913208318586</c:v>
                </c:pt>
                <c:pt idx="1269">
                  <c:v>1.8919280684081401</c:v>
                </c:pt>
                <c:pt idx="1270">
                  <c:v>1.8931207388136448</c:v>
                </c:pt>
                <c:pt idx="1271">
                  <c:v>1.8932984596525779</c:v>
                </c:pt>
                <c:pt idx="1272">
                  <c:v>1.89464846686481</c:v>
                </c:pt>
                <c:pt idx="1273">
                  <c:v>1.8954379335928906</c:v>
                </c:pt>
                <c:pt idx="1274">
                  <c:v>1.8955413238856806</c:v>
                </c:pt>
                <c:pt idx="1275">
                  <c:v>1.8987804527123211</c:v>
                </c:pt>
                <c:pt idx="1276">
                  <c:v>1.8994179532328714</c:v>
                </c:pt>
                <c:pt idx="1277">
                  <c:v>1.8995489432140085</c:v>
                </c:pt>
                <c:pt idx="1278">
                  <c:v>1.9000232171344975</c:v>
                </c:pt>
                <c:pt idx="1279">
                  <c:v>1.9003660338684134</c:v>
                </c:pt>
                <c:pt idx="1280">
                  <c:v>1.900547644480957</c:v>
                </c:pt>
                <c:pt idx="1281">
                  <c:v>1.90093366752797</c:v>
                </c:pt>
                <c:pt idx="1282">
                  <c:v>1.9005150551204903</c:v>
                </c:pt>
                <c:pt idx="1283">
                  <c:v>1.9023214681402258</c:v>
                </c:pt>
                <c:pt idx="1284">
                  <c:v>1.9011394739813539</c:v>
                </c:pt>
                <c:pt idx="1285">
                  <c:v>1.9021981580401346</c:v>
                </c:pt>
                <c:pt idx="1286">
                  <c:v>1.9022463660832081</c:v>
                </c:pt>
                <c:pt idx="1287">
                  <c:v>1.9019148651405513</c:v>
                </c:pt>
                <c:pt idx="1288">
                  <c:v>1.9027540517153736</c:v>
                </c:pt>
                <c:pt idx="1289">
                  <c:v>1.9029093642831474</c:v>
                </c:pt>
                <c:pt idx="1290">
                  <c:v>1.9015133238377349</c:v>
                </c:pt>
                <c:pt idx="1291">
                  <c:v>1.9021108347418871</c:v>
                </c:pt>
                <c:pt idx="1292">
                  <c:v>1.9024725412039682</c:v>
                </c:pt>
                <c:pt idx="1293">
                  <c:v>1.9002916936689731</c:v>
                </c:pt>
                <c:pt idx="1294">
                  <c:v>1.9013259547346384</c:v>
                </c:pt>
                <c:pt idx="1295">
                  <c:v>1.901324325451605</c:v>
                </c:pt>
                <c:pt idx="1296">
                  <c:v>1.8999190131124204</c:v>
                </c:pt>
                <c:pt idx="1297">
                  <c:v>1.9013109692403916</c:v>
                </c:pt>
                <c:pt idx="1298">
                  <c:v>1.9021349865377615</c:v>
                </c:pt>
                <c:pt idx="1299">
                  <c:v>1.9022486537023044</c:v>
                </c:pt>
                <c:pt idx="1300">
                  <c:v>1.9035715144760768</c:v>
                </c:pt>
                <c:pt idx="1301">
                  <c:v>1.9049643049112901</c:v>
                </c:pt>
                <c:pt idx="1302">
                  <c:v>1.9043034454509233</c:v>
                </c:pt>
                <c:pt idx="1303">
                  <c:v>1.9033611810714262</c:v>
                </c:pt>
                <c:pt idx="1304">
                  <c:v>1.9040531521279629</c:v>
                </c:pt>
                <c:pt idx="1305">
                  <c:v>1.9020153999706477</c:v>
                </c:pt>
                <c:pt idx="1306">
                  <c:v>1.9037418284569636</c:v>
                </c:pt>
                <c:pt idx="1307">
                  <c:v>1.9038464855422332</c:v>
                </c:pt>
                <c:pt idx="1308">
                  <c:v>1.9045810418254447</c:v>
                </c:pt>
                <c:pt idx="1309">
                  <c:v>1.9045690573423464</c:v>
                </c:pt>
                <c:pt idx="1310">
                  <c:v>1.9041765291319761</c:v>
                </c:pt>
                <c:pt idx="1311">
                  <c:v>1.9053921218891579</c:v>
                </c:pt>
                <c:pt idx="1312">
                  <c:v>1.905729521213305</c:v>
                </c:pt>
                <c:pt idx="1313">
                  <c:v>1.90532114576347</c:v>
                </c:pt>
                <c:pt idx="1314">
                  <c:v>1.9071144556390629</c:v>
                </c:pt>
                <c:pt idx="1315">
                  <c:v>1.9073481612989283</c:v>
                </c:pt>
                <c:pt idx="1316">
                  <c:v>1.9070056039007723</c:v>
                </c:pt>
                <c:pt idx="1317">
                  <c:v>1.9069253422651036</c:v>
                </c:pt>
                <c:pt idx="1318">
                  <c:v>1.908464300548288</c:v>
                </c:pt>
                <c:pt idx="1319">
                  <c:v>1.9094464329777052</c:v>
                </c:pt>
                <c:pt idx="1320">
                  <c:v>1.9097563359274869</c:v>
                </c:pt>
                <c:pt idx="1321">
                  <c:v>1.9088700029497594</c:v>
                </c:pt>
                <c:pt idx="1322">
                  <c:v>1.9089660962286192</c:v>
                </c:pt>
                <c:pt idx="1323">
                  <c:v>1.910682713341171</c:v>
                </c:pt>
                <c:pt idx="1324">
                  <c:v>1.9110558985565502</c:v>
                </c:pt>
                <c:pt idx="1325">
                  <c:v>1.9118629750082485</c:v>
                </c:pt>
                <c:pt idx="1326">
                  <c:v>1.9124903572618561</c:v>
                </c:pt>
                <c:pt idx="1327">
                  <c:v>1.9131088677053949</c:v>
                </c:pt>
                <c:pt idx="1328">
                  <c:v>1.912640355623259</c:v>
                </c:pt>
                <c:pt idx="1329">
                  <c:v>1.9143247407629858</c:v>
                </c:pt>
                <c:pt idx="1330">
                  <c:v>1.9146635643001217</c:v>
                </c:pt>
                <c:pt idx="1331">
                  <c:v>1.9158775157651267</c:v>
                </c:pt>
                <c:pt idx="1332">
                  <c:v>1.9154104209227021</c:v>
                </c:pt>
                <c:pt idx="1333">
                  <c:v>1.9145813927018924</c:v>
                </c:pt>
                <c:pt idx="1334">
                  <c:v>1.9145181796243445</c:v>
                </c:pt>
                <c:pt idx="1335">
                  <c:v>1.9141986558849231</c:v>
                </c:pt>
                <c:pt idx="1336">
                  <c:v>1.9140429219783059</c:v>
                </c:pt>
                <c:pt idx="1337">
                  <c:v>1.9149923680444982</c:v>
                </c:pt>
                <c:pt idx="1338">
                  <c:v>1.9146852480923582</c:v>
                </c:pt>
                <c:pt idx="1339">
                  <c:v>1.9164574529717209</c:v>
                </c:pt>
                <c:pt idx="1340">
                  <c:v>1.9173857705881732</c:v>
                </c:pt>
                <c:pt idx="1341">
                  <c:v>1.9168689794799745</c:v>
                </c:pt>
                <c:pt idx="1342">
                  <c:v>1.9171812901243102</c:v>
                </c:pt>
                <c:pt idx="1343">
                  <c:v>1.9188364594631024</c:v>
                </c:pt>
                <c:pt idx="1344">
                  <c:v>1.9182106136754156</c:v>
                </c:pt>
                <c:pt idx="1345">
                  <c:v>1.9210204816247711</c:v>
                </c:pt>
                <c:pt idx="1346">
                  <c:v>1.9215857433532331</c:v>
                </c:pt>
                <c:pt idx="1347">
                  <c:v>1.9227998671565656</c:v>
                </c:pt>
                <c:pt idx="1348">
                  <c:v>1.9234278722202607</c:v>
                </c:pt>
                <c:pt idx="1349">
                  <c:v>1.9268258011520492</c:v>
                </c:pt>
                <c:pt idx="1350">
                  <c:v>1.9282741835951991</c:v>
                </c:pt>
                <c:pt idx="1351">
                  <c:v>1.9302120479720766</c:v>
                </c:pt>
                <c:pt idx="1352">
                  <c:v>1.932648651819286</c:v>
                </c:pt>
                <c:pt idx="1353">
                  <c:v>1.9332953382244114</c:v>
                </c:pt>
                <c:pt idx="1354">
                  <c:v>1.9339772279939234</c:v>
                </c:pt>
                <c:pt idx="1355">
                  <c:v>1.9354827150684395</c:v>
                </c:pt>
                <c:pt idx="1356">
                  <c:v>1.9349541789852749</c:v>
                </c:pt>
                <c:pt idx="1357">
                  <c:v>1.9360873800434764</c:v>
                </c:pt>
                <c:pt idx="1358">
                  <c:v>1.9367406427381266</c:v>
                </c:pt>
                <c:pt idx="1359">
                  <c:v>1.9339524387057674</c:v>
                </c:pt>
                <c:pt idx="1360">
                  <c:v>1.9345410088575652</c:v>
                </c:pt>
                <c:pt idx="1361">
                  <c:v>1.9337722514170625</c:v>
                </c:pt>
                <c:pt idx="1362">
                  <c:v>1.9348091997978352</c:v>
                </c:pt>
                <c:pt idx="1363">
                  <c:v>1.9363938797277394</c:v>
                </c:pt>
                <c:pt idx="1364">
                  <c:v>1.9351209580078037</c:v>
                </c:pt>
                <c:pt idx="1365">
                  <c:v>1.936123960218278</c:v>
                </c:pt>
                <c:pt idx="1366">
                  <c:v>1.9358299985247438</c:v>
                </c:pt>
                <c:pt idx="1367">
                  <c:v>1.9350726961296076</c:v>
                </c:pt>
                <c:pt idx="1368">
                  <c:v>1.935964601513275</c:v>
                </c:pt>
                <c:pt idx="1369">
                  <c:v>1.9375138472134035</c:v>
                </c:pt>
                <c:pt idx="1370">
                  <c:v>1.9347704292949097</c:v>
                </c:pt>
                <c:pt idx="1371">
                  <c:v>1.9350725686980632</c:v>
                </c:pt>
                <c:pt idx="1372">
                  <c:v>1.9361717573136441</c:v>
                </c:pt>
                <c:pt idx="1373">
                  <c:v>1.9360778863709895</c:v>
                </c:pt>
                <c:pt idx="1374">
                  <c:v>1.9361426839481344</c:v>
                </c:pt>
                <c:pt idx="1375">
                  <c:v>1.9364882017534386</c:v>
                </c:pt>
                <c:pt idx="1376">
                  <c:v>1.9364591725432025</c:v>
                </c:pt>
                <c:pt idx="1377">
                  <c:v>1.9355584184934362</c:v>
                </c:pt>
                <c:pt idx="1378">
                  <c:v>1.9369994213301323</c:v>
                </c:pt>
                <c:pt idx="1379">
                  <c:v>1.9346589807321686</c:v>
                </c:pt>
                <c:pt idx="1380">
                  <c:v>1.9363656256810851</c:v>
                </c:pt>
                <c:pt idx="1381">
                  <c:v>1.93750549029104</c:v>
                </c:pt>
                <c:pt idx="1382">
                  <c:v>1.9389589877903672</c:v>
                </c:pt>
                <c:pt idx="1383">
                  <c:v>1.9394622581500207</c:v>
                </c:pt>
                <c:pt idx="1384">
                  <c:v>1.9385295984050797</c:v>
                </c:pt>
                <c:pt idx="1385">
                  <c:v>1.9401483451312864</c:v>
                </c:pt>
                <c:pt idx="1386">
                  <c:v>1.9408351181027235</c:v>
                </c:pt>
                <c:pt idx="1387">
                  <c:v>1.9407130762794447</c:v>
                </c:pt>
                <c:pt idx="1388">
                  <c:v>1.9385963589587805</c:v>
                </c:pt>
                <c:pt idx="1389">
                  <c:v>1.9381925741973163</c:v>
                </c:pt>
                <c:pt idx="1390">
                  <c:v>1.9393552089272625</c:v>
                </c:pt>
                <c:pt idx="1391">
                  <c:v>1.9395637075946048</c:v>
                </c:pt>
                <c:pt idx="1392">
                  <c:v>1.9401150162955343</c:v>
                </c:pt>
                <c:pt idx="1393">
                  <c:v>1.9410141800612459</c:v>
                </c:pt>
                <c:pt idx="1394">
                  <c:v>1.9406566139910022</c:v>
                </c:pt>
                <c:pt idx="1395">
                  <c:v>1.9416214275849031</c:v>
                </c:pt>
                <c:pt idx="1396">
                  <c:v>1.941298160362058</c:v>
                </c:pt>
                <c:pt idx="1397">
                  <c:v>1.94139777025921</c:v>
                </c:pt>
                <c:pt idx="1398">
                  <c:v>1.9411415803176593</c:v>
                </c:pt>
                <c:pt idx="1399">
                  <c:v>1.9434885636395425</c:v>
                </c:pt>
                <c:pt idx="1400">
                  <c:v>1.9425133866186579</c:v>
                </c:pt>
                <c:pt idx="1401">
                  <c:v>1.9412869062978135</c:v>
                </c:pt>
                <c:pt idx="1402">
                  <c:v>1.9393360934952408</c:v>
                </c:pt>
                <c:pt idx="1403">
                  <c:v>1.9392800856700538</c:v>
                </c:pt>
                <c:pt idx="1404">
                  <c:v>1.9390159225113597</c:v>
                </c:pt>
                <c:pt idx="1405">
                  <c:v>1.9384557182026438</c:v>
                </c:pt>
                <c:pt idx="1406">
                  <c:v>1.9381962319374391</c:v>
                </c:pt>
                <c:pt idx="1407">
                  <c:v>1.9382241711278101</c:v>
                </c:pt>
                <c:pt idx="1408">
                  <c:v>1.9365777525665018</c:v>
                </c:pt>
                <c:pt idx="1409">
                  <c:v>1.9345309542891229</c:v>
                </c:pt>
                <c:pt idx="1410">
                  <c:v>1.9340680803047308</c:v>
                </c:pt>
                <c:pt idx="1411">
                  <c:v>1.9329870810067775</c:v>
                </c:pt>
                <c:pt idx="1412">
                  <c:v>1.931877925065677</c:v>
                </c:pt>
                <c:pt idx="1413">
                  <c:v>1.9295336903944538</c:v>
                </c:pt>
                <c:pt idx="1414">
                  <c:v>1.9287407156907568</c:v>
                </c:pt>
                <c:pt idx="1415">
                  <c:v>1.92777206868581</c:v>
                </c:pt>
                <c:pt idx="1416">
                  <c:v>1.927812723587484</c:v>
                </c:pt>
                <c:pt idx="1417">
                  <c:v>1.9275632022739981</c:v>
                </c:pt>
                <c:pt idx="1418">
                  <c:v>1.9256068073583474</c:v>
                </c:pt>
                <c:pt idx="1419">
                  <c:v>1.9270326845177586</c:v>
                </c:pt>
                <c:pt idx="1420">
                  <c:v>1.9281585322726373</c:v>
                </c:pt>
                <c:pt idx="1421">
                  <c:v>1.9271183895847601</c:v>
                </c:pt>
                <c:pt idx="1422">
                  <c:v>1.9285440626074299</c:v>
                </c:pt>
                <c:pt idx="1423">
                  <c:v>1.9291832264593243</c:v>
                </c:pt>
                <c:pt idx="1424">
                  <c:v>1.9283618164552201</c:v>
                </c:pt>
                <c:pt idx="1425">
                  <c:v>1.9303200544292811</c:v>
                </c:pt>
                <c:pt idx="1426">
                  <c:v>1.9294109398233772</c:v>
                </c:pt>
                <c:pt idx="1427">
                  <c:v>1.9318610376160517</c:v>
                </c:pt>
                <c:pt idx="1428">
                  <c:v>1.9313680227133365</c:v>
                </c:pt>
                <c:pt idx="1429">
                  <c:v>1.9329104999866304</c:v>
                </c:pt>
                <c:pt idx="1430">
                  <c:v>1.9338393930882933</c:v>
                </c:pt>
                <c:pt idx="1431">
                  <c:v>1.9331602774986352</c:v>
                </c:pt>
                <c:pt idx="1432">
                  <c:v>1.9339773218331198</c:v>
                </c:pt>
                <c:pt idx="1433">
                  <c:v>1.935452777904092</c:v>
                </c:pt>
                <c:pt idx="1434">
                  <c:v>1.9362461799533492</c:v>
                </c:pt>
                <c:pt idx="1435">
                  <c:v>1.9371014018541093</c:v>
                </c:pt>
                <c:pt idx="1436">
                  <c:v>1.9383449921350073</c:v>
                </c:pt>
                <c:pt idx="1437">
                  <c:v>1.9367182545241519</c:v>
                </c:pt>
                <c:pt idx="1438">
                  <c:v>1.9387373098360432</c:v>
                </c:pt>
                <c:pt idx="1439">
                  <c:v>1.9403297401585493</c:v>
                </c:pt>
                <c:pt idx="1440">
                  <c:v>1.9421467965715764</c:v>
                </c:pt>
                <c:pt idx="1441">
                  <c:v>1.9430857055058279</c:v>
                </c:pt>
                <c:pt idx="1442">
                  <c:v>1.9448445679503803</c:v>
                </c:pt>
                <c:pt idx="1443">
                  <c:v>1.9466105503478688</c:v>
                </c:pt>
                <c:pt idx="1444">
                  <c:v>1.9488672476333058</c:v>
                </c:pt>
                <c:pt idx="1445">
                  <c:v>1.9475649795257657</c:v>
                </c:pt>
                <c:pt idx="1446">
                  <c:v>1.9479678876039688</c:v>
                </c:pt>
                <c:pt idx="1447">
                  <c:v>1.9480793414172854</c:v>
                </c:pt>
                <c:pt idx="1448">
                  <c:v>1.9498100412833259</c:v>
                </c:pt>
                <c:pt idx="1449">
                  <c:v>1.9492829488309513</c:v>
                </c:pt>
                <c:pt idx="1450">
                  <c:v>1.9487654415806497</c:v>
                </c:pt>
                <c:pt idx="1451">
                  <c:v>1.9502126302303262</c:v>
                </c:pt>
                <c:pt idx="1452">
                  <c:v>1.951477373542867</c:v>
                </c:pt>
                <c:pt idx="1453">
                  <c:v>1.953035110527197</c:v>
                </c:pt>
                <c:pt idx="1454">
                  <c:v>1.9521082016443816</c:v>
                </c:pt>
                <c:pt idx="1455">
                  <c:v>1.9540006503653493</c:v>
                </c:pt>
                <c:pt idx="1456">
                  <c:v>1.9562039881832729</c:v>
                </c:pt>
                <c:pt idx="1457">
                  <c:v>1.955171340776952</c:v>
                </c:pt>
                <c:pt idx="1458">
                  <c:v>1.9557557557668632</c:v>
                </c:pt>
                <c:pt idx="1459">
                  <c:v>1.9579537591478586</c:v>
                </c:pt>
                <c:pt idx="1460">
                  <c:v>1.9567788212267536</c:v>
                </c:pt>
                <c:pt idx="1461">
                  <c:v>1.955218058994793</c:v>
                </c:pt>
                <c:pt idx="1462">
                  <c:v>1.9562993279171152</c:v>
                </c:pt>
                <c:pt idx="1463">
                  <c:v>1.9561682170199983</c:v>
                </c:pt>
                <c:pt idx="1464">
                  <c:v>1.9579271482951159</c:v>
                </c:pt>
                <c:pt idx="1465">
                  <c:v>1.9553049619557679</c:v>
                </c:pt>
                <c:pt idx="1466">
                  <c:v>1.9541893155696441</c:v>
                </c:pt>
                <c:pt idx="1467">
                  <c:v>1.9541928432512554</c:v>
                </c:pt>
                <c:pt idx="1468">
                  <c:v>1.9538513882230988</c:v>
                </c:pt>
                <c:pt idx="1469">
                  <c:v>1.9531299961222022</c:v>
                </c:pt>
                <c:pt idx="1470">
                  <c:v>1.9531097056607045</c:v>
                </c:pt>
                <c:pt idx="1471">
                  <c:v>1.951307199855266</c:v>
                </c:pt>
                <c:pt idx="1472">
                  <c:v>1.9499162402799235</c:v>
                </c:pt>
                <c:pt idx="1473">
                  <c:v>1.9512066907793049</c:v>
                </c:pt>
                <c:pt idx="1474">
                  <c:v>1.9500975604555904</c:v>
                </c:pt>
                <c:pt idx="1475">
                  <c:v>1.9493816121427816</c:v>
                </c:pt>
                <c:pt idx="1476">
                  <c:v>1.9477982129375428</c:v>
                </c:pt>
                <c:pt idx="1477">
                  <c:v>1.9482190848447982</c:v>
                </c:pt>
                <c:pt idx="1478">
                  <c:v>1.9450430035539061</c:v>
                </c:pt>
                <c:pt idx="1479">
                  <c:v>1.9462840579942724</c:v>
                </c:pt>
                <c:pt idx="1480">
                  <c:v>1.9476569944280522</c:v>
                </c:pt>
                <c:pt idx="1481">
                  <c:v>1.9474199362824796</c:v>
                </c:pt>
                <c:pt idx="1482">
                  <c:v>1.9474575656913165</c:v>
                </c:pt>
                <c:pt idx="1483">
                  <c:v>1.9505673781940494</c:v>
                </c:pt>
                <c:pt idx="1484">
                  <c:v>1.948501702141586</c:v>
                </c:pt>
                <c:pt idx="1485">
                  <c:v>1.9496941034103483</c:v>
                </c:pt>
                <c:pt idx="1486">
                  <c:v>1.9484922572457135</c:v>
                </c:pt>
                <c:pt idx="1487">
                  <c:v>1.9496116076566965</c:v>
                </c:pt>
                <c:pt idx="1488">
                  <c:v>1.9506975687991583</c:v>
                </c:pt>
                <c:pt idx="1489">
                  <c:v>1.9505221286062215</c:v>
                </c:pt>
                <c:pt idx="1490">
                  <c:v>1.9511824874559789</c:v>
                </c:pt>
                <c:pt idx="1491">
                  <c:v>1.9500922607911328</c:v>
                </c:pt>
                <c:pt idx="1492">
                  <c:v>1.9477755776358885</c:v>
                </c:pt>
                <c:pt idx="1493">
                  <c:v>1.9483392563240538</c:v>
                </c:pt>
                <c:pt idx="1494">
                  <c:v>1.9477610347965113</c:v>
                </c:pt>
                <c:pt idx="1495">
                  <c:v>1.9442547383371478</c:v>
                </c:pt>
                <c:pt idx="1496">
                  <c:v>1.9415847052829269</c:v>
                </c:pt>
                <c:pt idx="1497">
                  <c:v>1.9402734060440729</c:v>
                </c:pt>
                <c:pt idx="1498">
                  <c:v>1.9399414260424361</c:v>
                </c:pt>
                <c:pt idx="1499">
                  <c:v>1.9376648442565165</c:v>
                </c:pt>
                <c:pt idx="1500">
                  <c:v>1.9387784243278503</c:v>
                </c:pt>
                <c:pt idx="1501">
                  <c:v>1.9349005758410409</c:v>
                </c:pt>
                <c:pt idx="1502">
                  <c:v>1.9355014041163399</c:v>
                </c:pt>
                <c:pt idx="1503">
                  <c:v>1.9353455112502669</c:v>
                </c:pt>
                <c:pt idx="1504">
                  <c:v>1.937523142472489</c:v>
                </c:pt>
                <c:pt idx="1505">
                  <c:v>1.9377658186955844</c:v>
                </c:pt>
                <c:pt idx="1506">
                  <c:v>1.9367779203240763</c:v>
                </c:pt>
                <c:pt idx="1507">
                  <c:v>1.9365203319629454</c:v>
                </c:pt>
                <c:pt idx="1508">
                  <c:v>1.9369785933005872</c:v>
                </c:pt>
                <c:pt idx="1509">
                  <c:v>1.9392964786322153</c:v>
                </c:pt>
                <c:pt idx="1510">
                  <c:v>1.9385506747936576</c:v>
                </c:pt>
                <c:pt idx="1511">
                  <c:v>1.9387013944725466</c:v>
                </c:pt>
                <c:pt idx="1512">
                  <c:v>1.9405840432088568</c:v>
                </c:pt>
                <c:pt idx="1513">
                  <c:v>1.9411901746751474</c:v>
                </c:pt>
                <c:pt idx="1514">
                  <c:v>1.9416999400560973</c:v>
                </c:pt>
                <c:pt idx="1515">
                  <c:v>1.943132180023571</c:v>
                </c:pt>
                <c:pt idx="1516">
                  <c:v>1.9458323778546029</c:v>
                </c:pt>
                <c:pt idx="1517">
                  <c:v>1.9472772967358583</c:v>
                </c:pt>
                <c:pt idx="1518">
                  <c:v>1.9478743001976628</c:v>
                </c:pt>
                <c:pt idx="1519">
                  <c:v>1.9498629096473667</c:v>
                </c:pt>
                <c:pt idx="1520">
                  <c:v>1.9508831810501461</c:v>
                </c:pt>
                <c:pt idx="1521">
                  <c:v>1.9500668280192679</c:v>
                </c:pt>
                <c:pt idx="1522">
                  <c:v>1.9511657860759217</c:v>
                </c:pt>
                <c:pt idx="1523">
                  <c:v>1.9518181423990155</c:v>
                </c:pt>
                <c:pt idx="1524">
                  <c:v>1.9506765970681417</c:v>
                </c:pt>
                <c:pt idx="1525">
                  <c:v>1.9503307921882889</c:v>
                </c:pt>
                <c:pt idx="1526">
                  <c:v>1.9496668961183188</c:v>
                </c:pt>
                <c:pt idx="1527">
                  <c:v>1.9502567669723874</c:v>
                </c:pt>
                <c:pt idx="1528">
                  <c:v>1.9501245567913656</c:v>
                </c:pt>
                <c:pt idx="1529">
                  <c:v>1.9503241689323865</c:v>
                </c:pt>
                <c:pt idx="1530">
                  <c:v>1.9499599894733328</c:v>
                </c:pt>
                <c:pt idx="1531">
                  <c:v>1.9501198456669249</c:v>
                </c:pt>
                <c:pt idx="1532">
                  <c:v>1.9491321665227006</c:v>
                </c:pt>
                <c:pt idx="1533">
                  <c:v>1.9491971984915195</c:v>
                </c:pt>
                <c:pt idx="1534">
                  <c:v>1.9479246996048989</c:v>
                </c:pt>
                <c:pt idx="1535">
                  <c:v>1.9468315999427843</c:v>
                </c:pt>
                <c:pt idx="1536">
                  <c:v>1.945169841413541</c:v>
                </c:pt>
                <c:pt idx="1537">
                  <c:v>1.9455646751554307</c:v>
                </c:pt>
                <c:pt idx="1538">
                  <c:v>1.9431008236152323</c:v>
                </c:pt>
                <c:pt idx="1539">
                  <c:v>1.9436179537562177</c:v>
                </c:pt>
                <c:pt idx="1540">
                  <c:v>1.9444695942370926</c:v>
                </c:pt>
                <c:pt idx="1541">
                  <c:v>1.9449343429305546</c:v>
                </c:pt>
                <c:pt idx="1542">
                  <c:v>1.9439715280449557</c:v>
                </c:pt>
                <c:pt idx="1543">
                  <c:v>1.9419226060034696</c:v>
                </c:pt>
                <c:pt idx="1544">
                  <c:v>1.9425398936419946</c:v>
                </c:pt>
                <c:pt idx="1545">
                  <c:v>1.9451327990989049</c:v>
                </c:pt>
                <c:pt idx="1546">
                  <c:v>1.9436371098524767</c:v>
                </c:pt>
                <c:pt idx="1547">
                  <c:v>1.9434706456452493</c:v>
                </c:pt>
                <c:pt idx="1548">
                  <c:v>1.9435812267285706</c:v>
                </c:pt>
                <c:pt idx="1549">
                  <c:v>1.9439085035637627</c:v>
                </c:pt>
                <c:pt idx="1550">
                  <c:v>1.9455463725247064</c:v>
                </c:pt>
                <c:pt idx="1551">
                  <c:v>1.9443051423389317</c:v>
                </c:pt>
                <c:pt idx="1552">
                  <c:v>1.9456051955498808</c:v>
                </c:pt>
                <c:pt idx="1553">
                  <c:v>1.9447980258916928</c:v>
                </c:pt>
                <c:pt idx="1554">
                  <c:v>1.9456487076690658</c:v>
                </c:pt>
                <c:pt idx="1555">
                  <c:v>1.9444542615309435</c:v>
                </c:pt>
                <c:pt idx="1556">
                  <c:v>1.9448411548923454</c:v>
                </c:pt>
                <c:pt idx="1557">
                  <c:v>1.9461713286720923</c:v>
                </c:pt>
                <c:pt idx="1558">
                  <c:v>1.946370321330698</c:v>
                </c:pt>
                <c:pt idx="1559">
                  <c:v>1.9459033397233636</c:v>
                </c:pt>
                <c:pt idx="1560">
                  <c:v>1.9488577036253156</c:v>
                </c:pt>
                <c:pt idx="1561">
                  <c:v>1.9503090360624147</c:v>
                </c:pt>
                <c:pt idx="1562">
                  <c:v>1.9517508920132527</c:v>
                </c:pt>
                <c:pt idx="1563">
                  <c:v>1.9520915019863287</c:v>
                </c:pt>
                <c:pt idx="1564">
                  <c:v>1.9527631640916638</c:v>
                </c:pt>
                <c:pt idx="1565">
                  <c:v>1.953434540995183</c:v>
                </c:pt>
                <c:pt idx="1566">
                  <c:v>1.9539485580251106</c:v>
                </c:pt>
                <c:pt idx="1567">
                  <c:v>1.9542817789080367</c:v>
                </c:pt>
                <c:pt idx="1568">
                  <c:v>1.9543162427996639</c:v>
                </c:pt>
                <c:pt idx="1569">
                  <c:v>1.9551457974599824</c:v>
                </c:pt>
                <c:pt idx="1570">
                  <c:v>1.9552648806298594</c:v>
                </c:pt>
                <c:pt idx="1571">
                  <c:v>1.9566557918559448</c:v>
                </c:pt>
                <c:pt idx="1572">
                  <c:v>1.955873362711813</c:v>
                </c:pt>
                <c:pt idx="1573">
                  <c:v>1.9552801981699957</c:v>
                </c:pt>
                <c:pt idx="1574">
                  <c:v>1.9563391369596466</c:v>
                </c:pt>
                <c:pt idx="1575">
                  <c:v>1.9544744405545535</c:v>
                </c:pt>
                <c:pt idx="1576">
                  <c:v>1.9553339407898731</c:v>
                </c:pt>
                <c:pt idx="1577">
                  <c:v>1.9550441226726871</c:v>
                </c:pt>
                <c:pt idx="1578">
                  <c:v>1.9557249461119031</c:v>
                </c:pt>
                <c:pt idx="1579">
                  <c:v>1.9556110225366026</c:v>
                </c:pt>
                <c:pt idx="1580">
                  <c:v>1.9575189507963433</c:v>
                </c:pt>
                <c:pt idx="1581">
                  <c:v>1.9579432863900288</c:v>
                </c:pt>
                <c:pt idx="1582">
                  <c:v>1.9571581316004432</c:v>
                </c:pt>
                <c:pt idx="1583">
                  <c:v>1.9565722367792202</c:v>
                </c:pt>
                <c:pt idx="1584">
                  <c:v>1.9557352907135228</c:v>
                </c:pt>
                <c:pt idx="1585">
                  <c:v>1.9561755555005957</c:v>
                </c:pt>
                <c:pt idx="1586">
                  <c:v>1.9579767547623952</c:v>
                </c:pt>
                <c:pt idx="1587">
                  <c:v>1.9561820728327812</c:v>
                </c:pt>
                <c:pt idx="1588">
                  <c:v>1.9571421793968309</c:v>
                </c:pt>
                <c:pt idx="1589">
                  <c:v>1.9564553461508329</c:v>
                </c:pt>
                <c:pt idx="1590">
                  <c:v>1.9584678149435013</c:v>
                </c:pt>
                <c:pt idx="1591">
                  <c:v>1.958260201031008</c:v>
                </c:pt>
                <c:pt idx="1592">
                  <c:v>1.959617427202291</c:v>
                </c:pt>
                <c:pt idx="1593">
                  <c:v>1.9591568224813161</c:v>
                </c:pt>
                <c:pt idx="1594">
                  <c:v>1.9604472401608426</c:v>
                </c:pt>
                <c:pt idx="1595">
                  <c:v>1.9630917957305885</c:v>
                </c:pt>
                <c:pt idx="1596">
                  <c:v>1.9628055251229943</c:v>
                </c:pt>
                <c:pt idx="1597">
                  <c:v>1.9655460007564844</c:v>
                </c:pt>
                <c:pt idx="1598">
                  <c:v>1.9662719096578187</c:v>
                </c:pt>
                <c:pt idx="1599">
                  <c:v>1.9675918392240561</c:v>
                </c:pt>
                <c:pt idx="1600">
                  <c:v>1.9691033454902134</c:v>
                </c:pt>
                <c:pt idx="1601">
                  <c:v>1.9700541585270681</c:v>
                </c:pt>
                <c:pt idx="1602">
                  <c:v>1.9688324532481882</c:v>
                </c:pt>
                <c:pt idx="1603">
                  <c:v>1.9693470381911293</c:v>
                </c:pt>
                <c:pt idx="1604">
                  <c:v>1.9709020653752263</c:v>
                </c:pt>
                <c:pt idx="1605">
                  <c:v>1.971474719869367</c:v>
                </c:pt>
                <c:pt idx="1606">
                  <c:v>1.9712123390664442</c:v>
                </c:pt>
                <c:pt idx="1607">
                  <c:v>1.9699720660439346</c:v>
                </c:pt>
                <c:pt idx="1608">
                  <c:v>1.9704228294493693</c:v>
                </c:pt>
                <c:pt idx="1609">
                  <c:v>1.972800738931912</c:v>
                </c:pt>
                <c:pt idx="1610">
                  <c:v>1.9719345333195997</c:v>
                </c:pt>
                <c:pt idx="1611">
                  <c:v>1.9741739967620369</c:v>
                </c:pt>
                <c:pt idx="1612">
                  <c:v>1.9748407505339358</c:v>
                </c:pt>
                <c:pt idx="1613">
                  <c:v>1.9743704648669209</c:v>
                </c:pt>
                <c:pt idx="1614">
                  <c:v>1.9763093685655582</c:v>
                </c:pt>
                <c:pt idx="1615">
                  <c:v>1.9761766407523247</c:v>
                </c:pt>
                <c:pt idx="1616">
                  <c:v>1.9770666064509781</c:v>
                </c:pt>
                <c:pt idx="1617">
                  <c:v>1.9768525118544376</c:v>
                </c:pt>
                <c:pt idx="1618">
                  <c:v>1.9757696425790403</c:v>
                </c:pt>
                <c:pt idx="1619">
                  <c:v>1.9780642250894549</c:v>
                </c:pt>
                <c:pt idx="1620">
                  <c:v>1.9789605923550191</c:v>
                </c:pt>
                <c:pt idx="1621">
                  <c:v>1.9776816669454713</c:v>
                </c:pt>
                <c:pt idx="1622">
                  <c:v>1.9771494266232938</c:v>
                </c:pt>
                <c:pt idx="1623">
                  <c:v>1.9773168286954563</c:v>
                </c:pt>
                <c:pt idx="1624">
                  <c:v>1.9771459141055407</c:v>
                </c:pt>
                <c:pt idx="1625">
                  <c:v>1.977588026729681</c:v>
                </c:pt>
                <c:pt idx="1626">
                  <c:v>1.9797043083790746</c:v>
                </c:pt>
                <c:pt idx="1627">
                  <c:v>1.9784989786387595</c:v>
                </c:pt>
                <c:pt idx="1628">
                  <c:v>1.9773080317902316</c:v>
                </c:pt>
                <c:pt idx="1629">
                  <c:v>1.9775589717495401</c:v>
                </c:pt>
                <c:pt idx="1630">
                  <c:v>1.9779377574462917</c:v>
                </c:pt>
                <c:pt idx="1631">
                  <c:v>1.9778078010153033</c:v>
                </c:pt>
                <c:pt idx="1632">
                  <c:v>1.9781023189581157</c:v>
                </c:pt>
                <c:pt idx="1633">
                  <c:v>1.9795649853067276</c:v>
                </c:pt>
                <c:pt idx="1634">
                  <c:v>1.9815713449501557</c:v>
                </c:pt>
                <c:pt idx="1635">
                  <c:v>1.9809089127394088</c:v>
                </c:pt>
                <c:pt idx="1636">
                  <c:v>1.9830716754021727</c:v>
                </c:pt>
                <c:pt idx="1637">
                  <c:v>1.9811178474084685</c:v>
                </c:pt>
                <c:pt idx="1638">
                  <c:v>1.9826472537934272</c:v>
                </c:pt>
                <c:pt idx="1639">
                  <c:v>1.9839335765928654</c:v>
                </c:pt>
                <c:pt idx="1640">
                  <c:v>1.983027841559573</c:v>
                </c:pt>
                <c:pt idx="1641">
                  <c:v>1.9831123028517981</c:v>
                </c:pt>
                <c:pt idx="1642">
                  <c:v>1.9836053078746567</c:v>
                </c:pt>
                <c:pt idx="1643">
                  <c:v>1.9835039388436608</c:v>
                </c:pt>
                <c:pt idx="1644">
                  <c:v>1.9830568917817675</c:v>
                </c:pt>
                <c:pt idx="1645">
                  <c:v>1.9834125916977405</c:v>
                </c:pt>
                <c:pt idx="1646">
                  <c:v>1.9836688212889304</c:v>
                </c:pt>
                <c:pt idx="1647">
                  <c:v>1.9822215526016769</c:v>
                </c:pt>
                <c:pt idx="1648">
                  <c:v>1.9812944848886027</c:v>
                </c:pt>
                <c:pt idx="1649">
                  <c:v>1.9801264943874939</c:v>
                </c:pt>
                <c:pt idx="1650">
                  <c:v>1.9788613937325232</c:v>
                </c:pt>
                <c:pt idx="1651">
                  <c:v>1.9805801684972373</c:v>
                </c:pt>
                <c:pt idx="1652">
                  <c:v>1.9800074606442313</c:v>
                </c:pt>
                <c:pt idx="1653">
                  <c:v>1.9794374635176237</c:v>
                </c:pt>
                <c:pt idx="1654">
                  <c:v>1.9804771700495274</c:v>
                </c:pt>
                <c:pt idx="1655">
                  <c:v>1.9818562411394467</c:v>
                </c:pt>
                <c:pt idx="1656">
                  <c:v>1.9815565215310844</c:v>
                </c:pt>
                <c:pt idx="1657">
                  <c:v>1.9819194827062563</c:v>
                </c:pt>
                <c:pt idx="1658">
                  <c:v>1.9832583844417719</c:v>
                </c:pt>
                <c:pt idx="1659">
                  <c:v>1.9820504031176265</c:v>
                </c:pt>
                <c:pt idx="1660">
                  <c:v>1.9811272882769302</c:v>
                </c:pt>
                <c:pt idx="1661">
                  <c:v>1.9800012853192634</c:v>
                </c:pt>
                <c:pt idx="1662">
                  <c:v>1.9795136143080301</c:v>
                </c:pt>
                <c:pt idx="1663">
                  <c:v>1.9761591648674308</c:v>
                </c:pt>
                <c:pt idx="1664">
                  <c:v>1.974279784127885</c:v>
                </c:pt>
                <c:pt idx="1665">
                  <c:v>1.9755394029529993</c:v>
                </c:pt>
                <c:pt idx="1666">
                  <c:v>1.9734925255985059</c:v>
                </c:pt>
                <c:pt idx="1667">
                  <c:v>1.9714486443740693</c:v>
                </c:pt>
                <c:pt idx="1668">
                  <c:v>1.9713677423478089</c:v>
                </c:pt>
                <c:pt idx="1669">
                  <c:v>1.9744914972583478</c:v>
                </c:pt>
                <c:pt idx="1670">
                  <c:v>1.9709274694572088</c:v>
                </c:pt>
                <c:pt idx="1671">
                  <c:v>1.9729092760099505</c:v>
                </c:pt>
                <c:pt idx="1672">
                  <c:v>1.9725779449498622</c:v>
                </c:pt>
                <c:pt idx="1673">
                  <c:v>1.9714151996852953</c:v>
                </c:pt>
                <c:pt idx="1674">
                  <c:v>1.9705679286170699</c:v>
                </c:pt>
                <c:pt idx="1675">
                  <c:v>1.9695074943960011</c:v>
                </c:pt>
                <c:pt idx="1676">
                  <c:v>1.9696234104390582</c:v>
                </c:pt>
                <c:pt idx="1677">
                  <c:v>1.9700804174531159</c:v>
                </c:pt>
                <c:pt idx="1678">
                  <c:v>1.970286707556006</c:v>
                </c:pt>
                <c:pt idx="1679">
                  <c:v>1.9705230501345268</c:v>
                </c:pt>
                <c:pt idx="1680">
                  <c:v>1.9685617863809646</c:v>
                </c:pt>
                <c:pt idx="1681">
                  <c:v>1.9677372011922101</c:v>
                </c:pt>
                <c:pt idx="1682">
                  <c:v>1.967731907535744</c:v>
                </c:pt>
                <c:pt idx="1683">
                  <c:v>1.9678916060406357</c:v>
                </c:pt>
                <c:pt idx="1684">
                  <c:v>1.9689338011822857</c:v>
                </c:pt>
                <c:pt idx="1685">
                  <c:v>1.969670511054634</c:v>
                </c:pt>
                <c:pt idx="1686">
                  <c:v>1.9691540733344675</c:v>
                </c:pt>
                <c:pt idx="1687">
                  <c:v>1.9689978341239951</c:v>
                </c:pt>
                <c:pt idx="1688">
                  <c:v>1.9701946034862026</c:v>
                </c:pt>
                <c:pt idx="1689">
                  <c:v>1.9702567246131104</c:v>
                </c:pt>
                <c:pt idx="1690">
                  <c:v>1.9706735904260011</c:v>
                </c:pt>
                <c:pt idx="1691">
                  <c:v>1.9710815394493544</c:v>
                </c:pt>
                <c:pt idx="1692">
                  <c:v>1.9723593258664005</c:v>
                </c:pt>
                <c:pt idx="1693">
                  <c:v>1.9719097996404451</c:v>
                </c:pt>
                <c:pt idx="1694">
                  <c:v>1.9731705495097822</c:v>
                </c:pt>
                <c:pt idx="1695">
                  <c:v>1.9739127852303704</c:v>
                </c:pt>
                <c:pt idx="1696">
                  <c:v>1.974798402011996</c:v>
                </c:pt>
                <c:pt idx="1697">
                  <c:v>1.9739750069956035</c:v>
                </c:pt>
                <c:pt idx="1698">
                  <c:v>1.9738113739524534</c:v>
                </c:pt>
                <c:pt idx="1699">
                  <c:v>1.9759197874929577</c:v>
                </c:pt>
                <c:pt idx="1700">
                  <c:v>1.9728431014441945</c:v>
                </c:pt>
                <c:pt idx="1701">
                  <c:v>1.9767260891871614</c:v>
                </c:pt>
                <c:pt idx="1702">
                  <c:v>1.9778599681257787</c:v>
                </c:pt>
                <c:pt idx="1703">
                  <c:v>1.977506004853574</c:v>
                </c:pt>
                <c:pt idx="1704">
                  <c:v>1.9801252380840917</c:v>
                </c:pt>
                <c:pt idx="1705">
                  <c:v>1.9816639675406114</c:v>
                </c:pt>
                <c:pt idx="1706">
                  <c:v>1.9809672162051073</c:v>
                </c:pt>
                <c:pt idx="1707">
                  <c:v>1.9813778381170937</c:v>
                </c:pt>
                <c:pt idx="1708">
                  <c:v>1.9810945271768667</c:v>
                </c:pt>
                <c:pt idx="1709">
                  <c:v>1.9811451284973995</c:v>
                </c:pt>
                <c:pt idx="1710">
                  <c:v>1.9796604688533495</c:v>
                </c:pt>
                <c:pt idx="1711">
                  <c:v>1.9790790270585386</c:v>
                </c:pt>
                <c:pt idx="1712">
                  <c:v>1.9818112718607592</c:v>
                </c:pt>
                <c:pt idx="1713">
                  <c:v>1.9816168241552394</c:v>
                </c:pt>
                <c:pt idx="1714">
                  <c:v>1.9804964581395219</c:v>
                </c:pt>
                <c:pt idx="1715">
                  <c:v>1.9791428784396872</c:v>
                </c:pt>
                <c:pt idx="1716">
                  <c:v>1.9793016345752559</c:v>
                </c:pt>
                <c:pt idx="1717">
                  <c:v>1.9788367279730013</c:v>
                </c:pt>
                <c:pt idx="1718">
                  <c:v>1.9745922921026211</c:v>
                </c:pt>
                <c:pt idx="1719">
                  <c:v>1.9734272725304836</c:v>
                </c:pt>
                <c:pt idx="1720">
                  <c:v>1.9734802561646263</c:v>
                </c:pt>
                <c:pt idx="1721">
                  <c:v>1.9699960002312147</c:v>
                </c:pt>
                <c:pt idx="1722">
                  <c:v>1.9668775098465852</c:v>
                </c:pt>
                <c:pt idx="1723">
                  <c:v>1.9647455570249344</c:v>
                </c:pt>
                <c:pt idx="1724">
                  <c:v>1.9635977755685183</c:v>
                </c:pt>
                <c:pt idx="1725">
                  <c:v>1.9628174066909989</c:v>
                </c:pt>
                <c:pt idx="1726">
                  <c:v>1.9639981434521467</c:v>
                </c:pt>
                <c:pt idx="1727">
                  <c:v>1.9649703587603611</c:v>
                </c:pt>
                <c:pt idx="1728">
                  <c:v>1.9642980898001334</c:v>
                </c:pt>
                <c:pt idx="1729">
                  <c:v>1.9654734798495745</c:v>
                </c:pt>
                <c:pt idx="1730">
                  <c:v>1.9640494824673578</c:v>
                </c:pt>
                <c:pt idx="1731">
                  <c:v>1.9654164485202426</c:v>
                </c:pt>
                <c:pt idx="1732">
                  <c:v>1.9673049532237883</c:v>
                </c:pt>
                <c:pt idx="1733">
                  <c:v>1.9663880568249561</c:v>
                </c:pt>
                <c:pt idx="1734">
                  <c:v>1.9668323345129024</c:v>
                </c:pt>
                <c:pt idx="1735">
                  <c:v>1.9675569121600103</c:v>
                </c:pt>
                <c:pt idx="1736">
                  <c:v>1.965595280915291</c:v>
                </c:pt>
                <c:pt idx="1737">
                  <c:v>1.9686749103034171</c:v>
                </c:pt>
                <c:pt idx="1738">
                  <c:v>1.9672456553584712</c:v>
                </c:pt>
                <c:pt idx="1739">
                  <c:v>1.96703415971538</c:v>
                </c:pt>
                <c:pt idx="1740">
                  <c:v>1.9677487531834275</c:v>
                </c:pt>
                <c:pt idx="1741">
                  <c:v>1.9694957283855881</c:v>
                </c:pt>
                <c:pt idx="1742">
                  <c:v>1.9687001692934749</c:v>
                </c:pt>
                <c:pt idx="1743">
                  <c:v>1.9679749081407323</c:v>
                </c:pt>
                <c:pt idx="1744">
                  <c:v>1.968671183211153</c:v>
                </c:pt>
                <c:pt idx="1745">
                  <c:v>1.9684254946074207</c:v>
                </c:pt>
                <c:pt idx="1746">
                  <c:v>1.9652199083685473</c:v>
                </c:pt>
                <c:pt idx="1747">
                  <c:v>1.9643698329745436</c:v>
                </c:pt>
                <c:pt idx="1748">
                  <c:v>1.9680210655821977</c:v>
                </c:pt>
                <c:pt idx="1749">
                  <c:v>1.9659719365396939</c:v>
                </c:pt>
                <c:pt idx="1750">
                  <c:v>1.9673007031493999</c:v>
                </c:pt>
                <c:pt idx="1751">
                  <c:v>1.9665185442108073</c:v>
                </c:pt>
                <c:pt idx="1752">
                  <c:v>1.9642068687026266</c:v>
                </c:pt>
                <c:pt idx="1753">
                  <c:v>1.9626440084198804</c:v>
                </c:pt>
                <c:pt idx="1754">
                  <c:v>1.9595010925257732</c:v>
                </c:pt>
                <c:pt idx="1755">
                  <c:v>1.956771902369391</c:v>
                </c:pt>
                <c:pt idx="1756">
                  <c:v>1.9548386741331849</c:v>
                </c:pt>
                <c:pt idx="1757">
                  <c:v>1.9524843842895097</c:v>
                </c:pt>
                <c:pt idx="1758">
                  <c:v>1.9469097760709344</c:v>
                </c:pt>
                <c:pt idx="1759">
                  <c:v>1.9401656387813824</c:v>
                </c:pt>
                <c:pt idx="1760">
                  <c:v>1.9342475590780022</c:v>
                </c:pt>
                <c:pt idx="1761">
                  <c:v>1.9225316358960236</c:v>
                </c:pt>
                <c:pt idx="1762">
                  <c:v>1.9134891847706146</c:v>
                </c:pt>
                <c:pt idx="1763">
                  <c:v>1.9072266306134851</c:v>
                </c:pt>
                <c:pt idx="1764">
                  <c:v>1.9048661087706527</c:v>
                </c:pt>
                <c:pt idx="1765">
                  <c:v>1.9066538019777952</c:v>
                </c:pt>
                <c:pt idx="1766">
                  <c:v>1.9173639554142445</c:v>
                </c:pt>
                <c:pt idx="1767">
                  <c:v>1.9257480174270221</c:v>
                </c:pt>
                <c:pt idx="1768">
                  <c:v>1.9333491022021234</c:v>
                </c:pt>
                <c:pt idx="1769">
                  <c:v>1.9381869861514391</c:v>
                </c:pt>
                <c:pt idx="1770">
                  <c:v>1.9443497894416266</c:v>
                </c:pt>
                <c:pt idx="1771">
                  <c:v>1.9476555847049024</c:v>
                </c:pt>
                <c:pt idx="1772">
                  <c:v>1.9505892698968146</c:v>
                </c:pt>
                <c:pt idx="1773">
                  <c:v>1.9552420640866766</c:v>
                </c:pt>
                <c:pt idx="1774">
                  <c:v>1.9585751176664354</c:v>
                </c:pt>
                <c:pt idx="1775">
                  <c:v>1.96179089340233</c:v>
                </c:pt>
                <c:pt idx="1776">
                  <c:v>1.9630135122492884</c:v>
                </c:pt>
                <c:pt idx="1777">
                  <c:v>1.9647078052095064</c:v>
                </c:pt>
                <c:pt idx="1778">
                  <c:v>1.9640154741753277</c:v>
                </c:pt>
                <c:pt idx="1779">
                  <c:v>1.9647640272488762</c:v>
                </c:pt>
                <c:pt idx="1780">
                  <c:v>1.9642575511169245</c:v>
                </c:pt>
                <c:pt idx="1781">
                  <c:v>1.9635601818615429</c:v>
                </c:pt>
                <c:pt idx="1782">
                  <c:v>1.966609925512985</c:v>
                </c:pt>
                <c:pt idx="1783">
                  <c:v>1.9645784016213597</c:v>
                </c:pt>
                <c:pt idx="1784">
                  <c:v>1.9633538651630906</c:v>
                </c:pt>
                <c:pt idx="1785">
                  <c:v>1.9680357753337359</c:v>
                </c:pt>
                <c:pt idx="1786">
                  <c:v>1.9671562765735149</c:v>
                </c:pt>
                <c:pt idx="1787">
                  <c:v>1.9673711196323489</c:v>
                </c:pt>
                <c:pt idx="1788">
                  <c:v>1.967714862262715</c:v>
                </c:pt>
                <c:pt idx="1789">
                  <c:v>1.9661555838693978</c:v>
                </c:pt>
                <c:pt idx="1790">
                  <c:v>1.9661723077233173</c:v>
                </c:pt>
                <c:pt idx="1791">
                  <c:v>1.9673125287405253</c:v>
                </c:pt>
                <c:pt idx="1792">
                  <c:v>1.9670921782380115</c:v>
                </c:pt>
                <c:pt idx="1793">
                  <c:v>1.9680085579526923</c:v>
                </c:pt>
                <c:pt idx="1794">
                  <c:v>1.9673214308471012</c:v>
                </c:pt>
                <c:pt idx="1795">
                  <c:v>1.9661953999227468</c:v>
                </c:pt>
                <c:pt idx="1796">
                  <c:v>1.9654001516433399</c:v>
                </c:pt>
                <c:pt idx="1797">
                  <c:v>1.9653137225268003</c:v>
                </c:pt>
                <c:pt idx="1798">
                  <c:v>1.9633741736899082</c:v>
                </c:pt>
                <c:pt idx="1799">
                  <c:v>1.962549453422707</c:v>
                </c:pt>
                <c:pt idx="1800">
                  <c:v>1.9611545787014384</c:v>
                </c:pt>
                <c:pt idx="1801">
                  <c:v>1.9594717659165739</c:v>
                </c:pt>
                <c:pt idx="1802">
                  <c:v>1.9600697591878888</c:v>
                </c:pt>
                <c:pt idx="1803">
                  <c:v>1.9607625234371238</c:v>
                </c:pt>
                <c:pt idx="1804">
                  <c:v>1.9632045758254244</c:v>
                </c:pt>
                <c:pt idx="1805">
                  <c:v>1.9640118228629357</c:v>
                </c:pt>
                <c:pt idx="1806">
                  <c:v>1.962942287994391</c:v>
                </c:pt>
                <c:pt idx="1807">
                  <c:v>1.9647272708575652</c:v>
                </c:pt>
                <c:pt idx="1808">
                  <c:v>1.9669289344748426</c:v>
                </c:pt>
                <c:pt idx="1809">
                  <c:v>1.9669068855066412</c:v>
                </c:pt>
                <c:pt idx="1810">
                  <c:v>1.9659814250270018</c:v>
                </c:pt>
                <c:pt idx="1811">
                  <c:v>1.9701277349759603</c:v>
                </c:pt>
                <c:pt idx="1812">
                  <c:v>1.9705859779800821</c:v>
                </c:pt>
                <c:pt idx="1813">
                  <c:v>1.9736175205456785</c:v>
                </c:pt>
                <c:pt idx="1814">
                  <c:v>1.9742277213022472</c:v>
                </c:pt>
                <c:pt idx="1815">
                  <c:v>1.9734888705432003</c:v>
                </c:pt>
                <c:pt idx="1816">
                  <c:v>1.9766919601681452</c:v>
                </c:pt>
                <c:pt idx="1817">
                  <c:v>1.9769107226744502</c:v>
                </c:pt>
                <c:pt idx="1818">
                  <c:v>1.9787864653995588</c:v>
                </c:pt>
                <c:pt idx="1819">
                  <c:v>1.9800912661295929</c:v>
                </c:pt>
                <c:pt idx="1820">
                  <c:v>1.9820447291766263</c:v>
                </c:pt>
                <c:pt idx="1821">
                  <c:v>1.9801101815594975</c:v>
                </c:pt>
                <c:pt idx="1822">
                  <c:v>1.9813523849500823</c:v>
                </c:pt>
                <c:pt idx="1823">
                  <c:v>1.9847543453511762</c:v>
                </c:pt>
                <c:pt idx="1824">
                  <c:v>1.9853838244975468</c:v>
                </c:pt>
                <c:pt idx="1825">
                  <c:v>1.987788940459057</c:v>
                </c:pt>
                <c:pt idx="1826">
                  <c:v>1.9891484436667981</c:v>
                </c:pt>
                <c:pt idx="1827">
                  <c:v>1.9897504627949569</c:v>
                </c:pt>
                <c:pt idx="1828">
                  <c:v>1.9913259615053742</c:v>
                </c:pt>
                <c:pt idx="1829">
                  <c:v>1.9992659907030506</c:v>
                </c:pt>
                <c:pt idx="1830">
                  <c:v>1.9986857226148658</c:v>
                </c:pt>
                <c:pt idx="1831">
                  <c:v>1.9985117562574217</c:v>
                </c:pt>
                <c:pt idx="1832">
                  <c:v>1.9983254489096902</c:v>
                </c:pt>
                <c:pt idx="1833">
                  <c:v>1.9967578249230669</c:v>
                </c:pt>
                <c:pt idx="1834">
                  <c:v>1.9981817514401241</c:v>
                </c:pt>
                <c:pt idx="1835">
                  <c:v>1.9984721509741932</c:v>
                </c:pt>
                <c:pt idx="1836">
                  <c:v>1.9999429864257516</c:v>
                </c:pt>
                <c:pt idx="1837">
                  <c:v>1.9968906954141499</c:v>
                </c:pt>
                <c:pt idx="1838">
                  <c:v>1.9958768789509187</c:v>
                </c:pt>
                <c:pt idx="1839">
                  <c:v>1.9966703076712475</c:v>
                </c:pt>
                <c:pt idx="1840">
                  <c:v>2.0020748551866419</c:v>
                </c:pt>
                <c:pt idx="1841">
                  <c:v>2.001865583770309</c:v>
                </c:pt>
                <c:pt idx="1842">
                  <c:v>1.9996421607146955</c:v>
                </c:pt>
                <c:pt idx="1843">
                  <c:v>1.9999363279007332</c:v>
                </c:pt>
                <c:pt idx="1844">
                  <c:v>2.0016582576240629</c:v>
                </c:pt>
                <c:pt idx="1845">
                  <c:v>1.9967183447553083</c:v>
                </c:pt>
                <c:pt idx="1846">
                  <c:v>1.998309469203464</c:v>
                </c:pt>
                <c:pt idx="1847">
                  <c:v>1.9969463457443788</c:v>
                </c:pt>
                <c:pt idx="1848">
                  <c:v>1.99354218046666</c:v>
                </c:pt>
                <c:pt idx="1849">
                  <c:v>1.9938363116684741</c:v>
                </c:pt>
                <c:pt idx="1850">
                  <c:v>1.9911865780123597</c:v>
                </c:pt>
                <c:pt idx="1851">
                  <c:v>1.9906913100192214</c:v>
                </c:pt>
                <c:pt idx="1852">
                  <c:v>1.9902594138457776</c:v>
                </c:pt>
                <c:pt idx="1853">
                  <c:v>1.9909509938097418</c:v>
                </c:pt>
                <c:pt idx="1854">
                  <c:v>1.9859695210378838</c:v>
                </c:pt>
                <c:pt idx="1855">
                  <c:v>1.9891102064104698</c:v>
                </c:pt>
                <c:pt idx="1856">
                  <c:v>1.9879362577419872</c:v>
                </c:pt>
                <c:pt idx="1857">
                  <c:v>1.9865590181094634</c:v>
                </c:pt>
                <c:pt idx="1858">
                  <c:v>1.983154142176097</c:v>
                </c:pt>
                <c:pt idx="1859">
                  <c:v>1.9872576606305383</c:v>
                </c:pt>
                <c:pt idx="1860">
                  <c:v>1.9854055787245999</c:v>
                </c:pt>
                <c:pt idx="1861">
                  <c:v>1.9862098830983039</c:v>
                </c:pt>
                <c:pt idx="1862">
                  <c:v>1.9852000074935661</c:v>
                </c:pt>
                <c:pt idx="1863">
                  <c:v>1.9832561390811434</c:v>
                </c:pt>
                <c:pt idx="1864">
                  <c:v>1.9834369013099571</c:v>
                </c:pt>
                <c:pt idx="1865">
                  <c:v>1.9835305141157114</c:v>
                </c:pt>
                <c:pt idx="1866">
                  <c:v>1.9804906342412831</c:v>
                </c:pt>
                <c:pt idx="1867">
                  <c:v>1.9806699101844099</c:v>
                </c:pt>
                <c:pt idx="1868">
                  <c:v>1.9807435455394504</c:v>
                </c:pt>
                <c:pt idx="1869">
                  <c:v>1.9779872200518831</c:v>
                </c:pt>
                <c:pt idx="1870">
                  <c:v>1.9798549001282528</c:v>
                </c:pt>
                <c:pt idx="1871">
                  <c:v>1.9771888279868737</c:v>
                </c:pt>
                <c:pt idx="1872">
                  <c:v>1.9752285223623867</c:v>
                </c:pt>
                <c:pt idx="1873">
                  <c:v>1.9765973661469012</c:v>
                </c:pt>
                <c:pt idx="1874">
                  <c:v>1.9775855408275689</c:v>
                </c:pt>
                <c:pt idx="1875">
                  <c:v>1.9753880352275974</c:v>
                </c:pt>
                <c:pt idx="1876">
                  <c:v>1.9756411735372996</c:v>
                </c:pt>
                <c:pt idx="1877">
                  <c:v>1.9754107307963831</c:v>
                </c:pt>
              </c:numCache>
            </c:numRef>
          </c:yVal>
          <c:smooth val="0"/>
        </c:ser>
        <c:ser>
          <c:idx val="1"/>
          <c:order val="2"/>
          <c:tx>
            <c:v>GR-280 irr.</c:v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Лист1!$K$28:$K$1905</c:f>
              <c:numCache>
                <c:formatCode>General</c:formatCode>
                <c:ptCount val="1878"/>
                <c:pt idx="0">
                  <c:v>202</c:v>
                </c:pt>
                <c:pt idx="1">
                  <c:v>202.5</c:v>
                </c:pt>
                <c:pt idx="2">
                  <c:v>203</c:v>
                </c:pt>
                <c:pt idx="3">
                  <c:v>203.5</c:v>
                </c:pt>
                <c:pt idx="4">
                  <c:v>204</c:v>
                </c:pt>
                <c:pt idx="5">
                  <c:v>204.5</c:v>
                </c:pt>
                <c:pt idx="6">
                  <c:v>205</c:v>
                </c:pt>
                <c:pt idx="7">
                  <c:v>205.5</c:v>
                </c:pt>
                <c:pt idx="8">
                  <c:v>206</c:v>
                </c:pt>
                <c:pt idx="9">
                  <c:v>206.5</c:v>
                </c:pt>
                <c:pt idx="10">
                  <c:v>207</c:v>
                </c:pt>
                <c:pt idx="11">
                  <c:v>207.5</c:v>
                </c:pt>
                <c:pt idx="12">
                  <c:v>208</c:v>
                </c:pt>
                <c:pt idx="13">
                  <c:v>208.5</c:v>
                </c:pt>
                <c:pt idx="14">
                  <c:v>209</c:v>
                </c:pt>
                <c:pt idx="15">
                  <c:v>209.5</c:v>
                </c:pt>
                <c:pt idx="16">
                  <c:v>210</c:v>
                </c:pt>
                <c:pt idx="17">
                  <c:v>210.5</c:v>
                </c:pt>
                <c:pt idx="18">
                  <c:v>211</c:v>
                </c:pt>
                <c:pt idx="19">
                  <c:v>211.5</c:v>
                </c:pt>
                <c:pt idx="20">
                  <c:v>212</c:v>
                </c:pt>
                <c:pt idx="21">
                  <c:v>212.5</c:v>
                </c:pt>
                <c:pt idx="22">
                  <c:v>213</c:v>
                </c:pt>
                <c:pt idx="23">
                  <c:v>213.5</c:v>
                </c:pt>
                <c:pt idx="24">
                  <c:v>214</c:v>
                </c:pt>
                <c:pt idx="25">
                  <c:v>214.5</c:v>
                </c:pt>
                <c:pt idx="26">
                  <c:v>215</c:v>
                </c:pt>
                <c:pt idx="27">
                  <c:v>215.5</c:v>
                </c:pt>
                <c:pt idx="28">
                  <c:v>216</c:v>
                </c:pt>
                <c:pt idx="29">
                  <c:v>216.5</c:v>
                </c:pt>
                <c:pt idx="30">
                  <c:v>217</c:v>
                </c:pt>
                <c:pt idx="31">
                  <c:v>217.5</c:v>
                </c:pt>
                <c:pt idx="32">
                  <c:v>218</c:v>
                </c:pt>
                <c:pt idx="33">
                  <c:v>218.5</c:v>
                </c:pt>
                <c:pt idx="34">
                  <c:v>219</c:v>
                </c:pt>
                <c:pt idx="35">
                  <c:v>219.5</c:v>
                </c:pt>
                <c:pt idx="36">
                  <c:v>220</c:v>
                </c:pt>
                <c:pt idx="37">
                  <c:v>220.5</c:v>
                </c:pt>
                <c:pt idx="38">
                  <c:v>221</c:v>
                </c:pt>
                <c:pt idx="39">
                  <c:v>221.5</c:v>
                </c:pt>
                <c:pt idx="40">
                  <c:v>222</c:v>
                </c:pt>
                <c:pt idx="41">
                  <c:v>222.5</c:v>
                </c:pt>
                <c:pt idx="42">
                  <c:v>223</c:v>
                </c:pt>
                <c:pt idx="43">
                  <c:v>223.5</c:v>
                </c:pt>
                <c:pt idx="44">
                  <c:v>224</c:v>
                </c:pt>
                <c:pt idx="45">
                  <c:v>224.5</c:v>
                </c:pt>
                <c:pt idx="46">
                  <c:v>225</c:v>
                </c:pt>
                <c:pt idx="47">
                  <c:v>225.5</c:v>
                </c:pt>
                <c:pt idx="48">
                  <c:v>226</c:v>
                </c:pt>
                <c:pt idx="49">
                  <c:v>226.5</c:v>
                </c:pt>
                <c:pt idx="50">
                  <c:v>227</c:v>
                </c:pt>
                <c:pt idx="51">
                  <c:v>227.5</c:v>
                </c:pt>
                <c:pt idx="52">
                  <c:v>228</c:v>
                </c:pt>
                <c:pt idx="53">
                  <c:v>228.5</c:v>
                </c:pt>
                <c:pt idx="54">
                  <c:v>229</c:v>
                </c:pt>
                <c:pt idx="55">
                  <c:v>229.5</c:v>
                </c:pt>
                <c:pt idx="56">
                  <c:v>230</c:v>
                </c:pt>
                <c:pt idx="57">
                  <c:v>230.5</c:v>
                </c:pt>
                <c:pt idx="58">
                  <c:v>231</c:v>
                </c:pt>
                <c:pt idx="59">
                  <c:v>231.5</c:v>
                </c:pt>
                <c:pt idx="60">
                  <c:v>232</c:v>
                </c:pt>
                <c:pt idx="61">
                  <c:v>232.5</c:v>
                </c:pt>
                <c:pt idx="62">
                  <c:v>233</c:v>
                </c:pt>
                <c:pt idx="63">
                  <c:v>233.5</c:v>
                </c:pt>
                <c:pt idx="64">
                  <c:v>234</c:v>
                </c:pt>
                <c:pt idx="65">
                  <c:v>234.5</c:v>
                </c:pt>
                <c:pt idx="66">
                  <c:v>235</c:v>
                </c:pt>
                <c:pt idx="67">
                  <c:v>235.5</c:v>
                </c:pt>
                <c:pt idx="68">
                  <c:v>236</c:v>
                </c:pt>
                <c:pt idx="69">
                  <c:v>236.5</c:v>
                </c:pt>
                <c:pt idx="70">
                  <c:v>237</c:v>
                </c:pt>
                <c:pt idx="71">
                  <c:v>237.5</c:v>
                </c:pt>
                <c:pt idx="72">
                  <c:v>238</c:v>
                </c:pt>
                <c:pt idx="73">
                  <c:v>238.5</c:v>
                </c:pt>
                <c:pt idx="74">
                  <c:v>239</c:v>
                </c:pt>
                <c:pt idx="75">
                  <c:v>239.5</c:v>
                </c:pt>
                <c:pt idx="76">
                  <c:v>240</c:v>
                </c:pt>
                <c:pt idx="77">
                  <c:v>240.5</c:v>
                </c:pt>
                <c:pt idx="78">
                  <c:v>241</c:v>
                </c:pt>
                <c:pt idx="79">
                  <c:v>241.5</c:v>
                </c:pt>
                <c:pt idx="80">
                  <c:v>242</c:v>
                </c:pt>
                <c:pt idx="81">
                  <c:v>242.5</c:v>
                </c:pt>
                <c:pt idx="82">
                  <c:v>243</c:v>
                </c:pt>
                <c:pt idx="83">
                  <c:v>243.5</c:v>
                </c:pt>
                <c:pt idx="84">
                  <c:v>244</c:v>
                </c:pt>
                <c:pt idx="85">
                  <c:v>244.5</c:v>
                </c:pt>
                <c:pt idx="86">
                  <c:v>245</c:v>
                </c:pt>
                <c:pt idx="87">
                  <c:v>245.5</c:v>
                </c:pt>
                <c:pt idx="88">
                  <c:v>246</c:v>
                </c:pt>
                <c:pt idx="89">
                  <c:v>246.5</c:v>
                </c:pt>
                <c:pt idx="90">
                  <c:v>247</c:v>
                </c:pt>
                <c:pt idx="91">
                  <c:v>247.5</c:v>
                </c:pt>
                <c:pt idx="92">
                  <c:v>248</c:v>
                </c:pt>
                <c:pt idx="93">
                  <c:v>248.5</c:v>
                </c:pt>
                <c:pt idx="94">
                  <c:v>249</c:v>
                </c:pt>
                <c:pt idx="95">
                  <c:v>249.5</c:v>
                </c:pt>
                <c:pt idx="96">
                  <c:v>250</c:v>
                </c:pt>
                <c:pt idx="97">
                  <c:v>250.5</c:v>
                </c:pt>
                <c:pt idx="98">
                  <c:v>251</c:v>
                </c:pt>
                <c:pt idx="99">
                  <c:v>251.5</c:v>
                </c:pt>
                <c:pt idx="100">
                  <c:v>252</c:v>
                </c:pt>
                <c:pt idx="101">
                  <c:v>252.5</c:v>
                </c:pt>
                <c:pt idx="102">
                  <c:v>253</c:v>
                </c:pt>
                <c:pt idx="103">
                  <c:v>253.5</c:v>
                </c:pt>
                <c:pt idx="104">
                  <c:v>254</c:v>
                </c:pt>
                <c:pt idx="105">
                  <c:v>254.5</c:v>
                </c:pt>
                <c:pt idx="106">
                  <c:v>255</c:v>
                </c:pt>
                <c:pt idx="107">
                  <c:v>255.5</c:v>
                </c:pt>
                <c:pt idx="108">
                  <c:v>256</c:v>
                </c:pt>
                <c:pt idx="109">
                  <c:v>256.5</c:v>
                </c:pt>
                <c:pt idx="110">
                  <c:v>257</c:v>
                </c:pt>
                <c:pt idx="111">
                  <c:v>257.5</c:v>
                </c:pt>
                <c:pt idx="112">
                  <c:v>258</c:v>
                </c:pt>
                <c:pt idx="113">
                  <c:v>258.5</c:v>
                </c:pt>
                <c:pt idx="114">
                  <c:v>259</c:v>
                </c:pt>
                <c:pt idx="115">
                  <c:v>259.5</c:v>
                </c:pt>
                <c:pt idx="116">
                  <c:v>260</c:v>
                </c:pt>
                <c:pt idx="117">
                  <c:v>260.5</c:v>
                </c:pt>
                <c:pt idx="118">
                  <c:v>261</c:v>
                </c:pt>
                <c:pt idx="119">
                  <c:v>261.5</c:v>
                </c:pt>
                <c:pt idx="120">
                  <c:v>262</c:v>
                </c:pt>
                <c:pt idx="121">
                  <c:v>262.5</c:v>
                </c:pt>
                <c:pt idx="122">
                  <c:v>263</c:v>
                </c:pt>
                <c:pt idx="123">
                  <c:v>263.5</c:v>
                </c:pt>
                <c:pt idx="124">
                  <c:v>264</c:v>
                </c:pt>
                <c:pt idx="125">
                  <c:v>264.5</c:v>
                </c:pt>
                <c:pt idx="126">
                  <c:v>265</c:v>
                </c:pt>
                <c:pt idx="127">
                  <c:v>265.5</c:v>
                </c:pt>
                <c:pt idx="128">
                  <c:v>266</c:v>
                </c:pt>
                <c:pt idx="129">
                  <c:v>266.5</c:v>
                </c:pt>
                <c:pt idx="130">
                  <c:v>267</c:v>
                </c:pt>
                <c:pt idx="131">
                  <c:v>267.5</c:v>
                </c:pt>
                <c:pt idx="132">
                  <c:v>268</c:v>
                </c:pt>
                <c:pt idx="133">
                  <c:v>268.5</c:v>
                </c:pt>
                <c:pt idx="134">
                  <c:v>269</c:v>
                </c:pt>
                <c:pt idx="135">
                  <c:v>269.5</c:v>
                </c:pt>
                <c:pt idx="136">
                  <c:v>270</c:v>
                </c:pt>
                <c:pt idx="137">
                  <c:v>270.5</c:v>
                </c:pt>
                <c:pt idx="138">
                  <c:v>271</c:v>
                </c:pt>
                <c:pt idx="139">
                  <c:v>271.5</c:v>
                </c:pt>
                <c:pt idx="140">
                  <c:v>272</c:v>
                </c:pt>
                <c:pt idx="141">
                  <c:v>272.5</c:v>
                </c:pt>
                <c:pt idx="142">
                  <c:v>273</c:v>
                </c:pt>
                <c:pt idx="143">
                  <c:v>273.5</c:v>
                </c:pt>
                <c:pt idx="144">
                  <c:v>274</c:v>
                </c:pt>
                <c:pt idx="145">
                  <c:v>274.5</c:v>
                </c:pt>
                <c:pt idx="146">
                  <c:v>275</c:v>
                </c:pt>
                <c:pt idx="147">
                  <c:v>275.5</c:v>
                </c:pt>
                <c:pt idx="148">
                  <c:v>276</c:v>
                </c:pt>
                <c:pt idx="149">
                  <c:v>276.5</c:v>
                </c:pt>
                <c:pt idx="150">
                  <c:v>277</c:v>
                </c:pt>
                <c:pt idx="151">
                  <c:v>277.5</c:v>
                </c:pt>
                <c:pt idx="152">
                  <c:v>278</c:v>
                </c:pt>
                <c:pt idx="153">
                  <c:v>278.5</c:v>
                </c:pt>
                <c:pt idx="154">
                  <c:v>279</c:v>
                </c:pt>
                <c:pt idx="155">
                  <c:v>279.5</c:v>
                </c:pt>
                <c:pt idx="156">
                  <c:v>280</c:v>
                </c:pt>
                <c:pt idx="157">
                  <c:v>280.5</c:v>
                </c:pt>
                <c:pt idx="158">
                  <c:v>281</c:v>
                </c:pt>
                <c:pt idx="159">
                  <c:v>281.5</c:v>
                </c:pt>
                <c:pt idx="160">
                  <c:v>282</c:v>
                </c:pt>
                <c:pt idx="161">
                  <c:v>282.5</c:v>
                </c:pt>
                <c:pt idx="162">
                  <c:v>283</c:v>
                </c:pt>
                <c:pt idx="163">
                  <c:v>283.5</c:v>
                </c:pt>
                <c:pt idx="164">
                  <c:v>284</c:v>
                </c:pt>
                <c:pt idx="165">
                  <c:v>284.5</c:v>
                </c:pt>
                <c:pt idx="166">
                  <c:v>285</c:v>
                </c:pt>
                <c:pt idx="167">
                  <c:v>285.5</c:v>
                </c:pt>
                <c:pt idx="168">
                  <c:v>286</c:v>
                </c:pt>
                <c:pt idx="169">
                  <c:v>286.5</c:v>
                </c:pt>
                <c:pt idx="170">
                  <c:v>287</c:v>
                </c:pt>
                <c:pt idx="171">
                  <c:v>287.5</c:v>
                </c:pt>
                <c:pt idx="172">
                  <c:v>288</c:v>
                </c:pt>
                <c:pt idx="173">
                  <c:v>288.5</c:v>
                </c:pt>
                <c:pt idx="174">
                  <c:v>289</c:v>
                </c:pt>
                <c:pt idx="175">
                  <c:v>289.5</c:v>
                </c:pt>
                <c:pt idx="176">
                  <c:v>290</c:v>
                </c:pt>
                <c:pt idx="177">
                  <c:v>290.5</c:v>
                </c:pt>
                <c:pt idx="178">
                  <c:v>291</c:v>
                </c:pt>
                <c:pt idx="179">
                  <c:v>291.5</c:v>
                </c:pt>
                <c:pt idx="180">
                  <c:v>292</c:v>
                </c:pt>
                <c:pt idx="181">
                  <c:v>292.5</c:v>
                </c:pt>
                <c:pt idx="182">
                  <c:v>293</c:v>
                </c:pt>
                <c:pt idx="183">
                  <c:v>293.5</c:v>
                </c:pt>
                <c:pt idx="184">
                  <c:v>294</c:v>
                </c:pt>
                <c:pt idx="185">
                  <c:v>294.5</c:v>
                </c:pt>
                <c:pt idx="186">
                  <c:v>295</c:v>
                </c:pt>
                <c:pt idx="187">
                  <c:v>295.5</c:v>
                </c:pt>
                <c:pt idx="188">
                  <c:v>296</c:v>
                </c:pt>
                <c:pt idx="189">
                  <c:v>296.5</c:v>
                </c:pt>
                <c:pt idx="190">
                  <c:v>297</c:v>
                </c:pt>
                <c:pt idx="191">
                  <c:v>297.5</c:v>
                </c:pt>
                <c:pt idx="192">
                  <c:v>298</c:v>
                </c:pt>
                <c:pt idx="193">
                  <c:v>298.5</c:v>
                </c:pt>
                <c:pt idx="194">
                  <c:v>299</c:v>
                </c:pt>
                <c:pt idx="195">
                  <c:v>299.5</c:v>
                </c:pt>
                <c:pt idx="196">
                  <c:v>300</c:v>
                </c:pt>
                <c:pt idx="197">
                  <c:v>300.5</c:v>
                </c:pt>
                <c:pt idx="198">
                  <c:v>301</c:v>
                </c:pt>
                <c:pt idx="199">
                  <c:v>301.5</c:v>
                </c:pt>
                <c:pt idx="200">
                  <c:v>302</c:v>
                </c:pt>
                <c:pt idx="201">
                  <c:v>302.5</c:v>
                </c:pt>
                <c:pt idx="202">
                  <c:v>303</c:v>
                </c:pt>
                <c:pt idx="203">
                  <c:v>303.5</c:v>
                </c:pt>
                <c:pt idx="204">
                  <c:v>304</c:v>
                </c:pt>
                <c:pt idx="205">
                  <c:v>304.5</c:v>
                </c:pt>
                <c:pt idx="206">
                  <c:v>305</c:v>
                </c:pt>
                <c:pt idx="207">
                  <c:v>305.5</c:v>
                </c:pt>
                <c:pt idx="208">
                  <c:v>306</c:v>
                </c:pt>
                <c:pt idx="209">
                  <c:v>306.5</c:v>
                </c:pt>
                <c:pt idx="210">
                  <c:v>307</c:v>
                </c:pt>
                <c:pt idx="211">
                  <c:v>307.5</c:v>
                </c:pt>
                <c:pt idx="212">
                  <c:v>308</c:v>
                </c:pt>
                <c:pt idx="213">
                  <c:v>308.5</c:v>
                </c:pt>
                <c:pt idx="214">
                  <c:v>309</c:v>
                </c:pt>
                <c:pt idx="215">
                  <c:v>309.5</c:v>
                </c:pt>
                <c:pt idx="216">
                  <c:v>310</c:v>
                </c:pt>
                <c:pt idx="217">
                  <c:v>310.5</c:v>
                </c:pt>
                <c:pt idx="218">
                  <c:v>311</c:v>
                </c:pt>
                <c:pt idx="219">
                  <c:v>311.5</c:v>
                </c:pt>
                <c:pt idx="220">
                  <c:v>312</c:v>
                </c:pt>
                <c:pt idx="221">
                  <c:v>312.5</c:v>
                </c:pt>
                <c:pt idx="222">
                  <c:v>313</c:v>
                </c:pt>
                <c:pt idx="223">
                  <c:v>313.5</c:v>
                </c:pt>
                <c:pt idx="224">
                  <c:v>314</c:v>
                </c:pt>
                <c:pt idx="225">
                  <c:v>314.5</c:v>
                </c:pt>
                <c:pt idx="226">
                  <c:v>315</c:v>
                </c:pt>
                <c:pt idx="227">
                  <c:v>315.5</c:v>
                </c:pt>
                <c:pt idx="228">
                  <c:v>316</c:v>
                </c:pt>
                <c:pt idx="229">
                  <c:v>316.5</c:v>
                </c:pt>
                <c:pt idx="230">
                  <c:v>317</c:v>
                </c:pt>
                <c:pt idx="231">
                  <c:v>317.5</c:v>
                </c:pt>
                <c:pt idx="232">
                  <c:v>318</c:v>
                </c:pt>
                <c:pt idx="233">
                  <c:v>318.5</c:v>
                </c:pt>
                <c:pt idx="234">
                  <c:v>319</c:v>
                </c:pt>
                <c:pt idx="235">
                  <c:v>319.5</c:v>
                </c:pt>
                <c:pt idx="236">
                  <c:v>320</c:v>
                </c:pt>
                <c:pt idx="237">
                  <c:v>320.5</c:v>
                </c:pt>
                <c:pt idx="238">
                  <c:v>321</c:v>
                </c:pt>
                <c:pt idx="239">
                  <c:v>321.5</c:v>
                </c:pt>
                <c:pt idx="240">
                  <c:v>322</c:v>
                </c:pt>
                <c:pt idx="241">
                  <c:v>322.5</c:v>
                </c:pt>
                <c:pt idx="242">
                  <c:v>323</c:v>
                </c:pt>
                <c:pt idx="243">
                  <c:v>323.5</c:v>
                </c:pt>
                <c:pt idx="244">
                  <c:v>324</c:v>
                </c:pt>
                <c:pt idx="245">
                  <c:v>324.5</c:v>
                </c:pt>
                <c:pt idx="246">
                  <c:v>325</c:v>
                </c:pt>
                <c:pt idx="247">
                  <c:v>325.5</c:v>
                </c:pt>
                <c:pt idx="248">
                  <c:v>326</c:v>
                </c:pt>
                <c:pt idx="249">
                  <c:v>326.5</c:v>
                </c:pt>
                <c:pt idx="250">
                  <c:v>327</c:v>
                </c:pt>
                <c:pt idx="251">
                  <c:v>327.5</c:v>
                </c:pt>
                <c:pt idx="252">
                  <c:v>328</c:v>
                </c:pt>
                <c:pt idx="253">
                  <c:v>328.5</c:v>
                </c:pt>
                <c:pt idx="254">
                  <c:v>329</c:v>
                </c:pt>
                <c:pt idx="255">
                  <c:v>329.5</c:v>
                </c:pt>
                <c:pt idx="256">
                  <c:v>330</c:v>
                </c:pt>
                <c:pt idx="257">
                  <c:v>330.5</c:v>
                </c:pt>
                <c:pt idx="258">
                  <c:v>331</c:v>
                </c:pt>
                <c:pt idx="259">
                  <c:v>331.5</c:v>
                </c:pt>
                <c:pt idx="260">
                  <c:v>332</c:v>
                </c:pt>
                <c:pt idx="261">
                  <c:v>332.5</c:v>
                </c:pt>
                <c:pt idx="262">
                  <c:v>333</c:v>
                </c:pt>
                <c:pt idx="263">
                  <c:v>333.5</c:v>
                </c:pt>
                <c:pt idx="264">
                  <c:v>334</c:v>
                </c:pt>
                <c:pt idx="265">
                  <c:v>334.5</c:v>
                </c:pt>
                <c:pt idx="266">
                  <c:v>335</c:v>
                </c:pt>
                <c:pt idx="267">
                  <c:v>335.5</c:v>
                </c:pt>
                <c:pt idx="268">
                  <c:v>336</c:v>
                </c:pt>
                <c:pt idx="269">
                  <c:v>336.5</c:v>
                </c:pt>
                <c:pt idx="270">
                  <c:v>337</c:v>
                </c:pt>
                <c:pt idx="271">
                  <c:v>337.5</c:v>
                </c:pt>
                <c:pt idx="272">
                  <c:v>338</c:v>
                </c:pt>
                <c:pt idx="273">
                  <c:v>338.5</c:v>
                </c:pt>
                <c:pt idx="274">
                  <c:v>339</c:v>
                </c:pt>
                <c:pt idx="275">
                  <c:v>339.5</c:v>
                </c:pt>
                <c:pt idx="276">
                  <c:v>340</c:v>
                </c:pt>
                <c:pt idx="277">
                  <c:v>340.5</c:v>
                </c:pt>
                <c:pt idx="278">
                  <c:v>341</c:v>
                </c:pt>
                <c:pt idx="279">
                  <c:v>341.5</c:v>
                </c:pt>
                <c:pt idx="280">
                  <c:v>342</c:v>
                </c:pt>
                <c:pt idx="281">
                  <c:v>342.5</c:v>
                </c:pt>
                <c:pt idx="282">
                  <c:v>343</c:v>
                </c:pt>
                <c:pt idx="283">
                  <c:v>343.5</c:v>
                </c:pt>
                <c:pt idx="284">
                  <c:v>344</c:v>
                </c:pt>
                <c:pt idx="285">
                  <c:v>344.5</c:v>
                </c:pt>
                <c:pt idx="286">
                  <c:v>345</c:v>
                </c:pt>
                <c:pt idx="287">
                  <c:v>345.5</c:v>
                </c:pt>
                <c:pt idx="288">
                  <c:v>346</c:v>
                </c:pt>
                <c:pt idx="289">
                  <c:v>346.5</c:v>
                </c:pt>
                <c:pt idx="290">
                  <c:v>347</c:v>
                </c:pt>
                <c:pt idx="291">
                  <c:v>347.5</c:v>
                </c:pt>
                <c:pt idx="292">
                  <c:v>348</c:v>
                </c:pt>
                <c:pt idx="293">
                  <c:v>348.5</c:v>
                </c:pt>
                <c:pt idx="294">
                  <c:v>349</c:v>
                </c:pt>
                <c:pt idx="295">
                  <c:v>349.5</c:v>
                </c:pt>
                <c:pt idx="296">
                  <c:v>350</c:v>
                </c:pt>
                <c:pt idx="297">
                  <c:v>350.5</c:v>
                </c:pt>
                <c:pt idx="298">
                  <c:v>351</c:v>
                </c:pt>
                <c:pt idx="299">
                  <c:v>351.5</c:v>
                </c:pt>
                <c:pt idx="300">
                  <c:v>352</c:v>
                </c:pt>
                <c:pt idx="301">
                  <c:v>352.5</c:v>
                </c:pt>
                <c:pt idx="302">
                  <c:v>353</c:v>
                </c:pt>
                <c:pt idx="303">
                  <c:v>353.5</c:v>
                </c:pt>
                <c:pt idx="304">
                  <c:v>354</c:v>
                </c:pt>
                <c:pt idx="305">
                  <c:v>354.5</c:v>
                </c:pt>
                <c:pt idx="306">
                  <c:v>355</c:v>
                </c:pt>
                <c:pt idx="307">
                  <c:v>355.5</c:v>
                </c:pt>
                <c:pt idx="308">
                  <c:v>356</c:v>
                </c:pt>
                <c:pt idx="309">
                  <c:v>356.5</c:v>
                </c:pt>
                <c:pt idx="310">
                  <c:v>357</c:v>
                </c:pt>
                <c:pt idx="311">
                  <c:v>357.5</c:v>
                </c:pt>
                <c:pt idx="312">
                  <c:v>358</c:v>
                </c:pt>
                <c:pt idx="313">
                  <c:v>358.5</c:v>
                </c:pt>
                <c:pt idx="314">
                  <c:v>359</c:v>
                </c:pt>
                <c:pt idx="315">
                  <c:v>359.5</c:v>
                </c:pt>
                <c:pt idx="316">
                  <c:v>360</c:v>
                </c:pt>
                <c:pt idx="317">
                  <c:v>360.5</c:v>
                </c:pt>
                <c:pt idx="318">
                  <c:v>361</c:v>
                </c:pt>
                <c:pt idx="319">
                  <c:v>361.5</c:v>
                </c:pt>
                <c:pt idx="320">
                  <c:v>362</c:v>
                </c:pt>
                <c:pt idx="321">
                  <c:v>362.5</c:v>
                </c:pt>
                <c:pt idx="322">
                  <c:v>363</c:v>
                </c:pt>
                <c:pt idx="323">
                  <c:v>363.5</c:v>
                </c:pt>
                <c:pt idx="324">
                  <c:v>364</c:v>
                </c:pt>
                <c:pt idx="325">
                  <c:v>364.5</c:v>
                </c:pt>
                <c:pt idx="326">
                  <c:v>365</c:v>
                </c:pt>
                <c:pt idx="327">
                  <c:v>365.5</c:v>
                </c:pt>
                <c:pt idx="328">
                  <c:v>366</c:v>
                </c:pt>
                <c:pt idx="329">
                  <c:v>366.5</c:v>
                </c:pt>
                <c:pt idx="330">
                  <c:v>367</c:v>
                </c:pt>
                <c:pt idx="331">
                  <c:v>367.5</c:v>
                </c:pt>
                <c:pt idx="332">
                  <c:v>368</c:v>
                </c:pt>
                <c:pt idx="333">
                  <c:v>368.5</c:v>
                </c:pt>
                <c:pt idx="334">
                  <c:v>369</c:v>
                </c:pt>
                <c:pt idx="335">
                  <c:v>369.5</c:v>
                </c:pt>
                <c:pt idx="336">
                  <c:v>370</c:v>
                </c:pt>
                <c:pt idx="337">
                  <c:v>370.5</c:v>
                </c:pt>
                <c:pt idx="338">
                  <c:v>371</c:v>
                </c:pt>
                <c:pt idx="339">
                  <c:v>371.5</c:v>
                </c:pt>
                <c:pt idx="340">
                  <c:v>372</c:v>
                </c:pt>
                <c:pt idx="341">
                  <c:v>372.5</c:v>
                </c:pt>
                <c:pt idx="342">
                  <c:v>373</c:v>
                </c:pt>
                <c:pt idx="343">
                  <c:v>373.5</c:v>
                </c:pt>
                <c:pt idx="344">
                  <c:v>374</c:v>
                </c:pt>
                <c:pt idx="345">
                  <c:v>374.5</c:v>
                </c:pt>
                <c:pt idx="346">
                  <c:v>375</c:v>
                </c:pt>
                <c:pt idx="347">
                  <c:v>375.5</c:v>
                </c:pt>
                <c:pt idx="348">
                  <c:v>376</c:v>
                </c:pt>
                <c:pt idx="349">
                  <c:v>376.5</c:v>
                </c:pt>
                <c:pt idx="350">
                  <c:v>377</c:v>
                </c:pt>
                <c:pt idx="351">
                  <c:v>377.5</c:v>
                </c:pt>
                <c:pt idx="352">
                  <c:v>378</c:v>
                </c:pt>
                <c:pt idx="353">
                  <c:v>378.5</c:v>
                </c:pt>
                <c:pt idx="354">
                  <c:v>379</c:v>
                </c:pt>
                <c:pt idx="355">
                  <c:v>379.5</c:v>
                </c:pt>
                <c:pt idx="356">
                  <c:v>380</c:v>
                </c:pt>
                <c:pt idx="357">
                  <c:v>380.5</c:v>
                </c:pt>
                <c:pt idx="358">
                  <c:v>381</c:v>
                </c:pt>
                <c:pt idx="359">
                  <c:v>381.5</c:v>
                </c:pt>
                <c:pt idx="360">
                  <c:v>382</c:v>
                </c:pt>
                <c:pt idx="361">
                  <c:v>382.5</c:v>
                </c:pt>
                <c:pt idx="362">
                  <c:v>383</c:v>
                </c:pt>
                <c:pt idx="363">
                  <c:v>383.5</c:v>
                </c:pt>
                <c:pt idx="364">
                  <c:v>384</c:v>
                </c:pt>
                <c:pt idx="365">
                  <c:v>384.5</c:v>
                </c:pt>
                <c:pt idx="366">
                  <c:v>385</c:v>
                </c:pt>
                <c:pt idx="367">
                  <c:v>385.5</c:v>
                </c:pt>
                <c:pt idx="368">
                  <c:v>386</c:v>
                </c:pt>
                <c:pt idx="369">
                  <c:v>386.5</c:v>
                </c:pt>
                <c:pt idx="370">
                  <c:v>387</c:v>
                </c:pt>
                <c:pt idx="371">
                  <c:v>387.5</c:v>
                </c:pt>
                <c:pt idx="372">
                  <c:v>388</c:v>
                </c:pt>
                <c:pt idx="373">
                  <c:v>388.5</c:v>
                </c:pt>
                <c:pt idx="374">
                  <c:v>389</c:v>
                </c:pt>
                <c:pt idx="375">
                  <c:v>389.5</c:v>
                </c:pt>
                <c:pt idx="376">
                  <c:v>390</c:v>
                </c:pt>
                <c:pt idx="377">
                  <c:v>390.5</c:v>
                </c:pt>
                <c:pt idx="378">
                  <c:v>391</c:v>
                </c:pt>
                <c:pt idx="379">
                  <c:v>391.5</c:v>
                </c:pt>
                <c:pt idx="380">
                  <c:v>392</c:v>
                </c:pt>
                <c:pt idx="381">
                  <c:v>392.5</c:v>
                </c:pt>
                <c:pt idx="382">
                  <c:v>393</c:v>
                </c:pt>
                <c:pt idx="383">
                  <c:v>393.5</c:v>
                </c:pt>
                <c:pt idx="384">
                  <c:v>394</c:v>
                </c:pt>
                <c:pt idx="385">
                  <c:v>394.5</c:v>
                </c:pt>
                <c:pt idx="386">
                  <c:v>395</c:v>
                </c:pt>
                <c:pt idx="387">
                  <c:v>395.5</c:v>
                </c:pt>
                <c:pt idx="388">
                  <c:v>396</c:v>
                </c:pt>
                <c:pt idx="389">
                  <c:v>396.5</c:v>
                </c:pt>
                <c:pt idx="390">
                  <c:v>397</c:v>
                </c:pt>
                <c:pt idx="391">
                  <c:v>397.5</c:v>
                </c:pt>
                <c:pt idx="392">
                  <c:v>398</c:v>
                </c:pt>
                <c:pt idx="393">
                  <c:v>398.5</c:v>
                </c:pt>
                <c:pt idx="394">
                  <c:v>399</c:v>
                </c:pt>
                <c:pt idx="395">
                  <c:v>399.5</c:v>
                </c:pt>
                <c:pt idx="396">
                  <c:v>400</c:v>
                </c:pt>
                <c:pt idx="397">
                  <c:v>400.5</c:v>
                </c:pt>
                <c:pt idx="398">
                  <c:v>401</c:v>
                </c:pt>
                <c:pt idx="399">
                  <c:v>401.5</c:v>
                </c:pt>
                <c:pt idx="400">
                  <c:v>402</c:v>
                </c:pt>
                <c:pt idx="401">
                  <c:v>402.5</c:v>
                </c:pt>
                <c:pt idx="402">
                  <c:v>403</c:v>
                </c:pt>
                <c:pt idx="403">
                  <c:v>403.5</c:v>
                </c:pt>
                <c:pt idx="404">
                  <c:v>404</c:v>
                </c:pt>
                <c:pt idx="405">
                  <c:v>404.5</c:v>
                </c:pt>
                <c:pt idx="406">
                  <c:v>405</c:v>
                </c:pt>
                <c:pt idx="407">
                  <c:v>405.5</c:v>
                </c:pt>
                <c:pt idx="408">
                  <c:v>406</c:v>
                </c:pt>
                <c:pt idx="409">
                  <c:v>406.5</c:v>
                </c:pt>
                <c:pt idx="410">
                  <c:v>407</c:v>
                </c:pt>
                <c:pt idx="411">
                  <c:v>407.5</c:v>
                </c:pt>
                <c:pt idx="412">
                  <c:v>408</c:v>
                </c:pt>
                <c:pt idx="413">
                  <c:v>408.5</c:v>
                </c:pt>
                <c:pt idx="414">
                  <c:v>409</c:v>
                </c:pt>
                <c:pt idx="415">
                  <c:v>409.5</c:v>
                </c:pt>
                <c:pt idx="416">
                  <c:v>410</c:v>
                </c:pt>
                <c:pt idx="417">
                  <c:v>410.5</c:v>
                </c:pt>
                <c:pt idx="418">
                  <c:v>411</c:v>
                </c:pt>
                <c:pt idx="419">
                  <c:v>411.5</c:v>
                </c:pt>
                <c:pt idx="420">
                  <c:v>412</c:v>
                </c:pt>
                <c:pt idx="421">
                  <c:v>412.5</c:v>
                </c:pt>
                <c:pt idx="422">
                  <c:v>413</c:v>
                </c:pt>
                <c:pt idx="423">
                  <c:v>413.5</c:v>
                </c:pt>
                <c:pt idx="424">
                  <c:v>414</c:v>
                </c:pt>
                <c:pt idx="425">
                  <c:v>414.5</c:v>
                </c:pt>
                <c:pt idx="426">
                  <c:v>415</c:v>
                </c:pt>
                <c:pt idx="427">
                  <c:v>415.5</c:v>
                </c:pt>
                <c:pt idx="428">
                  <c:v>416</c:v>
                </c:pt>
                <c:pt idx="429">
                  <c:v>416.5</c:v>
                </c:pt>
                <c:pt idx="430">
                  <c:v>417</c:v>
                </c:pt>
                <c:pt idx="431">
                  <c:v>417.5</c:v>
                </c:pt>
                <c:pt idx="432">
                  <c:v>418</c:v>
                </c:pt>
                <c:pt idx="433">
                  <c:v>418.5</c:v>
                </c:pt>
                <c:pt idx="434">
                  <c:v>419</c:v>
                </c:pt>
                <c:pt idx="435">
                  <c:v>419.5</c:v>
                </c:pt>
                <c:pt idx="436">
                  <c:v>420</c:v>
                </c:pt>
                <c:pt idx="437">
                  <c:v>420.5</c:v>
                </c:pt>
                <c:pt idx="438">
                  <c:v>421</c:v>
                </c:pt>
                <c:pt idx="439">
                  <c:v>421.5</c:v>
                </c:pt>
                <c:pt idx="440">
                  <c:v>422</c:v>
                </c:pt>
                <c:pt idx="441">
                  <c:v>422.5</c:v>
                </c:pt>
                <c:pt idx="442">
                  <c:v>423</c:v>
                </c:pt>
                <c:pt idx="443">
                  <c:v>423.5</c:v>
                </c:pt>
                <c:pt idx="444">
                  <c:v>424</c:v>
                </c:pt>
                <c:pt idx="445">
                  <c:v>424.5</c:v>
                </c:pt>
                <c:pt idx="446">
                  <c:v>425</c:v>
                </c:pt>
                <c:pt idx="447">
                  <c:v>425.5</c:v>
                </c:pt>
                <c:pt idx="448">
                  <c:v>426</c:v>
                </c:pt>
                <c:pt idx="449">
                  <c:v>426.5</c:v>
                </c:pt>
                <c:pt idx="450">
                  <c:v>427</c:v>
                </c:pt>
                <c:pt idx="451">
                  <c:v>427.5</c:v>
                </c:pt>
                <c:pt idx="452">
                  <c:v>428</c:v>
                </c:pt>
                <c:pt idx="453">
                  <c:v>428.5</c:v>
                </c:pt>
                <c:pt idx="454">
                  <c:v>429</c:v>
                </c:pt>
                <c:pt idx="455">
                  <c:v>429.5</c:v>
                </c:pt>
                <c:pt idx="456">
                  <c:v>430</c:v>
                </c:pt>
                <c:pt idx="457">
                  <c:v>430.5</c:v>
                </c:pt>
                <c:pt idx="458">
                  <c:v>431</c:v>
                </c:pt>
                <c:pt idx="459">
                  <c:v>431.5</c:v>
                </c:pt>
                <c:pt idx="460">
                  <c:v>432</c:v>
                </c:pt>
                <c:pt idx="461">
                  <c:v>432.5</c:v>
                </c:pt>
                <c:pt idx="462">
                  <c:v>433</c:v>
                </c:pt>
                <c:pt idx="463">
                  <c:v>433.5</c:v>
                </c:pt>
                <c:pt idx="464">
                  <c:v>434</c:v>
                </c:pt>
                <c:pt idx="465">
                  <c:v>434.5</c:v>
                </c:pt>
                <c:pt idx="466">
                  <c:v>435</c:v>
                </c:pt>
                <c:pt idx="467">
                  <c:v>435.5</c:v>
                </c:pt>
                <c:pt idx="468">
                  <c:v>436</c:v>
                </c:pt>
                <c:pt idx="469">
                  <c:v>436.5</c:v>
                </c:pt>
                <c:pt idx="470">
                  <c:v>437</c:v>
                </c:pt>
                <c:pt idx="471">
                  <c:v>437.5</c:v>
                </c:pt>
                <c:pt idx="472">
                  <c:v>438</c:v>
                </c:pt>
                <c:pt idx="473">
                  <c:v>438.5</c:v>
                </c:pt>
                <c:pt idx="474">
                  <c:v>439</c:v>
                </c:pt>
                <c:pt idx="475">
                  <c:v>439.5</c:v>
                </c:pt>
                <c:pt idx="476">
                  <c:v>440</c:v>
                </c:pt>
                <c:pt idx="477">
                  <c:v>440.5</c:v>
                </c:pt>
                <c:pt idx="478">
                  <c:v>441</c:v>
                </c:pt>
                <c:pt idx="479">
                  <c:v>441.5</c:v>
                </c:pt>
                <c:pt idx="480">
                  <c:v>442</c:v>
                </c:pt>
                <c:pt idx="481">
                  <c:v>442.5</c:v>
                </c:pt>
                <c:pt idx="482">
                  <c:v>443</c:v>
                </c:pt>
                <c:pt idx="483">
                  <c:v>443.5</c:v>
                </c:pt>
                <c:pt idx="484">
                  <c:v>444</c:v>
                </c:pt>
                <c:pt idx="485">
                  <c:v>444.5</c:v>
                </c:pt>
                <c:pt idx="486">
                  <c:v>445</c:v>
                </c:pt>
                <c:pt idx="487">
                  <c:v>445.5</c:v>
                </c:pt>
                <c:pt idx="488">
                  <c:v>446</c:v>
                </c:pt>
                <c:pt idx="489">
                  <c:v>446.5</c:v>
                </c:pt>
                <c:pt idx="490">
                  <c:v>447</c:v>
                </c:pt>
                <c:pt idx="491">
                  <c:v>447.5</c:v>
                </c:pt>
                <c:pt idx="492">
                  <c:v>448</c:v>
                </c:pt>
                <c:pt idx="493">
                  <c:v>448.5</c:v>
                </c:pt>
                <c:pt idx="494">
                  <c:v>449</c:v>
                </c:pt>
                <c:pt idx="495">
                  <c:v>449.5</c:v>
                </c:pt>
                <c:pt idx="496">
                  <c:v>450</c:v>
                </c:pt>
                <c:pt idx="497">
                  <c:v>450.5</c:v>
                </c:pt>
                <c:pt idx="498">
                  <c:v>451</c:v>
                </c:pt>
                <c:pt idx="499">
                  <c:v>451.5</c:v>
                </c:pt>
                <c:pt idx="500">
                  <c:v>452</c:v>
                </c:pt>
                <c:pt idx="501">
                  <c:v>452.5</c:v>
                </c:pt>
                <c:pt idx="502">
                  <c:v>453</c:v>
                </c:pt>
                <c:pt idx="503">
                  <c:v>453.5</c:v>
                </c:pt>
                <c:pt idx="504">
                  <c:v>454</c:v>
                </c:pt>
                <c:pt idx="505">
                  <c:v>454.5</c:v>
                </c:pt>
                <c:pt idx="506">
                  <c:v>455</c:v>
                </c:pt>
                <c:pt idx="507">
                  <c:v>455.5</c:v>
                </c:pt>
                <c:pt idx="508">
                  <c:v>456</c:v>
                </c:pt>
                <c:pt idx="509">
                  <c:v>456.5</c:v>
                </c:pt>
                <c:pt idx="510">
                  <c:v>457</c:v>
                </c:pt>
                <c:pt idx="511">
                  <c:v>457.5</c:v>
                </c:pt>
                <c:pt idx="512">
                  <c:v>458</c:v>
                </c:pt>
                <c:pt idx="513">
                  <c:v>458.5</c:v>
                </c:pt>
                <c:pt idx="514">
                  <c:v>459</c:v>
                </c:pt>
                <c:pt idx="515">
                  <c:v>459.5</c:v>
                </c:pt>
                <c:pt idx="516">
                  <c:v>460</c:v>
                </c:pt>
                <c:pt idx="517">
                  <c:v>460.5</c:v>
                </c:pt>
                <c:pt idx="518">
                  <c:v>461</c:v>
                </c:pt>
                <c:pt idx="519">
                  <c:v>461.5</c:v>
                </c:pt>
                <c:pt idx="520">
                  <c:v>462</c:v>
                </c:pt>
                <c:pt idx="521">
                  <c:v>462.5</c:v>
                </c:pt>
                <c:pt idx="522">
                  <c:v>463</c:v>
                </c:pt>
                <c:pt idx="523">
                  <c:v>463.5</c:v>
                </c:pt>
                <c:pt idx="524">
                  <c:v>464</c:v>
                </c:pt>
                <c:pt idx="525">
                  <c:v>464.5</c:v>
                </c:pt>
                <c:pt idx="526">
                  <c:v>465</c:v>
                </c:pt>
                <c:pt idx="527">
                  <c:v>465.5</c:v>
                </c:pt>
                <c:pt idx="528">
                  <c:v>466</c:v>
                </c:pt>
                <c:pt idx="529">
                  <c:v>466.5</c:v>
                </c:pt>
                <c:pt idx="530">
                  <c:v>467</c:v>
                </c:pt>
                <c:pt idx="531">
                  <c:v>467.5</c:v>
                </c:pt>
                <c:pt idx="532">
                  <c:v>468</c:v>
                </c:pt>
                <c:pt idx="533">
                  <c:v>468.5</c:v>
                </c:pt>
                <c:pt idx="534">
                  <c:v>469</c:v>
                </c:pt>
                <c:pt idx="535">
                  <c:v>469.5</c:v>
                </c:pt>
                <c:pt idx="536">
                  <c:v>470</c:v>
                </c:pt>
                <c:pt idx="537">
                  <c:v>470.5</c:v>
                </c:pt>
                <c:pt idx="538">
                  <c:v>471</c:v>
                </c:pt>
                <c:pt idx="539">
                  <c:v>471.5</c:v>
                </c:pt>
                <c:pt idx="540">
                  <c:v>472</c:v>
                </c:pt>
                <c:pt idx="541">
                  <c:v>472.5</c:v>
                </c:pt>
                <c:pt idx="542">
                  <c:v>473</c:v>
                </c:pt>
                <c:pt idx="543">
                  <c:v>473.5</c:v>
                </c:pt>
                <c:pt idx="544">
                  <c:v>474</c:v>
                </c:pt>
                <c:pt idx="545">
                  <c:v>474.5</c:v>
                </c:pt>
                <c:pt idx="546">
                  <c:v>475</c:v>
                </c:pt>
                <c:pt idx="547">
                  <c:v>475.5</c:v>
                </c:pt>
                <c:pt idx="548">
                  <c:v>476</c:v>
                </c:pt>
                <c:pt idx="549">
                  <c:v>476.5</c:v>
                </c:pt>
                <c:pt idx="550">
                  <c:v>477</c:v>
                </c:pt>
                <c:pt idx="551">
                  <c:v>477.5</c:v>
                </c:pt>
                <c:pt idx="552">
                  <c:v>478</c:v>
                </c:pt>
                <c:pt idx="553">
                  <c:v>478.5</c:v>
                </c:pt>
                <c:pt idx="554">
                  <c:v>479</c:v>
                </c:pt>
                <c:pt idx="555">
                  <c:v>479.5</c:v>
                </c:pt>
                <c:pt idx="556">
                  <c:v>480</c:v>
                </c:pt>
                <c:pt idx="557">
                  <c:v>480.5</c:v>
                </c:pt>
                <c:pt idx="558">
                  <c:v>481</c:v>
                </c:pt>
                <c:pt idx="559">
                  <c:v>481.5</c:v>
                </c:pt>
                <c:pt idx="560">
                  <c:v>482</c:v>
                </c:pt>
                <c:pt idx="561">
                  <c:v>482.5</c:v>
                </c:pt>
                <c:pt idx="562">
                  <c:v>483</c:v>
                </c:pt>
                <c:pt idx="563">
                  <c:v>483.5</c:v>
                </c:pt>
                <c:pt idx="564">
                  <c:v>484</c:v>
                </c:pt>
                <c:pt idx="565">
                  <c:v>484.5</c:v>
                </c:pt>
                <c:pt idx="566">
                  <c:v>485</c:v>
                </c:pt>
                <c:pt idx="567">
                  <c:v>485.5</c:v>
                </c:pt>
                <c:pt idx="568">
                  <c:v>486</c:v>
                </c:pt>
                <c:pt idx="569">
                  <c:v>486.5</c:v>
                </c:pt>
                <c:pt idx="570">
                  <c:v>487</c:v>
                </c:pt>
                <c:pt idx="571">
                  <c:v>487.5</c:v>
                </c:pt>
                <c:pt idx="572">
                  <c:v>488</c:v>
                </c:pt>
                <c:pt idx="573">
                  <c:v>488.5</c:v>
                </c:pt>
                <c:pt idx="574">
                  <c:v>489</c:v>
                </c:pt>
                <c:pt idx="575">
                  <c:v>489.5</c:v>
                </c:pt>
                <c:pt idx="576">
                  <c:v>490</c:v>
                </c:pt>
                <c:pt idx="577">
                  <c:v>490.5</c:v>
                </c:pt>
                <c:pt idx="578">
                  <c:v>491</c:v>
                </c:pt>
                <c:pt idx="579">
                  <c:v>491.5</c:v>
                </c:pt>
                <c:pt idx="580">
                  <c:v>492</c:v>
                </c:pt>
                <c:pt idx="581">
                  <c:v>492.5</c:v>
                </c:pt>
                <c:pt idx="582">
                  <c:v>493</c:v>
                </c:pt>
                <c:pt idx="583">
                  <c:v>493.5</c:v>
                </c:pt>
                <c:pt idx="584">
                  <c:v>494</c:v>
                </c:pt>
                <c:pt idx="585">
                  <c:v>494.5</c:v>
                </c:pt>
                <c:pt idx="586">
                  <c:v>495</c:v>
                </c:pt>
                <c:pt idx="587">
                  <c:v>495.5</c:v>
                </c:pt>
                <c:pt idx="588">
                  <c:v>496</c:v>
                </c:pt>
                <c:pt idx="589">
                  <c:v>496.5</c:v>
                </c:pt>
                <c:pt idx="590">
                  <c:v>497</c:v>
                </c:pt>
                <c:pt idx="591">
                  <c:v>497.5</c:v>
                </c:pt>
                <c:pt idx="592">
                  <c:v>498</c:v>
                </c:pt>
                <c:pt idx="593">
                  <c:v>498.5</c:v>
                </c:pt>
                <c:pt idx="594">
                  <c:v>499</c:v>
                </c:pt>
                <c:pt idx="595">
                  <c:v>499.5</c:v>
                </c:pt>
                <c:pt idx="596">
                  <c:v>500</c:v>
                </c:pt>
                <c:pt idx="597">
                  <c:v>500.5</c:v>
                </c:pt>
                <c:pt idx="598">
                  <c:v>501</c:v>
                </c:pt>
                <c:pt idx="599">
                  <c:v>501.5</c:v>
                </c:pt>
                <c:pt idx="600">
                  <c:v>502</c:v>
                </c:pt>
                <c:pt idx="601">
                  <c:v>502.5</c:v>
                </c:pt>
                <c:pt idx="602">
                  <c:v>503</c:v>
                </c:pt>
                <c:pt idx="603">
                  <c:v>503.5</c:v>
                </c:pt>
                <c:pt idx="604">
                  <c:v>504</c:v>
                </c:pt>
                <c:pt idx="605">
                  <c:v>504.5</c:v>
                </c:pt>
                <c:pt idx="606">
                  <c:v>505</c:v>
                </c:pt>
                <c:pt idx="607">
                  <c:v>505.5</c:v>
                </c:pt>
                <c:pt idx="608">
                  <c:v>506</c:v>
                </c:pt>
                <c:pt idx="609">
                  <c:v>506.5</c:v>
                </c:pt>
                <c:pt idx="610">
                  <c:v>507</c:v>
                </c:pt>
                <c:pt idx="611">
                  <c:v>507.5</c:v>
                </c:pt>
                <c:pt idx="612">
                  <c:v>508</c:v>
                </c:pt>
                <c:pt idx="613">
                  <c:v>508.5</c:v>
                </c:pt>
                <c:pt idx="614">
                  <c:v>509</c:v>
                </c:pt>
                <c:pt idx="615">
                  <c:v>509.5</c:v>
                </c:pt>
                <c:pt idx="616">
                  <c:v>510</c:v>
                </c:pt>
                <c:pt idx="617">
                  <c:v>510.5</c:v>
                </c:pt>
                <c:pt idx="618">
                  <c:v>511</c:v>
                </c:pt>
                <c:pt idx="619">
                  <c:v>511.5</c:v>
                </c:pt>
                <c:pt idx="620">
                  <c:v>512</c:v>
                </c:pt>
                <c:pt idx="621">
                  <c:v>512.5</c:v>
                </c:pt>
                <c:pt idx="622">
                  <c:v>513</c:v>
                </c:pt>
                <c:pt idx="623">
                  <c:v>513.5</c:v>
                </c:pt>
                <c:pt idx="624">
                  <c:v>514</c:v>
                </c:pt>
                <c:pt idx="625">
                  <c:v>514.5</c:v>
                </c:pt>
                <c:pt idx="626">
                  <c:v>515</c:v>
                </c:pt>
                <c:pt idx="627">
                  <c:v>515.5</c:v>
                </c:pt>
                <c:pt idx="628">
                  <c:v>516</c:v>
                </c:pt>
                <c:pt idx="629">
                  <c:v>516.5</c:v>
                </c:pt>
                <c:pt idx="630">
                  <c:v>517</c:v>
                </c:pt>
                <c:pt idx="631">
                  <c:v>517.5</c:v>
                </c:pt>
                <c:pt idx="632">
                  <c:v>518</c:v>
                </c:pt>
                <c:pt idx="633">
                  <c:v>518.5</c:v>
                </c:pt>
                <c:pt idx="634">
                  <c:v>519</c:v>
                </c:pt>
                <c:pt idx="635">
                  <c:v>519.5</c:v>
                </c:pt>
                <c:pt idx="636">
                  <c:v>520</c:v>
                </c:pt>
                <c:pt idx="637">
                  <c:v>520.5</c:v>
                </c:pt>
                <c:pt idx="638">
                  <c:v>521</c:v>
                </c:pt>
                <c:pt idx="639">
                  <c:v>521.5</c:v>
                </c:pt>
                <c:pt idx="640">
                  <c:v>522</c:v>
                </c:pt>
                <c:pt idx="641">
                  <c:v>522.5</c:v>
                </c:pt>
                <c:pt idx="642">
                  <c:v>523</c:v>
                </c:pt>
                <c:pt idx="643">
                  <c:v>523.5</c:v>
                </c:pt>
                <c:pt idx="644">
                  <c:v>524</c:v>
                </c:pt>
                <c:pt idx="645">
                  <c:v>524.5</c:v>
                </c:pt>
                <c:pt idx="646">
                  <c:v>525</c:v>
                </c:pt>
                <c:pt idx="647">
                  <c:v>525.5</c:v>
                </c:pt>
                <c:pt idx="648">
                  <c:v>526</c:v>
                </c:pt>
                <c:pt idx="649">
                  <c:v>526.5</c:v>
                </c:pt>
                <c:pt idx="650">
                  <c:v>527</c:v>
                </c:pt>
                <c:pt idx="651">
                  <c:v>527.5</c:v>
                </c:pt>
                <c:pt idx="652">
                  <c:v>528</c:v>
                </c:pt>
                <c:pt idx="653">
                  <c:v>528.5</c:v>
                </c:pt>
                <c:pt idx="654">
                  <c:v>529</c:v>
                </c:pt>
                <c:pt idx="655">
                  <c:v>529.5</c:v>
                </c:pt>
                <c:pt idx="656">
                  <c:v>530</c:v>
                </c:pt>
                <c:pt idx="657">
                  <c:v>530.5</c:v>
                </c:pt>
                <c:pt idx="658">
                  <c:v>531</c:v>
                </c:pt>
                <c:pt idx="659">
                  <c:v>531.5</c:v>
                </c:pt>
                <c:pt idx="660">
                  <c:v>532</c:v>
                </c:pt>
                <c:pt idx="661">
                  <c:v>532.5</c:v>
                </c:pt>
                <c:pt idx="662">
                  <c:v>533</c:v>
                </c:pt>
                <c:pt idx="663">
                  <c:v>533.5</c:v>
                </c:pt>
                <c:pt idx="664">
                  <c:v>534</c:v>
                </c:pt>
                <c:pt idx="665">
                  <c:v>534.5</c:v>
                </c:pt>
                <c:pt idx="666">
                  <c:v>535</c:v>
                </c:pt>
                <c:pt idx="667">
                  <c:v>535.5</c:v>
                </c:pt>
                <c:pt idx="668">
                  <c:v>536</c:v>
                </c:pt>
                <c:pt idx="669">
                  <c:v>536.5</c:v>
                </c:pt>
                <c:pt idx="670">
                  <c:v>537</c:v>
                </c:pt>
                <c:pt idx="671">
                  <c:v>537.5</c:v>
                </c:pt>
                <c:pt idx="672">
                  <c:v>538</c:v>
                </c:pt>
                <c:pt idx="673">
                  <c:v>538.5</c:v>
                </c:pt>
                <c:pt idx="674">
                  <c:v>539</c:v>
                </c:pt>
                <c:pt idx="675">
                  <c:v>539.5</c:v>
                </c:pt>
                <c:pt idx="676">
                  <c:v>540</c:v>
                </c:pt>
                <c:pt idx="677">
                  <c:v>540.5</c:v>
                </c:pt>
                <c:pt idx="678">
                  <c:v>541</c:v>
                </c:pt>
                <c:pt idx="679">
                  <c:v>541.5</c:v>
                </c:pt>
                <c:pt idx="680">
                  <c:v>542</c:v>
                </c:pt>
                <c:pt idx="681">
                  <c:v>542.5</c:v>
                </c:pt>
                <c:pt idx="682">
                  <c:v>543</c:v>
                </c:pt>
                <c:pt idx="683">
                  <c:v>543.5</c:v>
                </c:pt>
                <c:pt idx="684">
                  <c:v>544</c:v>
                </c:pt>
                <c:pt idx="685">
                  <c:v>544.5</c:v>
                </c:pt>
                <c:pt idx="686">
                  <c:v>545</c:v>
                </c:pt>
                <c:pt idx="687">
                  <c:v>545.5</c:v>
                </c:pt>
                <c:pt idx="688">
                  <c:v>546</c:v>
                </c:pt>
                <c:pt idx="689">
                  <c:v>546.5</c:v>
                </c:pt>
                <c:pt idx="690">
                  <c:v>547</c:v>
                </c:pt>
                <c:pt idx="691">
                  <c:v>547.5</c:v>
                </c:pt>
                <c:pt idx="692">
                  <c:v>548</c:v>
                </c:pt>
                <c:pt idx="693">
                  <c:v>548.5</c:v>
                </c:pt>
                <c:pt idx="694">
                  <c:v>549</c:v>
                </c:pt>
                <c:pt idx="695">
                  <c:v>549.5</c:v>
                </c:pt>
                <c:pt idx="696">
                  <c:v>550</c:v>
                </c:pt>
                <c:pt idx="697">
                  <c:v>550.5</c:v>
                </c:pt>
                <c:pt idx="698">
                  <c:v>551</c:v>
                </c:pt>
                <c:pt idx="699">
                  <c:v>551.5</c:v>
                </c:pt>
                <c:pt idx="700">
                  <c:v>552</c:v>
                </c:pt>
                <c:pt idx="701">
                  <c:v>552.5</c:v>
                </c:pt>
                <c:pt idx="702">
                  <c:v>553</c:v>
                </c:pt>
                <c:pt idx="703">
                  <c:v>553.5</c:v>
                </c:pt>
                <c:pt idx="704">
                  <c:v>554</c:v>
                </c:pt>
                <c:pt idx="705">
                  <c:v>554.5</c:v>
                </c:pt>
                <c:pt idx="706">
                  <c:v>555</c:v>
                </c:pt>
                <c:pt idx="707">
                  <c:v>555.5</c:v>
                </c:pt>
                <c:pt idx="708">
                  <c:v>556</c:v>
                </c:pt>
                <c:pt idx="709">
                  <c:v>556.5</c:v>
                </c:pt>
                <c:pt idx="710">
                  <c:v>557</c:v>
                </c:pt>
                <c:pt idx="711">
                  <c:v>557.5</c:v>
                </c:pt>
                <c:pt idx="712">
                  <c:v>558</c:v>
                </c:pt>
                <c:pt idx="713">
                  <c:v>558.5</c:v>
                </c:pt>
                <c:pt idx="714">
                  <c:v>559</c:v>
                </c:pt>
                <c:pt idx="715">
                  <c:v>559.5</c:v>
                </c:pt>
                <c:pt idx="716">
                  <c:v>560</c:v>
                </c:pt>
                <c:pt idx="717">
                  <c:v>560.5</c:v>
                </c:pt>
                <c:pt idx="718">
                  <c:v>561</c:v>
                </c:pt>
                <c:pt idx="719">
                  <c:v>561.5</c:v>
                </c:pt>
                <c:pt idx="720">
                  <c:v>562</c:v>
                </c:pt>
                <c:pt idx="721">
                  <c:v>562.5</c:v>
                </c:pt>
                <c:pt idx="722">
                  <c:v>563</c:v>
                </c:pt>
                <c:pt idx="723">
                  <c:v>563.5</c:v>
                </c:pt>
                <c:pt idx="724">
                  <c:v>564</c:v>
                </c:pt>
                <c:pt idx="725">
                  <c:v>564.5</c:v>
                </c:pt>
                <c:pt idx="726">
                  <c:v>565</c:v>
                </c:pt>
                <c:pt idx="727">
                  <c:v>565.5</c:v>
                </c:pt>
                <c:pt idx="728">
                  <c:v>566</c:v>
                </c:pt>
                <c:pt idx="729">
                  <c:v>566.5</c:v>
                </c:pt>
                <c:pt idx="730">
                  <c:v>567</c:v>
                </c:pt>
                <c:pt idx="731">
                  <c:v>567.5</c:v>
                </c:pt>
                <c:pt idx="732">
                  <c:v>568</c:v>
                </c:pt>
                <c:pt idx="733">
                  <c:v>568.5</c:v>
                </c:pt>
                <c:pt idx="734">
                  <c:v>569</c:v>
                </c:pt>
                <c:pt idx="735">
                  <c:v>569.5</c:v>
                </c:pt>
                <c:pt idx="736">
                  <c:v>570</c:v>
                </c:pt>
                <c:pt idx="737">
                  <c:v>570.5</c:v>
                </c:pt>
                <c:pt idx="738">
                  <c:v>571</c:v>
                </c:pt>
                <c:pt idx="739">
                  <c:v>571.5</c:v>
                </c:pt>
                <c:pt idx="740">
                  <c:v>572</c:v>
                </c:pt>
                <c:pt idx="741">
                  <c:v>572.5</c:v>
                </c:pt>
                <c:pt idx="742">
                  <c:v>573</c:v>
                </c:pt>
                <c:pt idx="743">
                  <c:v>573.5</c:v>
                </c:pt>
                <c:pt idx="744">
                  <c:v>574</c:v>
                </c:pt>
                <c:pt idx="745">
                  <c:v>574.5</c:v>
                </c:pt>
                <c:pt idx="746">
                  <c:v>575</c:v>
                </c:pt>
                <c:pt idx="747">
                  <c:v>575.5</c:v>
                </c:pt>
                <c:pt idx="748">
                  <c:v>576</c:v>
                </c:pt>
                <c:pt idx="749">
                  <c:v>576.5</c:v>
                </c:pt>
                <c:pt idx="750">
                  <c:v>577</c:v>
                </c:pt>
                <c:pt idx="751">
                  <c:v>577.5</c:v>
                </c:pt>
                <c:pt idx="752">
                  <c:v>578</c:v>
                </c:pt>
                <c:pt idx="753">
                  <c:v>578.5</c:v>
                </c:pt>
                <c:pt idx="754">
                  <c:v>579</c:v>
                </c:pt>
                <c:pt idx="755">
                  <c:v>579.5</c:v>
                </c:pt>
                <c:pt idx="756">
                  <c:v>580</c:v>
                </c:pt>
                <c:pt idx="757">
                  <c:v>580.5</c:v>
                </c:pt>
                <c:pt idx="758">
                  <c:v>581</c:v>
                </c:pt>
                <c:pt idx="759">
                  <c:v>581.5</c:v>
                </c:pt>
                <c:pt idx="760">
                  <c:v>582</c:v>
                </c:pt>
                <c:pt idx="761">
                  <c:v>582.5</c:v>
                </c:pt>
                <c:pt idx="762">
                  <c:v>583</c:v>
                </c:pt>
                <c:pt idx="763">
                  <c:v>583.5</c:v>
                </c:pt>
                <c:pt idx="764">
                  <c:v>584</c:v>
                </c:pt>
                <c:pt idx="765">
                  <c:v>584.5</c:v>
                </c:pt>
                <c:pt idx="766">
                  <c:v>585</c:v>
                </c:pt>
                <c:pt idx="767">
                  <c:v>585.5</c:v>
                </c:pt>
                <c:pt idx="768">
                  <c:v>586</c:v>
                </c:pt>
                <c:pt idx="769">
                  <c:v>586.5</c:v>
                </c:pt>
                <c:pt idx="770">
                  <c:v>587</c:v>
                </c:pt>
                <c:pt idx="771">
                  <c:v>587.5</c:v>
                </c:pt>
                <c:pt idx="772">
                  <c:v>588</c:v>
                </c:pt>
                <c:pt idx="773">
                  <c:v>588.5</c:v>
                </c:pt>
                <c:pt idx="774">
                  <c:v>589</c:v>
                </c:pt>
                <c:pt idx="775">
                  <c:v>589.5</c:v>
                </c:pt>
                <c:pt idx="776">
                  <c:v>590</c:v>
                </c:pt>
                <c:pt idx="777">
                  <c:v>590.5</c:v>
                </c:pt>
                <c:pt idx="778">
                  <c:v>591</c:v>
                </c:pt>
                <c:pt idx="779">
                  <c:v>591.5</c:v>
                </c:pt>
                <c:pt idx="780">
                  <c:v>592</c:v>
                </c:pt>
                <c:pt idx="781">
                  <c:v>592.5</c:v>
                </c:pt>
                <c:pt idx="782">
                  <c:v>593</c:v>
                </c:pt>
                <c:pt idx="783">
                  <c:v>593.5</c:v>
                </c:pt>
                <c:pt idx="784">
                  <c:v>594</c:v>
                </c:pt>
                <c:pt idx="785">
                  <c:v>594.5</c:v>
                </c:pt>
                <c:pt idx="786">
                  <c:v>595</c:v>
                </c:pt>
                <c:pt idx="787">
                  <c:v>595.5</c:v>
                </c:pt>
                <c:pt idx="788">
                  <c:v>596</c:v>
                </c:pt>
                <c:pt idx="789">
                  <c:v>596.5</c:v>
                </c:pt>
                <c:pt idx="790">
                  <c:v>597</c:v>
                </c:pt>
                <c:pt idx="791">
                  <c:v>597.5</c:v>
                </c:pt>
                <c:pt idx="792">
                  <c:v>598</c:v>
                </c:pt>
                <c:pt idx="793">
                  <c:v>598.5</c:v>
                </c:pt>
                <c:pt idx="794">
                  <c:v>599</c:v>
                </c:pt>
                <c:pt idx="795">
                  <c:v>599.5</c:v>
                </c:pt>
                <c:pt idx="796">
                  <c:v>600</c:v>
                </c:pt>
                <c:pt idx="797">
                  <c:v>600.5</c:v>
                </c:pt>
                <c:pt idx="798">
                  <c:v>601</c:v>
                </c:pt>
                <c:pt idx="799">
                  <c:v>601.5</c:v>
                </c:pt>
                <c:pt idx="800">
                  <c:v>602</c:v>
                </c:pt>
                <c:pt idx="801">
                  <c:v>602.5</c:v>
                </c:pt>
                <c:pt idx="802">
                  <c:v>603</c:v>
                </c:pt>
                <c:pt idx="803">
                  <c:v>603.5</c:v>
                </c:pt>
                <c:pt idx="804">
                  <c:v>604</c:v>
                </c:pt>
                <c:pt idx="805">
                  <c:v>604.5</c:v>
                </c:pt>
                <c:pt idx="806">
                  <c:v>605</c:v>
                </c:pt>
                <c:pt idx="807">
                  <c:v>605.5</c:v>
                </c:pt>
                <c:pt idx="808">
                  <c:v>606</c:v>
                </c:pt>
                <c:pt idx="809">
                  <c:v>606.5</c:v>
                </c:pt>
                <c:pt idx="810">
                  <c:v>607</c:v>
                </c:pt>
                <c:pt idx="811">
                  <c:v>607.5</c:v>
                </c:pt>
                <c:pt idx="812">
                  <c:v>608</c:v>
                </c:pt>
                <c:pt idx="813">
                  <c:v>608.5</c:v>
                </c:pt>
                <c:pt idx="814">
                  <c:v>609</c:v>
                </c:pt>
                <c:pt idx="815">
                  <c:v>609.5</c:v>
                </c:pt>
                <c:pt idx="816">
                  <c:v>610</c:v>
                </c:pt>
                <c:pt idx="817">
                  <c:v>610.5</c:v>
                </c:pt>
                <c:pt idx="818">
                  <c:v>611</c:v>
                </c:pt>
                <c:pt idx="819">
                  <c:v>611.5</c:v>
                </c:pt>
                <c:pt idx="820">
                  <c:v>612</c:v>
                </c:pt>
                <c:pt idx="821">
                  <c:v>612.5</c:v>
                </c:pt>
                <c:pt idx="822">
                  <c:v>613</c:v>
                </c:pt>
                <c:pt idx="823">
                  <c:v>613.5</c:v>
                </c:pt>
                <c:pt idx="824">
                  <c:v>614</c:v>
                </c:pt>
                <c:pt idx="825">
                  <c:v>614.5</c:v>
                </c:pt>
                <c:pt idx="826">
                  <c:v>615</c:v>
                </c:pt>
                <c:pt idx="827">
                  <c:v>615.5</c:v>
                </c:pt>
                <c:pt idx="828">
                  <c:v>616</c:v>
                </c:pt>
                <c:pt idx="829">
                  <c:v>616.5</c:v>
                </c:pt>
                <c:pt idx="830">
                  <c:v>617</c:v>
                </c:pt>
                <c:pt idx="831">
                  <c:v>617.5</c:v>
                </c:pt>
                <c:pt idx="832">
                  <c:v>618</c:v>
                </c:pt>
                <c:pt idx="833">
                  <c:v>618.5</c:v>
                </c:pt>
                <c:pt idx="834">
                  <c:v>619</c:v>
                </c:pt>
                <c:pt idx="835">
                  <c:v>619.5</c:v>
                </c:pt>
                <c:pt idx="836">
                  <c:v>620</c:v>
                </c:pt>
                <c:pt idx="837">
                  <c:v>620.5</c:v>
                </c:pt>
                <c:pt idx="838">
                  <c:v>621</c:v>
                </c:pt>
                <c:pt idx="839">
                  <c:v>621.5</c:v>
                </c:pt>
                <c:pt idx="840">
                  <c:v>622</c:v>
                </c:pt>
                <c:pt idx="841">
                  <c:v>622.5</c:v>
                </c:pt>
                <c:pt idx="842">
                  <c:v>623</c:v>
                </c:pt>
                <c:pt idx="843">
                  <c:v>623.5</c:v>
                </c:pt>
                <c:pt idx="844">
                  <c:v>624</c:v>
                </c:pt>
                <c:pt idx="845">
                  <c:v>624.5</c:v>
                </c:pt>
                <c:pt idx="846">
                  <c:v>625</c:v>
                </c:pt>
                <c:pt idx="847">
                  <c:v>625.5</c:v>
                </c:pt>
                <c:pt idx="848">
                  <c:v>626</c:v>
                </c:pt>
                <c:pt idx="849">
                  <c:v>626.5</c:v>
                </c:pt>
                <c:pt idx="850">
                  <c:v>627</c:v>
                </c:pt>
                <c:pt idx="851">
                  <c:v>627.5</c:v>
                </c:pt>
                <c:pt idx="852">
                  <c:v>628</c:v>
                </c:pt>
                <c:pt idx="853">
                  <c:v>628.5</c:v>
                </c:pt>
                <c:pt idx="854">
                  <c:v>629</c:v>
                </c:pt>
                <c:pt idx="855">
                  <c:v>629.5</c:v>
                </c:pt>
                <c:pt idx="856">
                  <c:v>630</c:v>
                </c:pt>
                <c:pt idx="857">
                  <c:v>630.5</c:v>
                </c:pt>
                <c:pt idx="858">
                  <c:v>631</c:v>
                </c:pt>
                <c:pt idx="859">
                  <c:v>631.5</c:v>
                </c:pt>
                <c:pt idx="860">
                  <c:v>632</c:v>
                </c:pt>
                <c:pt idx="861">
                  <c:v>632.5</c:v>
                </c:pt>
                <c:pt idx="862">
                  <c:v>633</c:v>
                </c:pt>
                <c:pt idx="863">
                  <c:v>633.5</c:v>
                </c:pt>
                <c:pt idx="864">
                  <c:v>634</c:v>
                </c:pt>
                <c:pt idx="865">
                  <c:v>634.5</c:v>
                </c:pt>
                <c:pt idx="866">
                  <c:v>635</c:v>
                </c:pt>
                <c:pt idx="867">
                  <c:v>635.5</c:v>
                </c:pt>
                <c:pt idx="868">
                  <c:v>636</c:v>
                </c:pt>
                <c:pt idx="869">
                  <c:v>636.5</c:v>
                </c:pt>
                <c:pt idx="870">
                  <c:v>637</c:v>
                </c:pt>
                <c:pt idx="871">
                  <c:v>637.5</c:v>
                </c:pt>
                <c:pt idx="872">
                  <c:v>638</c:v>
                </c:pt>
                <c:pt idx="873">
                  <c:v>638.5</c:v>
                </c:pt>
                <c:pt idx="874">
                  <c:v>639</c:v>
                </c:pt>
                <c:pt idx="875">
                  <c:v>639.5</c:v>
                </c:pt>
                <c:pt idx="876">
                  <c:v>640</c:v>
                </c:pt>
                <c:pt idx="877">
                  <c:v>640.5</c:v>
                </c:pt>
                <c:pt idx="878">
                  <c:v>641</c:v>
                </c:pt>
                <c:pt idx="879">
                  <c:v>641.5</c:v>
                </c:pt>
                <c:pt idx="880">
                  <c:v>642</c:v>
                </c:pt>
                <c:pt idx="881">
                  <c:v>642.5</c:v>
                </c:pt>
                <c:pt idx="882">
                  <c:v>643</c:v>
                </c:pt>
                <c:pt idx="883">
                  <c:v>643.5</c:v>
                </c:pt>
                <c:pt idx="884">
                  <c:v>644</c:v>
                </c:pt>
                <c:pt idx="885">
                  <c:v>644.5</c:v>
                </c:pt>
                <c:pt idx="886">
                  <c:v>645</c:v>
                </c:pt>
                <c:pt idx="887">
                  <c:v>645.5</c:v>
                </c:pt>
                <c:pt idx="888">
                  <c:v>646</c:v>
                </c:pt>
                <c:pt idx="889">
                  <c:v>646.5</c:v>
                </c:pt>
                <c:pt idx="890">
                  <c:v>647</c:v>
                </c:pt>
                <c:pt idx="891">
                  <c:v>647.5</c:v>
                </c:pt>
                <c:pt idx="892">
                  <c:v>648</c:v>
                </c:pt>
                <c:pt idx="893">
                  <c:v>648.5</c:v>
                </c:pt>
                <c:pt idx="894">
                  <c:v>649</c:v>
                </c:pt>
                <c:pt idx="895">
                  <c:v>649.5</c:v>
                </c:pt>
                <c:pt idx="896">
                  <c:v>650</c:v>
                </c:pt>
                <c:pt idx="897">
                  <c:v>650.5</c:v>
                </c:pt>
                <c:pt idx="898">
                  <c:v>651</c:v>
                </c:pt>
                <c:pt idx="899">
                  <c:v>651.5</c:v>
                </c:pt>
                <c:pt idx="900">
                  <c:v>652</c:v>
                </c:pt>
                <c:pt idx="901">
                  <c:v>652.5</c:v>
                </c:pt>
                <c:pt idx="902">
                  <c:v>653</c:v>
                </c:pt>
                <c:pt idx="903">
                  <c:v>653.5</c:v>
                </c:pt>
                <c:pt idx="904">
                  <c:v>654</c:v>
                </c:pt>
                <c:pt idx="905">
                  <c:v>654.5</c:v>
                </c:pt>
                <c:pt idx="906">
                  <c:v>655</c:v>
                </c:pt>
                <c:pt idx="907">
                  <c:v>655.5</c:v>
                </c:pt>
                <c:pt idx="908">
                  <c:v>656</c:v>
                </c:pt>
                <c:pt idx="909">
                  <c:v>656.5</c:v>
                </c:pt>
                <c:pt idx="910">
                  <c:v>657</c:v>
                </c:pt>
                <c:pt idx="911">
                  <c:v>657.5</c:v>
                </c:pt>
                <c:pt idx="912">
                  <c:v>658</c:v>
                </c:pt>
                <c:pt idx="913">
                  <c:v>658.5</c:v>
                </c:pt>
                <c:pt idx="914">
                  <c:v>659</c:v>
                </c:pt>
                <c:pt idx="915">
                  <c:v>659.5</c:v>
                </c:pt>
                <c:pt idx="916">
                  <c:v>660</c:v>
                </c:pt>
                <c:pt idx="917">
                  <c:v>660.5</c:v>
                </c:pt>
                <c:pt idx="918">
                  <c:v>661</c:v>
                </c:pt>
                <c:pt idx="919">
                  <c:v>661.5</c:v>
                </c:pt>
                <c:pt idx="920">
                  <c:v>662</c:v>
                </c:pt>
                <c:pt idx="921">
                  <c:v>662.5</c:v>
                </c:pt>
                <c:pt idx="922">
                  <c:v>663</c:v>
                </c:pt>
                <c:pt idx="923">
                  <c:v>663.5</c:v>
                </c:pt>
                <c:pt idx="924">
                  <c:v>664</c:v>
                </c:pt>
                <c:pt idx="925">
                  <c:v>664.5</c:v>
                </c:pt>
                <c:pt idx="926">
                  <c:v>665</c:v>
                </c:pt>
                <c:pt idx="927">
                  <c:v>665.5</c:v>
                </c:pt>
                <c:pt idx="928">
                  <c:v>666</c:v>
                </c:pt>
                <c:pt idx="929">
                  <c:v>666.5</c:v>
                </c:pt>
                <c:pt idx="930">
                  <c:v>667</c:v>
                </c:pt>
                <c:pt idx="931">
                  <c:v>667.5</c:v>
                </c:pt>
                <c:pt idx="932">
                  <c:v>668</c:v>
                </c:pt>
                <c:pt idx="933">
                  <c:v>668.5</c:v>
                </c:pt>
                <c:pt idx="934">
                  <c:v>669</c:v>
                </c:pt>
                <c:pt idx="935">
                  <c:v>669.5</c:v>
                </c:pt>
                <c:pt idx="936">
                  <c:v>670</c:v>
                </c:pt>
                <c:pt idx="937">
                  <c:v>670.5</c:v>
                </c:pt>
                <c:pt idx="938">
                  <c:v>671</c:v>
                </c:pt>
                <c:pt idx="939">
                  <c:v>671.5</c:v>
                </c:pt>
                <c:pt idx="940">
                  <c:v>672</c:v>
                </c:pt>
                <c:pt idx="941">
                  <c:v>672.5</c:v>
                </c:pt>
                <c:pt idx="942">
                  <c:v>673</c:v>
                </c:pt>
                <c:pt idx="943">
                  <c:v>673.5</c:v>
                </c:pt>
                <c:pt idx="944">
                  <c:v>674</c:v>
                </c:pt>
                <c:pt idx="945">
                  <c:v>674.5</c:v>
                </c:pt>
                <c:pt idx="946">
                  <c:v>675</c:v>
                </c:pt>
                <c:pt idx="947">
                  <c:v>675.5</c:v>
                </c:pt>
                <c:pt idx="948">
                  <c:v>676</c:v>
                </c:pt>
                <c:pt idx="949">
                  <c:v>676.5</c:v>
                </c:pt>
                <c:pt idx="950">
                  <c:v>677</c:v>
                </c:pt>
                <c:pt idx="951">
                  <c:v>677.5</c:v>
                </c:pt>
                <c:pt idx="952">
                  <c:v>678</c:v>
                </c:pt>
                <c:pt idx="953">
                  <c:v>678.5</c:v>
                </c:pt>
                <c:pt idx="954">
                  <c:v>679</c:v>
                </c:pt>
                <c:pt idx="955">
                  <c:v>679.5</c:v>
                </c:pt>
                <c:pt idx="956">
                  <c:v>680</c:v>
                </c:pt>
                <c:pt idx="957">
                  <c:v>680.5</c:v>
                </c:pt>
                <c:pt idx="958">
                  <c:v>681</c:v>
                </c:pt>
                <c:pt idx="959">
                  <c:v>681.5</c:v>
                </c:pt>
                <c:pt idx="960">
                  <c:v>682</c:v>
                </c:pt>
                <c:pt idx="961">
                  <c:v>682.5</c:v>
                </c:pt>
                <c:pt idx="962">
                  <c:v>683</c:v>
                </c:pt>
                <c:pt idx="963">
                  <c:v>683.5</c:v>
                </c:pt>
                <c:pt idx="964">
                  <c:v>684</c:v>
                </c:pt>
                <c:pt idx="965">
                  <c:v>684.5</c:v>
                </c:pt>
                <c:pt idx="966">
                  <c:v>685</c:v>
                </c:pt>
                <c:pt idx="967">
                  <c:v>685.5</c:v>
                </c:pt>
                <c:pt idx="968">
                  <c:v>686</c:v>
                </c:pt>
                <c:pt idx="969">
                  <c:v>686.5</c:v>
                </c:pt>
                <c:pt idx="970">
                  <c:v>687</c:v>
                </c:pt>
                <c:pt idx="971">
                  <c:v>687.5</c:v>
                </c:pt>
                <c:pt idx="972">
                  <c:v>688</c:v>
                </c:pt>
                <c:pt idx="973">
                  <c:v>688.5</c:v>
                </c:pt>
                <c:pt idx="974">
                  <c:v>689</c:v>
                </c:pt>
                <c:pt idx="975">
                  <c:v>689.5</c:v>
                </c:pt>
                <c:pt idx="976">
                  <c:v>690</c:v>
                </c:pt>
                <c:pt idx="977">
                  <c:v>690.5</c:v>
                </c:pt>
                <c:pt idx="978">
                  <c:v>691</c:v>
                </c:pt>
                <c:pt idx="979">
                  <c:v>691.5</c:v>
                </c:pt>
                <c:pt idx="980">
                  <c:v>692</c:v>
                </c:pt>
                <c:pt idx="981">
                  <c:v>692.5</c:v>
                </c:pt>
                <c:pt idx="982">
                  <c:v>693</c:v>
                </c:pt>
                <c:pt idx="983">
                  <c:v>693.5</c:v>
                </c:pt>
                <c:pt idx="984">
                  <c:v>694</c:v>
                </c:pt>
                <c:pt idx="985">
                  <c:v>694.5</c:v>
                </c:pt>
                <c:pt idx="986">
                  <c:v>695</c:v>
                </c:pt>
                <c:pt idx="987">
                  <c:v>695.5</c:v>
                </c:pt>
                <c:pt idx="988">
                  <c:v>696</c:v>
                </c:pt>
                <c:pt idx="989">
                  <c:v>696.5</c:v>
                </c:pt>
                <c:pt idx="990">
                  <c:v>697</c:v>
                </c:pt>
                <c:pt idx="991">
                  <c:v>697.5</c:v>
                </c:pt>
                <c:pt idx="992">
                  <c:v>698</c:v>
                </c:pt>
                <c:pt idx="993">
                  <c:v>698.5</c:v>
                </c:pt>
                <c:pt idx="994">
                  <c:v>699</c:v>
                </c:pt>
                <c:pt idx="995">
                  <c:v>699.5</c:v>
                </c:pt>
                <c:pt idx="996">
                  <c:v>700</c:v>
                </c:pt>
                <c:pt idx="997">
                  <c:v>700.5</c:v>
                </c:pt>
                <c:pt idx="998">
                  <c:v>701</c:v>
                </c:pt>
                <c:pt idx="999">
                  <c:v>701.5</c:v>
                </c:pt>
                <c:pt idx="1000">
                  <c:v>702</c:v>
                </c:pt>
                <c:pt idx="1001">
                  <c:v>702.5</c:v>
                </c:pt>
                <c:pt idx="1002">
                  <c:v>703</c:v>
                </c:pt>
                <c:pt idx="1003">
                  <c:v>703.5</c:v>
                </c:pt>
                <c:pt idx="1004">
                  <c:v>704</c:v>
                </c:pt>
                <c:pt idx="1005">
                  <c:v>704.5</c:v>
                </c:pt>
                <c:pt idx="1006">
                  <c:v>705</c:v>
                </c:pt>
                <c:pt idx="1007">
                  <c:v>705.5</c:v>
                </c:pt>
                <c:pt idx="1008">
                  <c:v>706</c:v>
                </c:pt>
                <c:pt idx="1009">
                  <c:v>706.5</c:v>
                </c:pt>
                <c:pt idx="1010">
                  <c:v>707</c:v>
                </c:pt>
                <c:pt idx="1011">
                  <c:v>707.5</c:v>
                </c:pt>
                <c:pt idx="1012">
                  <c:v>708</c:v>
                </c:pt>
                <c:pt idx="1013">
                  <c:v>708.5</c:v>
                </c:pt>
                <c:pt idx="1014">
                  <c:v>709</c:v>
                </c:pt>
                <c:pt idx="1015">
                  <c:v>709.5</c:v>
                </c:pt>
                <c:pt idx="1016">
                  <c:v>710</c:v>
                </c:pt>
                <c:pt idx="1017">
                  <c:v>710.5</c:v>
                </c:pt>
                <c:pt idx="1018">
                  <c:v>711</c:v>
                </c:pt>
                <c:pt idx="1019">
                  <c:v>711.5</c:v>
                </c:pt>
                <c:pt idx="1020">
                  <c:v>712</c:v>
                </c:pt>
                <c:pt idx="1021">
                  <c:v>712.5</c:v>
                </c:pt>
                <c:pt idx="1022">
                  <c:v>713</c:v>
                </c:pt>
                <c:pt idx="1023">
                  <c:v>713.5</c:v>
                </c:pt>
                <c:pt idx="1024">
                  <c:v>714</c:v>
                </c:pt>
                <c:pt idx="1025">
                  <c:v>714.5</c:v>
                </c:pt>
                <c:pt idx="1026">
                  <c:v>715</c:v>
                </c:pt>
                <c:pt idx="1027">
                  <c:v>715.5</c:v>
                </c:pt>
                <c:pt idx="1028">
                  <c:v>716</c:v>
                </c:pt>
                <c:pt idx="1029">
                  <c:v>716.5</c:v>
                </c:pt>
                <c:pt idx="1030">
                  <c:v>717</c:v>
                </c:pt>
                <c:pt idx="1031">
                  <c:v>717.5</c:v>
                </c:pt>
                <c:pt idx="1032">
                  <c:v>718</c:v>
                </c:pt>
                <c:pt idx="1033">
                  <c:v>718.5</c:v>
                </c:pt>
                <c:pt idx="1034">
                  <c:v>719</c:v>
                </c:pt>
                <c:pt idx="1035">
                  <c:v>719.5</c:v>
                </c:pt>
                <c:pt idx="1036">
                  <c:v>720</c:v>
                </c:pt>
                <c:pt idx="1037">
                  <c:v>720.5</c:v>
                </c:pt>
                <c:pt idx="1038">
                  <c:v>721</c:v>
                </c:pt>
                <c:pt idx="1039">
                  <c:v>721.5</c:v>
                </c:pt>
                <c:pt idx="1040">
                  <c:v>722</c:v>
                </c:pt>
                <c:pt idx="1041">
                  <c:v>722.5</c:v>
                </c:pt>
                <c:pt idx="1042">
                  <c:v>723</c:v>
                </c:pt>
                <c:pt idx="1043">
                  <c:v>723.5</c:v>
                </c:pt>
                <c:pt idx="1044">
                  <c:v>724</c:v>
                </c:pt>
                <c:pt idx="1045">
                  <c:v>724.5</c:v>
                </c:pt>
                <c:pt idx="1046">
                  <c:v>725</c:v>
                </c:pt>
                <c:pt idx="1047">
                  <c:v>725.5</c:v>
                </c:pt>
                <c:pt idx="1048">
                  <c:v>726</c:v>
                </c:pt>
                <c:pt idx="1049">
                  <c:v>726.5</c:v>
                </c:pt>
                <c:pt idx="1050">
                  <c:v>727</c:v>
                </c:pt>
                <c:pt idx="1051">
                  <c:v>727.5</c:v>
                </c:pt>
                <c:pt idx="1052">
                  <c:v>728</c:v>
                </c:pt>
                <c:pt idx="1053">
                  <c:v>728.5</c:v>
                </c:pt>
                <c:pt idx="1054">
                  <c:v>729</c:v>
                </c:pt>
                <c:pt idx="1055">
                  <c:v>729.5</c:v>
                </c:pt>
                <c:pt idx="1056">
                  <c:v>730</c:v>
                </c:pt>
                <c:pt idx="1057">
                  <c:v>730.5</c:v>
                </c:pt>
                <c:pt idx="1058">
                  <c:v>731</c:v>
                </c:pt>
                <c:pt idx="1059">
                  <c:v>731.5</c:v>
                </c:pt>
                <c:pt idx="1060">
                  <c:v>732</c:v>
                </c:pt>
                <c:pt idx="1061">
                  <c:v>732.5</c:v>
                </c:pt>
                <c:pt idx="1062">
                  <c:v>733</c:v>
                </c:pt>
                <c:pt idx="1063">
                  <c:v>733.5</c:v>
                </c:pt>
                <c:pt idx="1064">
                  <c:v>734</c:v>
                </c:pt>
                <c:pt idx="1065">
                  <c:v>734.5</c:v>
                </c:pt>
                <c:pt idx="1066">
                  <c:v>735</c:v>
                </c:pt>
                <c:pt idx="1067">
                  <c:v>735.5</c:v>
                </c:pt>
                <c:pt idx="1068">
                  <c:v>736</c:v>
                </c:pt>
                <c:pt idx="1069">
                  <c:v>736.5</c:v>
                </c:pt>
                <c:pt idx="1070">
                  <c:v>737</c:v>
                </c:pt>
                <c:pt idx="1071">
                  <c:v>737.5</c:v>
                </c:pt>
                <c:pt idx="1072">
                  <c:v>738</c:v>
                </c:pt>
                <c:pt idx="1073">
                  <c:v>738.5</c:v>
                </c:pt>
                <c:pt idx="1074">
                  <c:v>739</c:v>
                </c:pt>
                <c:pt idx="1075">
                  <c:v>739.5</c:v>
                </c:pt>
                <c:pt idx="1076">
                  <c:v>740</c:v>
                </c:pt>
                <c:pt idx="1077">
                  <c:v>740.5</c:v>
                </c:pt>
                <c:pt idx="1078">
                  <c:v>741</c:v>
                </c:pt>
                <c:pt idx="1079">
                  <c:v>741.5</c:v>
                </c:pt>
                <c:pt idx="1080">
                  <c:v>742</c:v>
                </c:pt>
                <c:pt idx="1081">
                  <c:v>742.5</c:v>
                </c:pt>
                <c:pt idx="1082">
                  <c:v>743</c:v>
                </c:pt>
                <c:pt idx="1083">
                  <c:v>743.5</c:v>
                </c:pt>
                <c:pt idx="1084">
                  <c:v>744</c:v>
                </c:pt>
                <c:pt idx="1085">
                  <c:v>744.5</c:v>
                </c:pt>
                <c:pt idx="1086">
                  <c:v>745</c:v>
                </c:pt>
                <c:pt idx="1087">
                  <c:v>745.5</c:v>
                </c:pt>
                <c:pt idx="1088">
                  <c:v>746</c:v>
                </c:pt>
                <c:pt idx="1089">
                  <c:v>746.5</c:v>
                </c:pt>
                <c:pt idx="1090">
                  <c:v>747</c:v>
                </c:pt>
                <c:pt idx="1091">
                  <c:v>747.5</c:v>
                </c:pt>
                <c:pt idx="1092">
                  <c:v>748</c:v>
                </c:pt>
                <c:pt idx="1093">
                  <c:v>748.5</c:v>
                </c:pt>
                <c:pt idx="1094">
                  <c:v>749</c:v>
                </c:pt>
                <c:pt idx="1095">
                  <c:v>749.5</c:v>
                </c:pt>
                <c:pt idx="1096">
                  <c:v>750</c:v>
                </c:pt>
                <c:pt idx="1097">
                  <c:v>750.5</c:v>
                </c:pt>
                <c:pt idx="1098">
                  <c:v>751</c:v>
                </c:pt>
                <c:pt idx="1099">
                  <c:v>751.5</c:v>
                </c:pt>
                <c:pt idx="1100">
                  <c:v>752</c:v>
                </c:pt>
                <c:pt idx="1101">
                  <c:v>752.5</c:v>
                </c:pt>
                <c:pt idx="1102">
                  <c:v>753</c:v>
                </c:pt>
                <c:pt idx="1103">
                  <c:v>753.5</c:v>
                </c:pt>
                <c:pt idx="1104">
                  <c:v>754</c:v>
                </c:pt>
                <c:pt idx="1105">
                  <c:v>754.5</c:v>
                </c:pt>
                <c:pt idx="1106">
                  <c:v>755</c:v>
                </c:pt>
                <c:pt idx="1107">
                  <c:v>755.5</c:v>
                </c:pt>
                <c:pt idx="1108">
                  <c:v>756</c:v>
                </c:pt>
                <c:pt idx="1109">
                  <c:v>756.5</c:v>
                </c:pt>
                <c:pt idx="1110">
                  <c:v>757</c:v>
                </c:pt>
                <c:pt idx="1111">
                  <c:v>757.5</c:v>
                </c:pt>
                <c:pt idx="1112">
                  <c:v>758</c:v>
                </c:pt>
                <c:pt idx="1113">
                  <c:v>758.5</c:v>
                </c:pt>
                <c:pt idx="1114">
                  <c:v>759</c:v>
                </c:pt>
                <c:pt idx="1115">
                  <c:v>759.5</c:v>
                </c:pt>
                <c:pt idx="1116">
                  <c:v>760</c:v>
                </c:pt>
                <c:pt idx="1117">
                  <c:v>760.5</c:v>
                </c:pt>
                <c:pt idx="1118">
                  <c:v>761</c:v>
                </c:pt>
                <c:pt idx="1119">
                  <c:v>761.5</c:v>
                </c:pt>
                <c:pt idx="1120">
                  <c:v>762</c:v>
                </c:pt>
                <c:pt idx="1121">
                  <c:v>762.5</c:v>
                </c:pt>
                <c:pt idx="1122">
                  <c:v>763</c:v>
                </c:pt>
                <c:pt idx="1123">
                  <c:v>763.5</c:v>
                </c:pt>
                <c:pt idx="1124">
                  <c:v>764</c:v>
                </c:pt>
                <c:pt idx="1125">
                  <c:v>764.5</c:v>
                </c:pt>
                <c:pt idx="1126">
                  <c:v>765</c:v>
                </c:pt>
                <c:pt idx="1127">
                  <c:v>765.5</c:v>
                </c:pt>
                <c:pt idx="1128">
                  <c:v>766</c:v>
                </c:pt>
                <c:pt idx="1129">
                  <c:v>766.5</c:v>
                </c:pt>
                <c:pt idx="1130">
                  <c:v>767</c:v>
                </c:pt>
                <c:pt idx="1131">
                  <c:v>767.5</c:v>
                </c:pt>
                <c:pt idx="1132">
                  <c:v>768</c:v>
                </c:pt>
                <c:pt idx="1133">
                  <c:v>768.5</c:v>
                </c:pt>
                <c:pt idx="1134">
                  <c:v>769</c:v>
                </c:pt>
                <c:pt idx="1135">
                  <c:v>769.5</c:v>
                </c:pt>
                <c:pt idx="1136">
                  <c:v>770</c:v>
                </c:pt>
                <c:pt idx="1137">
                  <c:v>770.5</c:v>
                </c:pt>
                <c:pt idx="1138">
                  <c:v>771</c:v>
                </c:pt>
                <c:pt idx="1139">
                  <c:v>771.5</c:v>
                </c:pt>
                <c:pt idx="1140">
                  <c:v>772</c:v>
                </c:pt>
                <c:pt idx="1141">
                  <c:v>772.5</c:v>
                </c:pt>
                <c:pt idx="1142">
                  <c:v>773</c:v>
                </c:pt>
                <c:pt idx="1143">
                  <c:v>773.5</c:v>
                </c:pt>
                <c:pt idx="1144">
                  <c:v>774</c:v>
                </c:pt>
                <c:pt idx="1145">
                  <c:v>774.5</c:v>
                </c:pt>
                <c:pt idx="1146">
                  <c:v>775</c:v>
                </c:pt>
                <c:pt idx="1147">
                  <c:v>775.5</c:v>
                </c:pt>
                <c:pt idx="1148">
                  <c:v>776</c:v>
                </c:pt>
                <c:pt idx="1149">
                  <c:v>776.5</c:v>
                </c:pt>
                <c:pt idx="1150">
                  <c:v>777</c:v>
                </c:pt>
                <c:pt idx="1151">
                  <c:v>777.5</c:v>
                </c:pt>
                <c:pt idx="1152">
                  <c:v>778</c:v>
                </c:pt>
                <c:pt idx="1153">
                  <c:v>778.5</c:v>
                </c:pt>
                <c:pt idx="1154">
                  <c:v>779</c:v>
                </c:pt>
                <c:pt idx="1155">
                  <c:v>779.5</c:v>
                </c:pt>
                <c:pt idx="1156">
                  <c:v>780</c:v>
                </c:pt>
                <c:pt idx="1157">
                  <c:v>780.5</c:v>
                </c:pt>
                <c:pt idx="1158">
                  <c:v>781</c:v>
                </c:pt>
                <c:pt idx="1159">
                  <c:v>781.5</c:v>
                </c:pt>
                <c:pt idx="1160">
                  <c:v>782</c:v>
                </c:pt>
                <c:pt idx="1161">
                  <c:v>782.5</c:v>
                </c:pt>
                <c:pt idx="1162">
                  <c:v>783</c:v>
                </c:pt>
                <c:pt idx="1163">
                  <c:v>783.5</c:v>
                </c:pt>
                <c:pt idx="1164">
                  <c:v>784</c:v>
                </c:pt>
                <c:pt idx="1165">
                  <c:v>784.5</c:v>
                </c:pt>
                <c:pt idx="1166">
                  <c:v>785</c:v>
                </c:pt>
                <c:pt idx="1167">
                  <c:v>785.5</c:v>
                </c:pt>
                <c:pt idx="1168">
                  <c:v>786</c:v>
                </c:pt>
                <c:pt idx="1169">
                  <c:v>786.5</c:v>
                </c:pt>
                <c:pt idx="1170">
                  <c:v>787</c:v>
                </c:pt>
                <c:pt idx="1171">
                  <c:v>787.5</c:v>
                </c:pt>
                <c:pt idx="1172">
                  <c:v>788</c:v>
                </c:pt>
                <c:pt idx="1173">
                  <c:v>788.5</c:v>
                </c:pt>
                <c:pt idx="1174">
                  <c:v>789</c:v>
                </c:pt>
                <c:pt idx="1175">
                  <c:v>789.5</c:v>
                </c:pt>
                <c:pt idx="1176">
                  <c:v>790</c:v>
                </c:pt>
                <c:pt idx="1177">
                  <c:v>790.5</c:v>
                </c:pt>
                <c:pt idx="1178">
                  <c:v>791</c:v>
                </c:pt>
                <c:pt idx="1179">
                  <c:v>791.5</c:v>
                </c:pt>
                <c:pt idx="1180">
                  <c:v>792</c:v>
                </c:pt>
                <c:pt idx="1181">
                  <c:v>792.5</c:v>
                </c:pt>
                <c:pt idx="1182">
                  <c:v>793</c:v>
                </c:pt>
                <c:pt idx="1183">
                  <c:v>793.5</c:v>
                </c:pt>
                <c:pt idx="1184">
                  <c:v>794</c:v>
                </c:pt>
                <c:pt idx="1185">
                  <c:v>794.5</c:v>
                </c:pt>
                <c:pt idx="1186">
                  <c:v>795</c:v>
                </c:pt>
                <c:pt idx="1187">
                  <c:v>795.5</c:v>
                </c:pt>
                <c:pt idx="1188">
                  <c:v>796</c:v>
                </c:pt>
                <c:pt idx="1189">
                  <c:v>796.5</c:v>
                </c:pt>
                <c:pt idx="1190">
                  <c:v>797</c:v>
                </c:pt>
                <c:pt idx="1191">
                  <c:v>797.5</c:v>
                </c:pt>
                <c:pt idx="1192">
                  <c:v>798</c:v>
                </c:pt>
                <c:pt idx="1193">
                  <c:v>798.5</c:v>
                </c:pt>
                <c:pt idx="1194">
                  <c:v>799</c:v>
                </c:pt>
                <c:pt idx="1195">
                  <c:v>799.5</c:v>
                </c:pt>
                <c:pt idx="1196">
                  <c:v>800</c:v>
                </c:pt>
                <c:pt idx="1197">
                  <c:v>800.5</c:v>
                </c:pt>
                <c:pt idx="1198">
                  <c:v>801</c:v>
                </c:pt>
                <c:pt idx="1199">
                  <c:v>801.5</c:v>
                </c:pt>
                <c:pt idx="1200">
                  <c:v>802</c:v>
                </c:pt>
                <c:pt idx="1201">
                  <c:v>802.5</c:v>
                </c:pt>
                <c:pt idx="1202">
                  <c:v>803</c:v>
                </c:pt>
                <c:pt idx="1203">
                  <c:v>803.5</c:v>
                </c:pt>
                <c:pt idx="1204">
                  <c:v>804</c:v>
                </c:pt>
                <c:pt idx="1205">
                  <c:v>804.5</c:v>
                </c:pt>
                <c:pt idx="1206">
                  <c:v>805</c:v>
                </c:pt>
                <c:pt idx="1207">
                  <c:v>805.5</c:v>
                </c:pt>
                <c:pt idx="1208">
                  <c:v>806</c:v>
                </c:pt>
                <c:pt idx="1209">
                  <c:v>806.5</c:v>
                </c:pt>
                <c:pt idx="1210">
                  <c:v>807</c:v>
                </c:pt>
                <c:pt idx="1211">
                  <c:v>807.5</c:v>
                </c:pt>
                <c:pt idx="1212">
                  <c:v>808</c:v>
                </c:pt>
                <c:pt idx="1213">
                  <c:v>808.5</c:v>
                </c:pt>
                <c:pt idx="1214">
                  <c:v>809</c:v>
                </c:pt>
                <c:pt idx="1215">
                  <c:v>809.5</c:v>
                </c:pt>
                <c:pt idx="1216">
                  <c:v>810</c:v>
                </c:pt>
                <c:pt idx="1217">
                  <c:v>810.5</c:v>
                </c:pt>
                <c:pt idx="1218">
                  <c:v>811</c:v>
                </c:pt>
                <c:pt idx="1219">
                  <c:v>811.5</c:v>
                </c:pt>
                <c:pt idx="1220">
                  <c:v>812</c:v>
                </c:pt>
                <c:pt idx="1221">
                  <c:v>812.5</c:v>
                </c:pt>
                <c:pt idx="1222">
                  <c:v>813</c:v>
                </c:pt>
                <c:pt idx="1223">
                  <c:v>813.5</c:v>
                </c:pt>
                <c:pt idx="1224">
                  <c:v>814</c:v>
                </c:pt>
                <c:pt idx="1225">
                  <c:v>814.5</c:v>
                </c:pt>
                <c:pt idx="1226">
                  <c:v>815</c:v>
                </c:pt>
                <c:pt idx="1227">
                  <c:v>815.5</c:v>
                </c:pt>
                <c:pt idx="1228">
                  <c:v>816</c:v>
                </c:pt>
                <c:pt idx="1229">
                  <c:v>816.5</c:v>
                </c:pt>
                <c:pt idx="1230">
                  <c:v>817</c:v>
                </c:pt>
                <c:pt idx="1231">
                  <c:v>817.5</c:v>
                </c:pt>
                <c:pt idx="1232">
                  <c:v>818</c:v>
                </c:pt>
                <c:pt idx="1233">
                  <c:v>818.5</c:v>
                </c:pt>
                <c:pt idx="1234">
                  <c:v>819</c:v>
                </c:pt>
                <c:pt idx="1235">
                  <c:v>819.5</c:v>
                </c:pt>
                <c:pt idx="1236">
                  <c:v>820</c:v>
                </c:pt>
                <c:pt idx="1237">
                  <c:v>820.5</c:v>
                </c:pt>
                <c:pt idx="1238">
                  <c:v>821</c:v>
                </c:pt>
                <c:pt idx="1239">
                  <c:v>821.5</c:v>
                </c:pt>
                <c:pt idx="1240">
                  <c:v>822</c:v>
                </c:pt>
                <c:pt idx="1241">
                  <c:v>822.5</c:v>
                </c:pt>
                <c:pt idx="1242">
                  <c:v>823</c:v>
                </c:pt>
                <c:pt idx="1243">
                  <c:v>823.5</c:v>
                </c:pt>
                <c:pt idx="1244">
                  <c:v>824</c:v>
                </c:pt>
                <c:pt idx="1245">
                  <c:v>824.5</c:v>
                </c:pt>
                <c:pt idx="1246">
                  <c:v>825</c:v>
                </c:pt>
                <c:pt idx="1247">
                  <c:v>825.5</c:v>
                </c:pt>
                <c:pt idx="1248">
                  <c:v>826</c:v>
                </c:pt>
                <c:pt idx="1249">
                  <c:v>826.5</c:v>
                </c:pt>
                <c:pt idx="1250">
                  <c:v>827</c:v>
                </c:pt>
                <c:pt idx="1251">
                  <c:v>827.5</c:v>
                </c:pt>
                <c:pt idx="1252">
                  <c:v>828</c:v>
                </c:pt>
                <c:pt idx="1253">
                  <c:v>828.5</c:v>
                </c:pt>
                <c:pt idx="1254">
                  <c:v>829</c:v>
                </c:pt>
                <c:pt idx="1255">
                  <c:v>829.5</c:v>
                </c:pt>
                <c:pt idx="1256">
                  <c:v>830</c:v>
                </c:pt>
                <c:pt idx="1257">
                  <c:v>830.5</c:v>
                </c:pt>
                <c:pt idx="1258">
                  <c:v>831</c:v>
                </c:pt>
                <c:pt idx="1259">
                  <c:v>831.5</c:v>
                </c:pt>
                <c:pt idx="1260">
                  <c:v>832</c:v>
                </c:pt>
                <c:pt idx="1261">
                  <c:v>832.5</c:v>
                </c:pt>
                <c:pt idx="1262">
                  <c:v>833</c:v>
                </c:pt>
                <c:pt idx="1263">
                  <c:v>833.5</c:v>
                </c:pt>
                <c:pt idx="1264">
                  <c:v>834</c:v>
                </c:pt>
                <c:pt idx="1265">
                  <c:v>834.5</c:v>
                </c:pt>
                <c:pt idx="1266">
                  <c:v>835</c:v>
                </c:pt>
                <c:pt idx="1267">
                  <c:v>835.5</c:v>
                </c:pt>
                <c:pt idx="1268">
                  <c:v>836</c:v>
                </c:pt>
                <c:pt idx="1269">
                  <c:v>836.5</c:v>
                </c:pt>
                <c:pt idx="1270">
                  <c:v>837</c:v>
                </c:pt>
                <c:pt idx="1271">
                  <c:v>837.5</c:v>
                </c:pt>
                <c:pt idx="1272">
                  <c:v>838</c:v>
                </c:pt>
                <c:pt idx="1273">
                  <c:v>838.5</c:v>
                </c:pt>
                <c:pt idx="1274">
                  <c:v>839</c:v>
                </c:pt>
                <c:pt idx="1275">
                  <c:v>839.5</c:v>
                </c:pt>
                <c:pt idx="1276">
                  <c:v>840</c:v>
                </c:pt>
                <c:pt idx="1277">
                  <c:v>840.5</c:v>
                </c:pt>
                <c:pt idx="1278">
                  <c:v>841</c:v>
                </c:pt>
                <c:pt idx="1279">
                  <c:v>841.5</c:v>
                </c:pt>
                <c:pt idx="1280">
                  <c:v>842</c:v>
                </c:pt>
                <c:pt idx="1281">
                  <c:v>842.5</c:v>
                </c:pt>
                <c:pt idx="1282">
                  <c:v>843</c:v>
                </c:pt>
                <c:pt idx="1283">
                  <c:v>843.5</c:v>
                </c:pt>
                <c:pt idx="1284">
                  <c:v>844</c:v>
                </c:pt>
                <c:pt idx="1285">
                  <c:v>844.5</c:v>
                </c:pt>
                <c:pt idx="1286">
                  <c:v>845</c:v>
                </c:pt>
                <c:pt idx="1287">
                  <c:v>845.5</c:v>
                </c:pt>
                <c:pt idx="1288">
                  <c:v>846</c:v>
                </c:pt>
                <c:pt idx="1289">
                  <c:v>846.5</c:v>
                </c:pt>
                <c:pt idx="1290">
                  <c:v>847</c:v>
                </c:pt>
                <c:pt idx="1291">
                  <c:v>847.5</c:v>
                </c:pt>
                <c:pt idx="1292">
                  <c:v>848</c:v>
                </c:pt>
                <c:pt idx="1293">
                  <c:v>848.5</c:v>
                </c:pt>
                <c:pt idx="1294">
                  <c:v>849</c:v>
                </c:pt>
                <c:pt idx="1295">
                  <c:v>849.5</c:v>
                </c:pt>
                <c:pt idx="1296">
                  <c:v>850</c:v>
                </c:pt>
                <c:pt idx="1297">
                  <c:v>850.5</c:v>
                </c:pt>
                <c:pt idx="1298">
                  <c:v>851</c:v>
                </c:pt>
                <c:pt idx="1299">
                  <c:v>851.5</c:v>
                </c:pt>
                <c:pt idx="1300">
                  <c:v>852</c:v>
                </c:pt>
                <c:pt idx="1301">
                  <c:v>852.5</c:v>
                </c:pt>
                <c:pt idx="1302">
                  <c:v>853</c:v>
                </c:pt>
                <c:pt idx="1303">
                  <c:v>853.5</c:v>
                </c:pt>
                <c:pt idx="1304">
                  <c:v>854</c:v>
                </c:pt>
                <c:pt idx="1305">
                  <c:v>854.5</c:v>
                </c:pt>
                <c:pt idx="1306">
                  <c:v>855</c:v>
                </c:pt>
                <c:pt idx="1307">
                  <c:v>855.5</c:v>
                </c:pt>
                <c:pt idx="1308">
                  <c:v>856</c:v>
                </c:pt>
                <c:pt idx="1309">
                  <c:v>856.5</c:v>
                </c:pt>
                <c:pt idx="1310">
                  <c:v>857</c:v>
                </c:pt>
                <c:pt idx="1311">
                  <c:v>857.5</c:v>
                </c:pt>
                <c:pt idx="1312">
                  <c:v>858</c:v>
                </c:pt>
                <c:pt idx="1313">
                  <c:v>858.5</c:v>
                </c:pt>
                <c:pt idx="1314">
                  <c:v>859</c:v>
                </c:pt>
                <c:pt idx="1315">
                  <c:v>859.5</c:v>
                </c:pt>
                <c:pt idx="1316">
                  <c:v>860</c:v>
                </c:pt>
                <c:pt idx="1317">
                  <c:v>860.5</c:v>
                </c:pt>
                <c:pt idx="1318">
                  <c:v>861</c:v>
                </c:pt>
                <c:pt idx="1319">
                  <c:v>861.5</c:v>
                </c:pt>
                <c:pt idx="1320">
                  <c:v>862</c:v>
                </c:pt>
                <c:pt idx="1321">
                  <c:v>862.5</c:v>
                </c:pt>
                <c:pt idx="1322">
                  <c:v>863</c:v>
                </c:pt>
                <c:pt idx="1323">
                  <c:v>863.5</c:v>
                </c:pt>
                <c:pt idx="1324">
                  <c:v>864</c:v>
                </c:pt>
                <c:pt idx="1325">
                  <c:v>864.5</c:v>
                </c:pt>
                <c:pt idx="1326">
                  <c:v>865</c:v>
                </c:pt>
                <c:pt idx="1327">
                  <c:v>865.5</c:v>
                </c:pt>
                <c:pt idx="1328">
                  <c:v>866</c:v>
                </c:pt>
                <c:pt idx="1329">
                  <c:v>866.5</c:v>
                </c:pt>
                <c:pt idx="1330">
                  <c:v>867</c:v>
                </c:pt>
                <c:pt idx="1331">
                  <c:v>867.5</c:v>
                </c:pt>
                <c:pt idx="1332">
                  <c:v>868</c:v>
                </c:pt>
                <c:pt idx="1333">
                  <c:v>868.5</c:v>
                </c:pt>
                <c:pt idx="1334">
                  <c:v>869</c:v>
                </c:pt>
                <c:pt idx="1335">
                  <c:v>869.5</c:v>
                </c:pt>
                <c:pt idx="1336">
                  <c:v>870</c:v>
                </c:pt>
                <c:pt idx="1337">
                  <c:v>870.5</c:v>
                </c:pt>
                <c:pt idx="1338">
                  <c:v>871</c:v>
                </c:pt>
                <c:pt idx="1339">
                  <c:v>871.5</c:v>
                </c:pt>
                <c:pt idx="1340">
                  <c:v>872</c:v>
                </c:pt>
                <c:pt idx="1341">
                  <c:v>872.5</c:v>
                </c:pt>
                <c:pt idx="1342">
                  <c:v>873</c:v>
                </c:pt>
                <c:pt idx="1343">
                  <c:v>873.5</c:v>
                </c:pt>
                <c:pt idx="1344">
                  <c:v>874</c:v>
                </c:pt>
                <c:pt idx="1345">
                  <c:v>874.5</c:v>
                </c:pt>
                <c:pt idx="1346">
                  <c:v>875</c:v>
                </c:pt>
                <c:pt idx="1347">
                  <c:v>875.5</c:v>
                </c:pt>
                <c:pt idx="1348">
                  <c:v>876</c:v>
                </c:pt>
                <c:pt idx="1349">
                  <c:v>876.5</c:v>
                </c:pt>
                <c:pt idx="1350">
                  <c:v>877</c:v>
                </c:pt>
                <c:pt idx="1351">
                  <c:v>877.5</c:v>
                </c:pt>
                <c:pt idx="1352">
                  <c:v>878</c:v>
                </c:pt>
                <c:pt idx="1353">
                  <c:v>878.5</c:v>
                </c:pt>
                <c:pt idx="1354">
                  <c:v>879</c:v>
                </c:pt>
                <c:pt idx="1355">
                  <c:v>879.5</c:v>
                </c:pt>
                <c:pt idx="1356">
                  <c:v>880</c:v>
                </c:pt>
                <c:pt idx="1357">
                  <c:v>880.5</c:v>
                </c:pt>
                <c:pt idx="1358">
                  <c:v>881</c:v>
                </c:pt>
                <c:pt idx="1359">
                  <c:v>881.5</c:v>
                </c:pt>
                <c:pt idx="1360">
                  <c:v>882</c:v>
                </c:pt>
                <c:pt idx="1361">
                  <c:v>882.5</c:v>
                </c:pt>
                <c:pt idx="1362">
                  <c:v>883</c:v>
                </c:pt>
                <c:pt idx="1363">
                  <c:v>883.5</c:v>
                </c:pt>
                <c:pt idx="1364">
                  <c:v>884</c:v>
                </c:pt>
                <c:pt idx="1365">
                  <c:v>884.5</c:v>
                </c:pt>
                <c:pt idx="1366">
                  <c:v>885</c:v>
                </c:pt>
                <c:pt idx="1367">
                  <c:v>885.5</c:v>
                </c:pt>
                <c:pt idx="1368">
                  <c:v>886</c:v>
                </c:pt>
                <c:pt idx="1369">
                  <c:v>886.5</c:v>
                </c:pt>
                <c:pt idx="1370">
                  <c:v>887</c:v>
                </c:pt>
                <c:pt idx="1371">
                  <c:v>887.5</c:v>
                </c:pt>
                <c:pt idx="1372">
                  <c:v>888</c:v>
                </c:pt>
                <c:pt idx="1373">
                  <c:v>888.5</c:v>
                </c:pt>
                <c:pt idx="1374">
                  <c:v>889</c:v>
                </c:pt>
                <c:pt idx="1375">
                  <c:v>889.5</c:v>
                </c:pt>
                <c:pt idx="1376">
                  <c:v>890</c:v>
                </c:pt>
                <c:pt idx="1377">
                  <c:v>890.5</c:v>
                </c:pt>
                <c:pt idx="1378">
                  <c:v>891</c:v>
                </c:pt>
                <c:pt idx="1379">
                  <c:v>891.5</c:v>
                </c:pt>
                <c:pt idx="1380">
                  <c:v>892</c:v>
                </c:pt>
                <c:pt idx="1381">
                  <c:v>892.5</c:v>
                </c:pt>
                <c:pt idx="1382">
                  <c:v>893</c:v>
                </c:pt>
                <c:pt idx="1383">
                  <c:v>893.5</c:v>
                </c:pt>
                <c:pt idx="1384">
                  <c:v>894</c:v>
                </c:pt>
                <c:pt idx="1385">
                  <c:v>894.5</c:v>
                </c:pt>
                <c:pt idx="1386">
                  <c:v>895</c:v>
                </c:pt>
                <c:pt idx="1387">
                  <c:v>895.5</c:v>
                </c:pt>
                <c:pt idx="1388">
                  <c:v>896</c:v>
                </c:pt>
                <c:pt idx="1389">
                  <c:v>896.5</c:v>
                </c:pt>
                <c:pt idx="1390">
                  <c:v>897</c:v>
                </c:pt>
                <c:pt idx="1391">
                  <c:v>897.5</c:v>
                </c:pt>
                <c:pt idx="1392">
                  <c:v>898</c:v>
                </c:pt>
                <c:pt idx="1393">
                  <c:v>898.5</c:v>
                </c:pt>
                <c:pt idx="1394">
                  <c:v>899</c:v>
                </c:pt>
                <c:pt idx="1395">
                  <c:v>899.5</c:v>
                </c:pt>
                <c:pt idx="1396">
                  <c:v>900</c:v>
                </c:pt>
                <c:pt idx="1397">
                  <c:v>900.5</c:v>
                </c:pt>
                <c:pt idx="1398">
                  <c:v>901</c:v>
                </c:pt>
                <c:pt idx="1399">
                  <c:v>901.5</c:v>
                </c:pt>
                <c:pt idx="1400">
                  <c:v>902</c:v>
                </c:pt>
                <c:pt idx="1401">
                  <c:v>902.5</c:v>
                </c:pt>
                <c:pt idx="1402">
                  <c:v>903</c:v>
                </c:pt>
                <c:pt idx="1403">
                  <c:v>903.5</c:v>
                </c:pt>
                <c:pt idx="1404">
                  <c:v>904</c:v>
                </c:pt>
                <c:pt idx="1405">
                  <c:v>904.5</c:v>
                </c:pt>
                <c:pt idx="1406">
                  <c:v>905</c:v>
                </c:pt>
                <c:pt idx="1407">
                  <c:v>905.5</c:v>
                </c:pt>
                <c:pt idx="1408">
                  <c:v>906</c:v>
                </c:pt>
                <c:pt idx="1409">
                  <c:v>906.5</c:v>
                </c:pt>
                <c:pt idx="1410">
                  <c:v>907</c:v>
                </c:pt>
                <c:pt idx="1411">
                  <c:v>907.5</c:v>
                </c:pt>
                <c:pt idx="1412">
                  <c:v>908</c:v>
                </c:pt>
                <c:pt idx="1413">
                  <c:v>908.5</c:v>
                </c:pt>
                <c:pt idx="1414">
                  <c:v>909</c:v>
                </c:pt>
                <c:pt idx="1415">
                  <c:v>909.5</c:v>
                </c:pt>
                <c:pt idx="1416">
                  <c:v>910</c:v>
                </c:pt>
                <c:pt idx="1417">
                  <c:v>910.5</c:v>
                </c:pt>
                <c:pt idx="1418">
                  <c:v>911</c:v>
                </c:pt>
                <c:pt idx="1419">
                  <c:v>911.5</c:v>
                </c:pt>
                <c:pt idx="1420">
                  <c:v>912</c:v>
                </c:pt>
                <c:pt idx="1421">
                  <c:v>912.5</c:v>
                </c:pt>
                <c:pt idx="1422">
                  <c:v>913</c:v>
                </c:pt>
                <c:pt idx="1423">
                  <c:v>913.5</c:v>
                </c:pt>
                <c:pt idx="1424">
                  <c:v>914</c:v>
                </c:pt>
                <c:pt idx="1425">
                  <c:v>914.5</c:v>
                </c:pt>
                <c:pt idx="1426">
                  <c:v>915</c:v>
                </c:pt>
                <c:pt idx="1427">
                  <c:v>915.5</c:v>
                </c:pt>
                <c:pt idx="1428">
                  <c:v>916</c:v>
                </c:pt>
                <c:pt idx="1429">
                  <c:v>916.5</c:v>
                </c:pt>
                <c:pt idx="1430">
                  <c:v>917</c:v>
                </c:pt>
                <c:pt idx="1431">
                  <c:v>917.5</c:v>
                </c:pt>
                <c:pt idx="1432">
                  <c:v>918</c:v>
                </c:pt>
                <c:pt idx="1433">
                  <c:v>918.5</c:v>
                </c:pt>
                <c:pt idx="1434">
                  <c:v>919</c:v>
                </c:pt>
                <c:pt idx="1435">
                  <c:v>919.5</c:v>
                </c:pt>
                <c:pt idx="1436">
                  <c:v>920</c:v>
                </c:pt>
                <c:pt idx="1437">
                  <c:v>920.5</c:v>
                </c:pt>
                <c:pt idx="1438">
                  <c:v>921</c:v>
                </c:pt>
                <c:pt idx="1439">
                  <c:v>921.5</c:v>
                </c:pt>
                <c:pt idx="1440">
                  <c:v>922</c:v>
                </c:pt>
                <c:pt idx="1441">
                  <c:v>922.5</c:v>
                </c:pt>
                <c:pt idx="1442">
                  <c:v>923</c:v>
                </c:pt>
                <c:pt idx="1443">
                  <c:v>923.5</c:v>
                </c:pt>
                <c:pt idx="1444">
                  <c:v>924</c:v>
                </c:pt>
                <c:pt idx="1445">
                  <c:v>924.5</c:v>
                </c:pt>
                <c:pt idx="1446">
                  <c:v>925</c:v>
                </c:pt>
                <c:pt idx="1447">
                  <c:v>925.5</c:v>
                </c:pt>
                <c:pt idx="1448">
                  <c:v>926</c:v>
                </c:pt>
                <c:pt idx="1449">
                  <c:v>926.5</c:v>
                </c:pt>
                <c:pt idx="1450">
                  <c:v>927</c:v>
                </c:pt>
                <c:pt idx="1451">
                  <c:v>927.5</c:v>
                </c:pt>
                <c:pt idx="1452">
                  <c:v>928</c:v>
                </c:pt>
                <c:pt idx="1453">
                  <c:v>928.5</c:v>
                </c:pt>
                <c:pt idx="1454">
                  <c:v>929</c:v>
                </c:pt>
                <c:pt idx="1455">
                  <c:v>929.5</c:v>
                </c:pt>
                <c:pt idx="1456">
                  <c:v>930</c:v>
                </c:pt>
                <c:pt idx="1457">
                  <c:v>930.5</c:v>
                </c:pt>
                <c:pt idx="1458">
                  <c:v>931</c:v>
                </c:pt>
                <c:pt idx="1459">
                  <c:v>931.5</c:v>
                </c:pt>
                <c:pt idx="1460">
                  <c:v>932</c:v>
                </c:pt>
                <c:pt idx="1461">
                  <c:v>932.5</c:v>
                </c:pt>
                <c:pt idx="1462">
                  <c:v>933</c:v>
                </c:pt>
                <c:pt idx="1463">
                  <c:v>933.5</c:v>
                </c:pt>
                <c:pt idx="1464">
                  <c:v>934</c:v>
                </c:pt>
                <c:pt idx="1465">
                  <c:v>934.5</c:v>
                </c:pt>
                <c:pt idx="1466">
                  <c:v>935</c:v>
                </c:pt>
                <c:pt idx="1467">
                  <c:v>935.5</c:v>
                </c:pt>
                <c:pt idx="1468">
                  <c:v>936</c:v>
                </c:pt>
                <c:pt idx="1469">
                  <c:v>936.5</c:v>
                </c:pt>
                <c:pt idx="1470">
                  <c:v>937</c:v>
                </c:pt>
                <c:pt idx="1471">
                  <c:v>937.5</c:v>
                </c:pt>
                <c:pt idx="1472">
                  <c:v>938</c:v>
                </c:pt>
                <c:pt idx="1473">
                  <c:v>938.5</c:v>
                </c:pt>
                <c:pt idx="1474">
                  <c:v>939</c:v>
                </c:pt>
                <c:pt idx="1475">
                  <c:v>939.5</c:v>
                </c:pt>
                <c:pt idx="1476">
                  <c:v>940</c:v>
                </c:pt>
                <c:pt idx="1477">
                  <c:v>940.5</c:v>
                </c:pt>
                <c:pt idx="1478">
                  <c:v>941</c:v>
                </c:pt>
                <c:pt idx="1479">
                  <c:v>941.5</c:v>
                </c:pt>
                <c:pt idx="1480">
                  <c:v>942</c:v>
                </c:pt>
                <c:pt idx="1481">
                  <c:v>942.5</c:v>
                </c:pt>
                <c:pt idx="1482">
                  <c:v>943</c:v>
                </c:pt>
                <c:pt idx="1483">
                  <c:v>943.5</c:v>
                </c:pt>
                <c:pt idx="1484">
                  <c:v>944</c:v>
                </c:pt>
                <c:pt idx="1485">
                  <c:v>944.5</c:v>
                </c:pt>
                <c:pt idx="1486">
                  <c:v>945</c:v>
                </c:pt>
                <c:pt idx="1487">
                  <c:v>945.5</c:v>
                </c:pt>
                <c:pt idx="1488">
                  <c:v>946</c:v>
                </c:pt>
                <c:pt idx="1489">
                  <c:v>946.5</c:v>
                </c:pt>
                <c:pt idx="1490">
                  <c:v>947</c:v>
                </c:pt>
                <c:pt idx="1491">
                  <c:v>947.5</c:v>
                </c:pt>
                <c:pt idx="1492">
                  <c:v>948</c:v>
                </c:pt>
                <c:pt idx="1493">
                  <c:v>948.5</c:v>
                </c:pt>
                <c:pt idx="1494">
                  <c:v>949</c:v>
                </c:pt>
                <c:pt idx="1495">
                  <c:v>949.5</c:v>
                </c:pt>
                <c:pt idx="1496">
                  <c:v>950</c:v>
                </c:pt>
                <c:pt idx="1497">
                  <c:v>950.5</c:v>
                </c:pt>
                <c:pt idx="1498">
                  <c:v>951</c:v>
                </c:pt>
                <c:pt idx="1499">
                  <c:v>951.5</c:v>
                </c:pt>
                <c:pt idx="1500">
                  <c:v>952</c:v>
                </c:pt>
                <c:pt idx="1501">
                  <c:v>952.5</c:v>
                </c:pt>
                <c:pt idx="1502">
                  <c:v>953</c:v>
                </c:pt>
                <c:pt idx="1503">
                  <c:v>953.5</c:v>
                </c:pt>
                <c:pt idx="1504">
                  <c:v>954</c:v>
                </c:pt>
                <c:pt idx="1505">
                  <c:v>954.5</c:v>
                </c:pt>
                <c:pt idx="1506">
                  <c:v>955</c:v>
                </c:pt>
                <c:pt idx="1507">
                  <c:v>955.5</c:v>
                </c:pt>
                <c:pt idx="1508">
                  <c:v>956</c:v>
                </c:pt>
                <c:pt idx="1509">
                  <c:v>956.5</c:v>
                </c:pt>
                <c:pt idx="1510">
                  <c:v>957</c:v>
                </c:pt>
                <c:pt idx="1511">
                  <c:v>957.5</c:v>
                </c:pt>
                <c:pt idx="1512">
                  <c:v>958</c:v>
                </c:pt>
                <c:pt idx="1513">
                  <c:v>958.5</c:v>
                </c:pt>
                <c:pt idx="1514">
                  <c:v>959</c:v>
                </c:pt>
                <c:pt idx="1515">
                  <c:v>959.5</c:v>
                </c:pt>
                <c:pt idx="1516">
                  <c:v>960</c:v>
                </c:pt>
                <c:pt idx="1517">
                  <c:v>960.5</c:v>
                </c:pt>
                <c:pt idx="1518">
                  <c:v>961</c:v>
                </c:pt>
                <c:pt idx="1519">
                  <c:v>961.5</c:v>
                </c:pt>
                <c:pt idx="1520">
                  <c:v>962</c:v>
                </c:pt>
                <c:pt idx="1521">
                  <c:v>962.5</c:v>
                </c:pt>
                <c:pt idx="1522">
                  <c:v>963</c:v>
                </c:pt>
                <c:pt idx="1523">
                  <c:v>963.5</c:v>
                </c:pt>
                <c:pt idx="1524">
                  <c:v>964</c:v>
                </c:pt>
                <c:pt idx="1525">
                  <c:v>964.5</c:v>
                </c:pt>
                <c:pt idx="1526">
                  <c:v>965</c:v>
                </c:pt>
                <c:pt idx="1527">
                  <c:v>965.5</c:v>
                </c:pt>
                <c:pt idx="1528">
                  <c:v>966</c:v>
                </c:pt>
                <c:pt idx="1529">
                  <c:v>966.5</c:v>
                </c:pt>
                <c:pt idx="1530">
                  <c:v>967</c:v>
                </c:pt>
                <c:pt idx="1531">
                  <c:v>967.5</c:v>
                </c:pt>
                <c:pt idx="1532">
                  <c:v>968</c:v>
                </c:pt>
                <c:pt idx="1533">
                  <c:v>968.5</c:v>
                </c:pt>
                <c:pt idx="1534">
                  <c:v>969</c:v>
                </c:pt>
                <c:pt idx="1535">
                  <c:v>969.5</c:v>
                </c:pt>
                <c:pt idx="1536">
                  <c:v>970</c:v>
                </c:pt>
                <c:pt idx="1537">
                  <c:v>970.5</c:v>
                </c:pt>
                <c:pt idx="1538">
                  <c:v>971</c:v>
                </c:pt>
                <c:pt idx="1539">
                  <c:v>971.5</c:v>
                </c:pt>
                <c:pt idx="1540">
                  <c:v>972</c:v>
                </c:pt>
                <c:pt idx="1541">
                  <c:v>972.5</c:v>
                </c:pt>
                <c:pt idx="1542">
                  <c:v>973</c:v>
                </c:pt>
                <c:pt idx="1543">
                  <c:v>973.5</c:v>
                </c:pt>
                <c:pt idx="1544">
                  <c:v>974</c:v>
                </c:pt>
                <c:pt idx="1545">
                  <c:v>974.5</c:v>
                </c:pt>
                <c:pt idx="1546">
                  <c:v>975</c:v>
                </c:pt>
                <c:pt idx="1547">
                  <c:v>975.5</c:v>
                </c:pt>
                <c:pt idx="1548">
                  <c:v>976</c:v>
                </c:pt>
                <c:pt idx="1549">
                  <c:v>976.5</c:v>
                </c:pt>
                <c:pt idx="1550">
                  <c:v>977</c:v>
                </c:pt>
                <c:pt idx="1551">
                  <c:v>977.5</c:v>
                </c:pt>
                <c:pt idx="1552">
                  <c:v>978</c:v>
                </c:pt>
                <c:pt idx="1553">
                  <c:v>978.5</c:v>
                </c:pt>
                <c:pt idx="1554">
                  <c:v>979</c:v>
                </c:pt>
                <c:pt idx="1555">
                  <c:v>979.5</c:v>
                </c:pt>
                <c:pt idx="1556">
                  <c:v>980</c:v>
                </c:pt>
                <c:pt idx="1557">
                  <c:v>980.5</c:v>
                </c:pt>
                <c:pt idx="1558">
                  <c:v>981</c:v>
                </c:pt>
                <c:pt idx="1559">
                  <c:v>981.5</c:v>
                </c:pt>
                <c:pt idx="1560">
                  <c:v>982</c:v>
                </c:pt>
                <c:pt idx="1561">
                  <c:v>982.5</c:v>
                </c:pt>
                <c:pt idx="1562">
                  <c:v>983</c:v>
                </c:pt>
                <c:pt idx="1563">
                  <c:v>983.5</c:v>
                </c:pt>
                <c:pt idx="1564">
                  <c:v>984</c:v>
                </c:pt>
                <c:pt idx="1565">
                  <c:v>984.5</c:v>
                </c:pt>
                <c:pt idx="1566">
                  <c:v>985</c:v>
                </c:pt>
                <c:pt idx="1567">
                  <c:v>985.5</c:v>
                </c:pt>
                <c:pt idx="1568">
                  <c:v>986</c:v>
                </c:pt>
                <c:pt idx="1569">
                  <c:v>986.5</c:v>
                </c:pt>
                <c:pt idx="1570">
                  <c:v>987</c:v>
                </c:pt>
                <c:pt idx="1571">
                  <c:v>987.5</c:v>
                </c:pt>
                <c:pt idx="1572">
                  <c:v>988</c:v>
                </c:pt>
                <c:pt idx="1573">
                  <c:v>988.5</c:v>
                </c:pt>
                <c:pt idx="1574">
                  <c:v>989</c:v>
                </c:pt>
                <c:pt idx="1575">
                  <c:v>989.5</c:v>
                </c:pt>
                <c:pt idx="1576">
                  <c:v>990</c:v>
                </c:pt>
                <c:pt idx="1577">
                  <c:v>990.5</c:v>
                </c:pt>
                <c:pt idx="1578">
                  <c:v>991</c:v>
                </c:pt>
                <c:pt idx="1579">
                  <c:v>991.5</c:v>
                </c:pt>
                <c:pt idx="1580">
                  <c:v>992</c:v>
                </c:pt>
                <c:pt idx="1581">
                  <c:v>992.5</c:v>
                </c:pt>
                <c:pt idx="1582">
                  <c:v>993</c:v>
                </c:pt>
                <c:pt idx="1583">
                  <c:v>993.5</c:v>
                </c:pt>
                <c:pt idx="1584">
                  <c:v>994</c:v>
                </c:pt>
                <c:pt idx="1585">
                  <c:v>994.5</c:v>
                </c:pt>
                <c:pt idx="1586">
                  <c:v>995</c:v>
                </c:pt>
                <c:pt idx="1587">
                  <c:v>995.5</c:v>
                </c:pt>
                <c:pt idx="1588">
                  <c:v>996</c:v>
                </c:pt>
                <c:pt idx="1589">
                  <c:v>996.5</c:v>
                </c:pt>
                <c:pt idx="1590">
                  <c:v>997</c:v>
                </c:pt>
                <c:pt idx="1591">
                  <c:v>997.5</c:v>
                </c:pt>
                <c:pt idx="1592">
                  <c:v>998</c:v>
                </c:pt>
                <c:pt idx="1593">
                  <c:v>998.5</c:v>
                </c:pt>
                <c:pt idx="1594">
                  <c:v>999</c:v>
                </c:pt>
                <c:pt idx="1595">
                  <c:v>999.5</c:v>
                </c:pt>
                <c:pt idx="1596">
                  <c:v>1000</c:v>
                </c:pt>
                <c:pt idx="1597">
                  <c:v>1000.5</c:v>
                </c:pt>
                <c:pt idx="1598">
                  <c:v>1001</c:v>
                </c:pt>
                <c:pt idx="1599">
                  <c:v>1001.5</c:v>
                </c:pt>
                <c:pt idx="1600">
                  <c:v>1002</c:v>
                </c:pt>
                <c:pt idx="1601">
                  <c:v>1002.5</c:v>
                </c:pt>
                <c:pt idx="1602">
                  <c:v>1003</c:v>
                </c:pt>
                <c:pt idx="1603">
                  <c:v>1003.5</c:v>
                </c:pt>
                <c:pt idx="1604">
                  <c:v>1004</c:v>
                </c:pt>
                <c:pt idx="1605">
                  <c:v>1004.5</c:v>
                </c:pt>
                <c:pt idx="1606">
                  <c:v>1005</c:v>
                </c:pt>
                <c:pt idx="1607">
                  <c:v>1005.5</c:v>
                </c:pt>
                <c:pt idx="1608">
                  <c:v>1006</c:v>
                </c:pt>
                <c:pt idx="1609">
                  <c:v>1006.5</c:v>
                </c:pt>
                <c:pt idx="1610">
                  <c:v>1007</c:v>
                </c:pt>
                <c:pt idx="1611">
                  <c:v>1007.5</c:v>
                </c:pt>
                <c:pt idx="1612">
                  <c:v>1008</c:v>
                </c:pt>
                <c:pt idx="1613">
                  <c:v>1008.5</c:v>
                </c:pt>
                <c:pt idx="1614">
                  <c:v>1009</c:v>
                </c:pt>
                <c:pt idx="1615">
                  <c:v>1009.5</c:v>
                </c:pt>
                <c:pt idx="1616">
                  <c:v>1010</c:v>
                </c:pt>
                <c:pt idx="1617">
                  <c:v>1010.5</c:v>
                </c:pt>
                <c:pt idx="1618">
                  <c:v>1011</c:v>
                </c:pt>
                <c:pt idx="1619">
                  <c:v>1011.5</c:v>
                </c:pt>
                <c:pt idx="1620">
                  <c:v>1012</c:v>
                </c:pt>
                <c:pt idx="1621">
                  <c:v>1012.5</c:v>
                </c:pt>
                <c:pt idx="1622">
                  <c:v>1013</c:v>
                </c:pt>
                <c:pt idx="1623">
                  <c:v>1013.5</c:v>
                </c:pt>
                <c:pt idx="1624">
                  <c:v>1014</c:v>
                </c:pt>
                <c:pt idx="1625">
                  <c:v>1014.5</c:v>
                </c:pt>
                <c:pt idx="1626">
                  <c:v>1015</c:v>
                </c:pt>
                <c:pt idx="1627">
                  <c:v>1015.5</c:v>
                </c:pt>
                <c:pt idx="1628">
                  <c:v>1016</c:v>
                </c:pt>
                <c:pt idx="1629">
                  <c:v>1016.5</c:v>
                </c:pt>
                <c:pt idx="1630">
                  <c:v>1017</c:v>
                </c:pt>
                <c:pt idx="1631">
                  <c:v>1017.5</c:v>
                </c:pt>
                <c:pt idx="1632">
                  <c:v>1018</c:v>
                </c:pt>
                <c:pt idx="1633">
                  <c:v>1018.5</c:v>
                </c:pt>
                <c:pt idx="1634">
                  <c:v>1019</c:v>
                </c:pt>
                <c:pt idx="1635">
                  <c:v>1019.5</c:v>
                </c:pt>
                <c:pt idx="1636">
                  <c:v>1020</c:v>
                </c:pt>
                <c:pt idx="1637">
                  <c:v>1020.5</c:v>
                </c:pt>
                <c:pt idx="1638">
                  <c:v>1021</c:v>
                </c:pt>
                <c:pt idx="1639">
                  <c:v>1021.5</c:v>
                </c:pt>
                <c:pt idx="1640">
                  <c:v>1022</c:v>
                </c:pt>
                <c:pt idx="1641">
                  <c:v>1022.5</c:v>
                </c:pt>
                <c:pt idx="1642">
                  <c:v>1023</c:v>
                </c:pt>
                <c:pt idx="1643">
                  <c:v>1023.5</c:v>
                </c:pt>
                <c:pt idx="1644">
                  <c:v>1024</c:v>
                </c:pt>
                <c:pt idx="1645">
                  <c:v>1024.5</c:v>
                </c:pt>
                <c:pt idx="1646">
                  <c:v>1025</c:v>
                </c:pt>
                <c:pt idx="1647">
                  <c:v>1025.5</c:v>
                </c:pt>
                <c:pt idx="1648">
                  <c:v>1026</c:v>
                </c:pt>
                <c:pt idx="1649">
                  <c:v>1026.5</c:v>
                </c:pt>
                <c:pt idx="1650">
                  <c:v>1027</c:v>
                </c:pt>
                <c:pt idx="1651">
                  <c:v>1027.5</c:v>
                </c:pt>
                <c:pt idx="1652">
                  <c:v>1028</c:v>
                </c:pt>
                <c:pt idx="1653">
                  <c:v>1028.5</c:v>
                </c:pt>
                <c:pt idx="1654">
                  <c:v>1029</c:v>
                </c:pt>
                <c:pt idx="1655">
                  <c:v>1029.5</c:v>
                </c:pt>
                <c:pt idx="1656">
                  <c:v>1030</c:v>
                </c:pt>
                <c:pt idx="1657">
                  <c:v>1030.5</c:v>
                </c:pt>
                <c:pt idx="1658">
                  <c:v>1031</c:v>
                </c:pt>
                <c:pt idx="1659">
                  <c:v>1031.5</c:v>
                </c:pt>
                <c:pt idx="1660">
                  <c:v>1032</c:v>
                </c:pt>
                <c:pt idx="1661">
                  <c:v>1032.5</c:v>
                </c:pt>
                <c:pt idx="1662">
                  <c:v>1033</c:v>
                </c:pt>
                <c:pt idx="1663">
                  <c:v>1033.5</c:v>
                </c:pt>
                <c:pt idx="1664">
                  <c:v>1034</c:v>
                </c:pt>
                <c:pt idx="1665">
                  <c:v>1034.5</c:v>
                </c:pt>
                <c:pt idx="1666">
                  <c:v>1035</c:v>
                </c:pt>
                <c:pt idx="1667">
                  <c:v>1035.5</c:v>
                </c:pt>
                <c:pt idx="1668">
                  <c:v>1036</c:v>
                </c:pt>
                <c:pt idx="1669">
                  <c:v>1036.5</c:v>
                </c:pt>
                <c:pt idx="1670">
                  <c:v>1037</c:v>
                </c:pt>
                <c:pt idx="1671">
                  <c:v>1037.5</c:v>
                </c:pt>
                <c:pt idx="1672">
                  <c:v>1038</c:v>
                </c:pt>
                <c:pt idx="1673">
                  <c:v>1038.5</c:v>
                </c:pt>
                <c:pt idx="1674">
                  <c:v>1039</c:v>
                </c:pt>
                <c:pt idx="1675">
                  <c:v>1039.5</c:v>
                </c:pt>
                <c:pt idx="1676">
                  <c:v>1040</c:v>
                </c:pt>
                <c:pt idx="1677">
                  <c:v>1040.5</c:v>
                </c:pt>
                <c:pt idx="1678">
                  <c:v>1041</c:v>
                </c:pt>
                <c:pt idx="1679">
                  <c:v>1041.5</c:v>
                </c:pt>
                <c:pt idx="1680">
                  <c:v>1042</c:v>
                </c:pt>
                <c:pt idx="1681">
                  <c:v>1042.5</c:v>
                </c:pt>
                <c:pt idx="1682">
                  <c:v>1043</c:v>
                </c:pt>
                <c:pt idx="1683">
                  <c:v>1043.5</c:v>
                </c:pt>
                <c:pt idx="1684">
                  <c:v>1044</c:v>
                </c:pt>
                <c:pt idx="1685">
                  <c:v>1044.5</c:v>
                </c:pt>
                <c:pt idx="1686">
                  <c:v>1045</c:v>
                </c:pt>
                <c:pt idx="1687">
                  <c:v>1045.5</c:v>
                </c:pt>
                <c:pt idx="1688">
                  <c:v>1046</c:v>
                </c:pt>
                <c:pt idx="1689">
                  <c:v>1046.5</c:v>
                </c:pt>
                <c:pt idx="1690">
                  <c:v>1047</c:v>
                </c:pt>
                <c:pt idx="1691">
                  <c:v>1047.5</c:v>
                </c:pt>
                <c:pt idx="1692">
                  <c:v>1048</c:v>
                </c:pt>
                <c:pt idx="1693">
                  <c:v>1048.5</c:v>
                </c:pt>
                <c:pt idx="1694">
                  <c:v>1049</c:v>
                </c:pt>
                <c:pt idx="1695">
                  <c:v>1049.5</c:v>
                </c:pt>
                <c:pt idx="1696">
                  <c:v>1050</c:v>
                </c:pt>
                <c:pt idx="1697">
                  <c:v>1050.5</c:v>
                </c:pt>
                <c:pt idx="1698">
                  <c:v>1051</c:v>
                </c:pt>
                <c:pt idx="1699">
                  <c:v>1051.5</c:v>
                </c:pt>
                <c:pt idx="1700">
                  <c:v>1052</c:v>
                </c:pt>
                <c:pt idx="1701">
                  <c:v>1052.5</c:v>
                </c:pt>
                <c:pt idx="1702">
                  <c:v>1053</c:v>
                </c:pt>
                <c:pt idx="1703">
                  <c:v>1053.5</c:v>
                </c:pt>
                <c:pt idx="1704">
                  <c:v>1054</c:v>
                </c:pt>
                <c:pt idx="1705">
                  <c:v>1054.5</c:v>
                </c:pt>
                <c:pt idx="1706">
                  <c:v>1055</c:v>
                </c:pt>
                <c:pt idx="1707">
                  <c:v>1055.5</c:v>
                </c:pt>
                <c:pt idx="1708">
                  <c:v>1056</c:v>
                </c:pt>
                <c:pt idx="1709">
                  <c:v>1056.5</c:v>
                </c:pt>
                <c:pt idx="1710">
                  <c:v>1057</c:v>
                </c:pt>
                <c:pt idx="1711">
                  <c:v>1057.5</c:v>
                </c:pt>
                <c:pt idx="1712">
                  <c:v>1058</c:v>
                </c:pt>
                <c:pt idx="1713">
                  <c:v>1058.5</c:v>
                </c:pt>
                <c:pt idx="1714">
                  <c:v>1059</c:v>
                </c:pt>
                <c:pt idx="1715">
                  <c:v>1059.5</c:v>
                </c:pt>
                <c:pt idx="1716">
                  <c:v>1060</c:v>
                </c:pt>
                <c:pt idx="1717">
                  <c:v>1060.5</c:v>
                </c:pt>
                <c:pt idx="1718">
                  <c:v>1061</c:v>
                </c:pt>
                <c:pt idx="1719">
                  <c:v>1061.5</c:v>
                </c:pt>
                <c:pt idx="1720">
                  <c:v>1062</c:v>
                </c:pt>
                <c:pt idx="1721">
                  <c:v>1062.5</c:v>
                </c:pt>
                <c:pt idx="1722">
                  <c:v>1063</c:v>
                </c:pt>
                <c:pt idx="1723">
                  <c:v>1063.5</c:v>
                </c:pt>
                <c:pt idx="1724">
                  <c:v>1064</c:v>
                </c:pt>
                <c:pt idx="1725">
                  <c:v>1064.5</c:v>
                </c:pt>
                <c:pt idx="1726">
                  <c:v>1065</c:v>
                </c:pt>
                <c:pt idx="1727">
                  <c:v>1065.5</c:v>
                </c:pt>
                <c:pt idx="1728">
                  <c:v>1066</c:v>
                </c:pt>
                <c:pt idx="1729">
                  <c:v>1066.5</c:v>
                </c:pt>
                <c:pt idx="1730">
                  <c:v>1067</c:v>
                </c:pt>
                <c:pt idx="1731">
                  <c:v>1067.5</c:v>
                </c:pt>
                <c:pt idx="1732">
                  <c:v>1068</c:v>
                </c:pt>
                <c:pt idx="1733">
                  <c:v>1068.5</c:v>
                </c:pt>
                <c:pt idx="1734">
                  <c:v>1069</c:v>
                </c:pt>
                <c:pt idx="1735">
                  <c:v>1069.5</c:v>
                </c:pt>
                <c:pt idx="1736">
                  <c:v>1070</c:v>
                </c:pt>
                <c:pt idx="1737">
                  <c:v>1070.5</c:v>
                </c:pt>
                <c:pt idx="1738">
                  <c:v>1071</c:v>
                </c:pt>
                <c:pt idx="1739">
                  <c:v>1071.5</c:v>
                </c:pt>
                <c:pt idx="1740">
                  <c:v>1072</c:v>
                </c:pt>
                <c:pt idx="1741">
                  <c:v>1072.5</c:v>
                </c:pt>
                <c:pt idx="1742">
                  <c:v>1073</c:v>
                </c:pt>
                <c:pt idx="1743">
                  <c:v>1073.5</c:v>
                </c:pt>
                <c:pt idx="1744">
                  <c:v>1074</c:v>
                </c:pt>
                <c:pt idx="1745">
                  <c:v>1074.5</c:v>
                </c:pt>
                <c:pt idx="1746">
                  <c:v>1075</c:v>
                </c:pt>
                <c:pt idx="1747">
                  <c:v>1075.5</c:v>
                </c:pt>
                <c:pt idx="1748">
                  <c:v>1076</c:v>
                </c:pt>
                <c:pt idx="1749">
                  <c:v>1076.5</c:v>
                </c:pt>
                <c:pt idx="1750">
                  <c:v>1077</c:v>
                </c:pt>
                <c:pt idx="1751">
                  <c:v>1077.5</c:v>
                </c:pt>
                <c:pt idx="1752">
                  <c:v>1078</c:v>
                </c:pt>
                <c:pt idx="1753">
                  <c:v>1078.5</c:v>
                </c:pt>
                <c:pt idx="1754">
                  <c:v>1079</c:v>
                </c:pt>
                <c:pt idx="1755">
                  <c:v>1079.5</c:v>
                </c:pt>
                <c:pt idx="1756">
                  <c:v>1080</c:v>
                </c:pt>
                <c:pt idx="1757">
                  <c:v>1080.5</c:v>
                </c:pt>
                <c:pt idx="1758">
                  <c:v>1081</c:v>
                </c:pt>
                <c:pt idx="1759">
                  <c:v>1081.5</c:v>
                </c:pt>
                <c:pt idx="1760">
                  <c:v>1082</c:v>
                </c:pt>
                <c:pt idx="1761">
                  <c:v>1082.5</c:v>
                </c:pt>
                <c:pt idx="1762">
                  <c:v>1083</c:v>
                </c:pt>
                <c:pt idx="1763">
                  <c:v>1083.5</c:v>
                </c:pt>
                <c:pt idx="1764">
                  <c:v>1084</c:v>
                </c:pt>
                <c:pt idx="1765">
                  <c:v>1084.5</c:v>
                </c:pt>
                <c:pt idx="1766">
                  <c:v>1085</c:v>
                </c:pt>
                <c:pt idx="1767">
                  <c:v>1085.5</c:v>
                </c:pt>
                <c:pt idx="1768">
                  <c:v>1086</c:v>
                </c:pt>
                <c:pt idx="1769">
                  <c:v>1086.5</c:v>
                </c:pt>
                <c:pt idx="1770">
                  <c:v>1087</c:v>
                </c:pt>
                <c:pt idx="1771">
                  <c:v>1087.5</c:v>
                </c:pt>
                <c:pt idx="1772">
                  <c:v>1088</c:v>
                </c:pt>
                <c:pt idx="1773">
                  <c:v>1088.5</c:v>
                </c:pt>
                <c:pt idx="1774">
                  <c:v>1089</c:v>
                </c:pt>
                <c:pt idx="1775">
                  <c:v>1089.5</c:v>
                </c:pt>
                <c:pt idx="1776">
                  <c:v>1090</c:v>
                </c:pt>
                <c:pt idx="1777">
                  <c:v>1090.5</c:v>
                </c:pt>
                <c:pt idx="1778">
                  <c:v>1091</c:v>
                </c:pt>
                <c:pt idx="1779">
                  <c:v>1091.5</c:v>
                </c:pt>
                <c:pt idx="1780">
                  <c:v>1092</c:v>
                </c:pt>
                <c:pt idx="1781">
                  <c:v>1092.5</c:v>
                </c:pt>
                <c:pt idx="1782">
                  <c:v>1093</c:v>
                </c:pt>
                <c:pt idx="1783">
                  <c:v>1093.5</c:v>
                </c:pt>
                <c:pt idx="1784">
                  <c:v>1094</c:v>
                </c:pt>
                <c:pt idx="1785">
                  <c:v>1094.5</c:v>
                </c:pt>
                <c:pt idx="1786">
                  <c:v>1095</c:v>
                </c:pt>
                <c:pt idx="1787">
                  <c:v>1095.5</c:v>
                </c:pt>
                <c:pt idx="1788">
                  <c:v>1096</c:v>
                </c:pt>
                <c:pt idx="1789">
                  <c:v>1096.5</c:v>
                </c:pt>
                <c:pt idx="1790">
                  <c:v>1097</c:v>
                </c:pt>
                <c:pt idx="1791">
                  <c:v>1097.5</c:v>
                </c:pt>
                <c:pt idx="1792">
                  <c:v>1098</c:v>
                </c:pt>
                <c:pt idx="1793">
                  <c:v>1098.5</c:v>
                </c:pt>
                <c:pt idx="1794">
                  <c:v>1099</c:v>
                </c:pt>
                <c:pt idx="1795">
                  <c:v>1099.5</c:v>
                </c:pt>
                <c:pt idx="1796">
                  <c:v>1100</c:v>
                </c:pt>
                <c:pt idx="1797">
                  <c:v>1100.5</c:v>
                </c:pt>
                <c:pt idx="1798">
                  <c:v>1101</c:v>
                </c:pt>
                <c:pt idx="1799">
                  <c:v>1101.5</c:v>
                </c:pt>
                <c:pt idx="1800">
                  <c:v>1102</c:v>
                </c:pt>
                <c:pt idx="1801">
                  <c:v>1102.5</c:v>
                </c:pt>
                <c:pt idx="1802">
                  <c:v>1103</c:v>
                </c:pt>
                <c:pt idx="1803">
                  <c:v>1103.5</c:v>
                </c:pt>
                <c:pt idx="1804">
                  <c:v>1104</c:v>
                </c:pt>
                <c:pt idx="1805">
                  <c:v>1104.5</c:v>
                </c:pt>
                <c:pt idx="1806">
                  <c:v>1105</c:v>
                </c:pt>
                <c:pt idx="1807">
                  <c:v>1105.5</c:v>
                </c:pt>
                <c:pt idx="1808">
                  <c:v>1106</c:v>
                </c:pt>
                <c:pt idx="1809">
                  <c:v>1106.5</c:v>
                </c:pt>
                <c:pt idx="1810">
                  <c:v>1107</c:v>
                </c:pt>
                <c:pt idx="1811">
                  <c:v>1107.5</c:v>
                </c:pt>
                <c:pt idx="1812">
                  <c:v>1108</c:v>
                </c:pt>
                <c:pt idx="1813">
                  <c:v>1108.5</c:v>
                </c:pt>
                <c:pt idx="1814">
                  <c:v>1109</c:v>
                </c:pt>
                <c:pt idx="1815">
                  <c:v>1109.5</c:v>
                </c:pt>
                <c:pt idx="1816">
                  <c:v>1110</c:v>
                </c:pt>
                <c:pt idx="1817">
                  <c:v>1110.5</c:v>
                </c:pt>
                <c:pt idx="1818">
                  <c:v>1111</c:v>
                </c:pt>
                <c:pt idx="1819">
                  <c:v>1111.5</c:v>
                </c:pt>
                <c:pt idx="1820">
                  <c:v>1112</c:v>
                </c:pt>
                <c:pt idx="1821">
                  <c:v>1112.5</c:v>
                </c:pt>
                <c:pt idx="1822">
                  <c:v>1113</c:v>
                </c:pt>
                <c:pt idx="1823">
                  <c:v>1113.5</c:v>
                </c:pt>
                <c:pt idx="1824">
                  <c:v>1114</c:v>
                </c:pt>
                <c:pt idx="1825">
                  <c:v>1114.5</c:v>
                </c:pt>
                <c:pt idx="1826">
                  <c:v>1115</c:v>
                </c:pt>
                <c:pt idx="1827">
                  <c:v>1115.5</c:v>
                </c:pt>
                <c:pt idx="1828">
                  <c:v>1116</c:v>
                </c:pt>
                <c:pt idx="1829">
                  <c:v>1116.5</c:v>
                </c:pt>
                <c:pt idx="1830">
                  <c:v>1117</c:v>
                </c:pt>
                <c:pt idx="1831">
                  <c:v>1117.5</c:v>
                </c:pt>
                <c:pt idx="1832">
                  <c:v>1118</c:v>
                </c:pt>
                <c:pt idx="1833">
                  <c:v>1118.5</c:v>
                </c:pt>
                <c:pt idx="1834">
                  <c:v>1119</c:v>
                </c:pt>
                <c:pt idx="1835">
                  <c:v>1119.5</c:v>
                </c:pt>
                <c:pt idx="1836">
                  <c:v>1120</c:v>
                </c:pt>
                <c:pt idx="1837">
                  <c:v>1120.5</c:v>
                </c:pt>
                <c:pt idx="1838">
                  <c:v>1121</c:v>
                </c:pt>
                <c:pt idx="1839">
                  <c:v>1121.5</c:v>
                </c:pt>
                <c:pt idx="1840">
                  <c:v>1122</c:v>
                </c:pt>
                <c:pt idx="1841">
                  <c:v>1122.5</c:v>
                </c:pt>
                <c:pt idx="1842">
                  <c:v>1123</c:v>
                </c:pt>
                <c:pt idx="1843">
                  <c:v>1123.5</c:v>
                </c:pt>
                <c:pt idx="1844">
                  <c:v>1124</c:v>
                </c:pt>
                <c:pt idx="1845">
                  <c:v>1124.5</c:v>
                </c:pt>
                <c:pt idx="1846">
                  <c:v>1125</c:v>
                </c:pt>
                <c:pt idx="1847">
                  <c:v>1125.5</c:v>
                </c:pt>
                <c:pt idx="1848">
                  <c:v>1126</c:v>
                </c:pt>
                <c:pt idx="1849">
                  <c:v>1126.5</c:v>
                </c:pt>
                <c:pt idx="1850">
                  <c:v>1127</c:v>
                </c:pt>
                <c:pt idx="1851">
                  <c:v>1127.5</c:v>
                </c:pt>
                <c:pt idx="1852">
                  <c:v>1128</c:v>
                </c:pt>
                <c:pt idx="1853">
                  <c:v>1128.5</c:v>
                </c:pt>
                <c:pt idx="1854">
                  <c:v>1129</c:v>
                </c:pt>
                <c:pt idx="1855">
                  <c:v>1129.5</c:v>
                </c:pt>
                <c:pt idx="1856">
                  <c:v>1130</c:v>
                </c:pt>
                <c:pt idx="1857">
                  <c:v>1130.5</c:v>
                </c:pt>
                <c:pt idx="1858">
                  <c:v>1131</c:v>
                </c:pt>
                <c:pt idx="1859">
                  <c:v>1131.5</c:v>
                </c:pt>
                <c:pt idx="1860">
                  <c:v>1132</c:v>
                </c:pt>
                <c:pt idx="1861">
                  <c:v>1132.5</c:v>
                </c:pt>
                <c:pt idx="1862">
                  <c:v>1133</c:v>
                </c:pt>
                <c:pt idx="1863">
                  <c:v>1133.5</c:v>
                </c:pt>
                <c:pt idx="1864">
                  <c:v>1134</c:v>
                </c:pt>
                <c:pt idx="1865">
                  <c:v>1134.5</c:v>
                </c:pt>
                <c:pt idx="1866">
                  <c:v>1135</c:v>
                </c:pt>
                <c:pt idx="1867">
                  <c:v>1135.5</c:v>
                </c:pt>
                <c:pt idx="1868">
                  <c:v>1136</c:v>
                </c:pt>
                <c:pt idx="1869">
                  <c:v>1136.5</c:v>
                </c:pt>
                <c:pt idx="1870">
                  <c:v>1137</c:v>
                </c:pt>
                <c:pt idx="1871">
                  <c:v>1137.5</c:v>
                </c:pt>
                <c:pt idx="1872">
                  <c:v>1138</c:v>
                </c:pt>
                <c:pt idx="1873">
                  <c:v>1138.5</c:v>
                </c:pt>
                <c:pt idx="1874">
                  <c:v>1139</c:v>
                </c:pt>
                <c:pt idx="1875">
                  <c:v>1139.5</c:v>
                </c:pt>
                <c:pt idx="1876">
                  <c:v>1140</c:v>
                </c:pt>
                <c:pt idx="1877">
                  <c:v>1140.5</c:v>
                </c:pt>
              </c:numCache>
            </c:numRef>
          </c:xVal>
          <c:yVal>
            <c:numRef>
              <c:f>Лист1!$U$28:$U$1905</c:f>
              <c:numCache>
                <c:formatCode>General</c:formatCode>
                <c:ptCount val="1878"/>
                <c:pt idx="0">
                  <c:v>1.1429812701089268</c:v>
                </c:pt>
                <c:pt idx="1">
                  <c:v>1.1443266966642687</c:v>
                </c:pt>
                <c:pt idx="2">
                  <c:v>1.1455980892428068</c:v>
                </c:pt>
                <c:pt idx="3">
                  <c:v>1.1452859089371852</c:v>
                </c:pt>
                <c:pt idx="4">
                  <c:v>1.1470043794977067</c:v>
                </c:pt>
                <c:pt idx="5">
                  <c:v>1.1470475355253291</c:v>
                </c:pt>
                <c:pt idx="6">
                  <c:v>1.1480201727340167</c:v>
                </c:pt>
                <c:pt idx="7">
                  <c:v>1.1492873385133566</c:v>
                </c:pt>
                <c:pt idx="8">
                  <c:v>1.1500922930055848</c:v>
                </c:pt>
                <c:pt idx="9">
                  <c:v>1.1507982180653247</c:v>
                </c:pt>
                <c:pt idx="10">
                  <c:v>1.1522040598355625</c:v>
                </c:pt>
                <c:pt idx="11">
                  <c:v>1.1527575779291348</c:v>
                </c:pt>
                <c:pt idx="12">
                  <c:v>1.1538599597643262</c:v>
                </c:pt>
                <c:pt idx="13">
                  <c:v>1.1547722505757652</c:v>
                </c:pt>
                <c:pt idx="14">
                  <c:v>1.1557807505236595</c:v>
                </c:pt>
                <c:pt idx="15">
                  <c:v>1.1572654830984821</c:v>
                </c:pt>
                <c:pt idx="16">
                  <c:v>1.157643744479038</c:v>
                </c:pt>
                <c:pt idx="17">
                  <c:v>1.1582340583801127</c:v>
                </c:pt>
                <c:pt idx="18">
                  <c:v>1.1600677009175253</c:v>
                </c:pt>
                <c:pt idx="19">
                  <c:v>1.1608759710927239</c:v>
                </c:pt>
                <c:pt idx="20">
                  <c:v>1.1622243764983966</c:v>
                </c:pt>
                <c:pt idx="21">
                  <c:v>1.1624823091097998</c:v>
                </c:pt>
                <c:pt idx="22">
                  <c:v>1.1638313808527305</c:v>
                </c:pt>
                <c:pt idx="23">
                  <c:v>1.1646973459782206</c:v>
                </c:pt>
                <c:pt idx="24">
                  <c:v>1.1663514533189734</c:v>
                </c:pt>
                <c:pt idx="25">
                  <c:v>1.1670365988218818</c:v>
                </c:pt>
                <c:pt idx="26">
                  <c:v>1.1682832633677833</c:v>
                </c:pt>
                <c:pt idx="27">
                  <c:v>1.1687973194737504</c:v>
                </c:pt>
                <c:pt idx="28">
                  <c:v>1.1694681330319909</c:v>
                </c:pt>
                <c:pt idx="29">
                  <c:v>1.1708512386651579</c:v>
                </c:pt>
                <c:pt idx="30">
                  <c:v>1.1718657024135226</c:v>
                </c:pt>
                <c:pt idx="31">
                  <c:v>1.1722022158778593</c:v>
                </c:pt>
                <c:pt idx="32">
                  <c:v>1.1735604362325753</c:v>
                </c:pt>
                <c:pt idx="33">
                  <c:v>1.174429379471807</c:v>
                </c:pt>
                <c:pt idx="34">
                  <c:v>1.1758717430172425</c:v>
                </c:pt>
                <c:pt idx="35">
                  <c:v>1.1765594470828107</c:v>
                </c:pt>
                <c:pt idx="36">
                  <c:v>1.177401817067885</c:v>
                </c:pt>
                <c:pt idx="37">
                  <c:v>1.1788720732702436</c:v>
                </c:pt>
                <c:pt idx="38">
                  <c:v>1.1799400912785893</c:v>
                </c:pt>
                <c:pt idx="39">
                  <c:v>1.1806256723360822</c:v>
                </c:pt>
                <c:pt idx="40">
                  <c:v>1.1813403217694836</c:v>
                </c:pt>
                <c:pt idx="41">
                  <c:v>1.182774171189634</c:v>
                </c:pt>
                <c:pt idx="42">
                  <c:v>1.1841853098764319</c:v>
                </c:pt>
                <c:pt idx="43">
                  <c:v>1.1840276999889763</c:v>
                </c:pt>
                <c:pt idx="44">
                  <c:v>1.1857297876698185</c:v>
                </c:pt>
                <c:pt idx="45">
                  <c:v>1.1869978750273322</c:v>
                </c:pt>
                <c:pt idx="46">
                  <c:v>1.1881026458927955</c:v>
                </c:pt>
                <c:pt idx="47">
                  <c:v>1.1885415543310023</c:v>
                </c:pt>
                <c:pt idx="48">
                  <c:v>1.1894497025185475</c:v>
                </c:pt>
                <c:pt idx="49">
                  <c:v>1.190664334653617</c:v>
                </c:pt>
                <c:pt idx="50">
                  <c:v>1.192038486293995</c:v>
                </c:pt>
                <c:pt idx="51">
                  <c:v>1.1929592226418604</c:v>
                </c:pt>
                <c:pt idx="52">
                  <c:v>1.1931164861856103</c:v>
                </c:pt>
                <c:pt idx="53">
                  <c:v>1.1945514097198331</c:v>
                </c:pt>
                <c:pt idx="54">
                  <c:v>1.1952264013926177</c:v>
                </c:pt>
                <c:pt idx="55">
                  <c:v>1.1960746918851699</c:v>
                </c:pt>
                <c:pt idx="56">
                  <c:v>1.1963816233851641</c:v>
                </c:pt>
                <c:pt idx="57">
                  <c:v>1.1977610595236585</c:v>
                </c:pt>
                <c:pt idx="58">
                  <c:v>1.1989976535505775</c:v>
                </c:pt>
                <c:pt idx="59">
                  <c:v>1.2001855946980535</c:v>
                </c:pt>
                <c:pt idx="60">
                  <c:v>1.200955498691118</c:v>
                </c:pt>
                <c:pt idx="61">
                  <c:v>1.201773419956309</c:v>
                </c:pt>
                <c:pt idx="62">
                  <c:v>1.2023487167612046</c:v>
                </c:pt>
                <c:pt idx="63">
                  <c:v>1.2041178136482118</c:v>
                </c:pt>
                <c:pt idx="64">
                  <c:v>1.204685035045477</c:v>
                </c:pt>
                <c:pt idx="65">
                  <c:v>1.2056724597326465</c:v>
                </c:pt>
                <c:pt idx="66">
                  <c:v>1.2063469431749161</c:v>
                </c:pt>
                <c:pt idx="67">
                  <c:v>1.2071885787696004</c:v>
                </c:pt>
                <c:pt idx="68">
                  <c:v>1.2082049756782922</c:v>
                </c:pt>
                <c:pt idx="69">
                  <c:v>1.2087011771884311</c:v>
                </c:pt>
                <c:pt idx="70">
                  <c:v>1.2102692405318218</c:v>
                </c:pt>
                <c:pt idx="71">
                  <c:v>1.2107857318783044</c:v>
                </c:pt>
                <c:pt idx="72">
                  <c:v>1.2115842138702411</c:v>
                </c:pt>
                <c:pt idx="73">
                  <c:v>1.2127348221345355</c:v>
                </c:pt>
                <c:pt idx="74">
                  <c:v>1.2136155832375155</c:v>
                </c:pt>
                <c:pt idx="75">
                  <c:v>1.2148470535323692</c:v>
                </c:pt>
                <c:pt idx="76">
                  <c:v>1.2154644860824704</c:v>
                </c:pt>
                <c:pt idx="77">
                  <c:v>1.2164542686378357</c:v>
                </c:pt>
                <c:pt idx="78">
                  <c:v>1.217591940821632</c:v>
                </c:pt>
                <c:pt idx="79">
                  <c:v>1.2187414214997694</c:v>
                </c:pt>
                <c:pt idx="80">
                  <c:v>1.2189452072908213</c:v>
                </c:pt>
                <c:pt idx="81">
                  <c:v>1.2204188181818691</c:v>
                </c:pt>
                <c:pt idx="82">
                  <c:v>1.2210893629309807</c:v>
                </c:pt>
                <c:pt idx="83">
                  <c:v>1.2216030399034554</c:v>
                </c:pt>
                <c:pt idx="84">
                  <c:v>1.2227930256503448</c:v>
                </c:pt>
                <c:pt idx="85">
                  <c:v>1.2240929587826845</c:v>
                </c:pt>
                <c:pt idx="86">
                  <c:v>1.22469687045818</c:v>
                </c:pt>
                <c:pt idx="87">
                  <c:v>1.2255533445955498</c:v>
                </c:pt>
                <c:pt idx="88">
                  <c:v>1.2264792267227298</c:v>
                </c:pt>
                <c:pt idx="89">
                  <c:v>1.2279739714477824</c:v>
                </c:pt>
                <c:pt idx="90">
                  <c:v>1.2287394693434996</c:v>
                </c:pt>
                <c:pt idx="91">
                  <c:v>1.2289788371462445</c:v>
                </c:pt>
                <c:pt idx="92">
                  <c:v>1.2303904898608085</c:v>
                </c:pt>
                <c:pt idx="93">
                  <c:v>1.2309592941993972</c:v>
                </c:pt>
                <c:pt idx="94">
                  <c:v>1.231983818452262</c:v>
                </c:pt>
                <c:pt idx="95">
                  <c:v>1.2331305894019353</c:v>
                </c:pt>
                <c:pt idx="96">
                  <c:v>1.2336773345880563</c:v>
                </c:pt>
                <c:pt idx="97">
                  <c:v>1.2350394913636451</c:v>
                </c:pt>
                <c:pt idx="98">
                  <c:v>1.2359553250894462</c:v>
                </c:pt>
                <c:pt idx="99">
                  <c:v>1.236870520775325</c:v>
                </c:pt>
                <c:pt idx="100">
                  <c:v>1.2373191131163208</c:v>
                </c:pt>
                <c:pt idx="101">
                  <c:v>1.2386427648488969</c:v>
                </c:pt>
                <c:pt idx="102">
                  <c:v>1.2391629114758476</c:v>
                </c:pt>
                <c:pt idx="103">
                  <c:v>1.2407924433131743</c:v>
                </c:pt>
                <c:pt idx="104">
                  <c:v>1.2413457504938299</c:v>
                </c:pt>
                <c:pt idx="105">
                  <c:v>1.2422356675545327</c:v>
                </c:pt>
                <c:pt idx="106">
                  <c:v>1.2438079129043358</c:v>
                </c:pt>
                <c:pt idx="107">
                  <c:v>1.2443782083667094</c:v>
                </c:pt>
                <c:pt idx="108">
                  <c:v>1.2454983485518065</c:v>
                </c:pt>
                <c:pt idx="109">
                  <c:v>1.2474317816016434</c:v>
                </c:pt>
                <c:pt idx="110">
                  <c:v>1.248208808287433</c:v>
                </c:pt>
                <c:pt idx="111">
                  <c:v>1.2496386176822865</c:v>
                </c:pt>
                <c:pt idx="112">
                  <c:v>1.2505218264510747</c:v>
                </c:pt>
                <c:pt idx="113">
                  <c:v>1.2512854421639716</c:v>
                </c:pt>
                <c:pt idx="114">
                  <c:v>1.2526041148609022</c:v>
                </c:pt>
                <c:pt idx="115">
                  <c:v>1.253456209202217</c:v>
                </c:pt>
                <c:pt idx="116">
                  <c:v>1.2545439136141203</c:v>
                </c:pt>
                <c:pt idx="117">
                  <c:v>1.2553592904991124</c:v>
                </c:pt>
                <c:pt idx="118">
                  <c:v>1.2560284245124194</c:v>
                </c:pt>
                <c:pt idx="119">
                  <c:v>1.2570619241727554</c:v>
                </c:pt>
                <c:pt idx="120">
                  <c:v>1.2591204848359596</c:v>
                </c:pt>
                <c:pt idx="121">
                  <c:v>1.2597060492212382</c:v>
                </c:pt>
                <c:pt idx="122">
                  <c:v>1.2607715551821834</c:v>
                </c:pt>
                <c:pt idx="123">
                  <c:v>1.2614825668819765</c:v>
                </c:pt>
                <c:pt idx="124">
                  <c:v>1.2626229375060465</c:v>
                </c:pt>
                <c:pt idx="125">
                  <c:v>1.2637076997722587</c:v>
                </c:pt>
                <c:pt idx="126">
                  <c:v>1.264567845620348</c:v>
                </c:pt>
                <c:pt idx="127">
                  <c:v>1.2654841892637063</c:v>
                </c:pt>
                <c:pt idx="128">
                  <c:v>1.2663159111193161</c:v>
                </c:pt>
                <c:pt idx="129">
                  <c:v>1.2669676070737823</c:v>
                </c:pt>
                <c:pt idx="130">
                  <c:v>1.2677510086946135</c:v>
                </c:pt>
                <c:pt idx="131">
                  <c:v>1.2689502258149989</c:v>
                </c:pt>
                <c:pt idx="132">
                  <c:v>1.2698693133916776</c:v>
                </c:pt>
                <c:pt idx="133">
                  <c:v>1.2708835342055369</c:v>
                </c:pt>
                <c:pt idx="134">
                  <c:v>1.2716770259975516</c:v>
                </c:pt>
                <c:pt idx="135">
                  <c:v>1.272826750787398</c:v>
                </c:pt>
                <c:pt idx="136">
                  <c:v>1.2736437815875055</c:v>
                </c:pt>
                <c:pt idx="137">
                  <c:v>1.2742600210705273</c:v>
                </c:pt>
                <c:pt idx="138">
                  <c:v>1.2753448871433124</c:v>
                </c:pt>
                <c:pt idx="139">
                  <c:v>1.2760236344235736</c:v>
                </c:pt>
                <c:pt idx="140">
                  <c:v>1.2770328712156294</c:v>
                </c:pt>
                <c:pt idx="141">
                  <c:v>1.2775451297742908</c:v>
                </c:pt>
                <c:pt idx="142">
                  <c:v>1.278347993555264</c:v>
                </c:pt>
                <c:pt idx="143">
                  <c:v>1.2797085468491836</c:v>
                </c:pt>
                <c:pt idx="144">
                  <c:v>1.2803183912650586</c:v>
                </c:pt>
                <c:pt idx="145">
                  <c:v>1.2809675135606928</c:v>
                </c:pt>
                <c:pt idx="146">
                  <c:v>1.281990323084738</c:v>
                </c:pt>
                <c:pt idx="147">
                  <c:v>1.2826226762764441</c:v>
                </c:pt>
                <c:pt idx="148">
                  <c:v>1.2834546750993436</c:v>
                </c:pt>
                <c:pt idx="149">
                  <c:v>1.2844584667542576</c:v>
                </c:pt>
                <c:pt idx="150">
                  <c:v>1.285158863973608</c:v>
                </c:pt>
                <c:pt idx="151">
                  <c:v>1.2860849178361966</c:v>
                </c:pt>
                <c:pt idx="152">
                  <c:v>1.2871071481220311</c:v>
                </c:pt>
                <c:pt idx="153">
                  <c:v>1.2877519867739711</c:v>
                </c:pt>
                <c:pt idx="154">
                  <c:v>1.2888632187125535</c:v>
                </c:pt>
                <c:pt idx="155">
                  <c:v>1.2890057313618455</c:v>
                </c:pt>
                <c:pt idx="156">
                  <c:v>1.2901013075640231</c:v>
                </c:pt>
                <c:pt idx="157">
                  <c:v>1.2908748854761898</c:v>
                </c:pt>
                <c:pt idx="158">
                  <c:v>1.2911138224787913</c:v>
                </c:pt>
                <c:pt idx="159">
                  <c:v>1.2921158867510454</c:v>
                </c:pt>
                <c:pt idx="160">
                  <c:v>1.2931030578743683</c:v>
                </c:pt>
                <c:pt idx="161">
                  <c:v>1.294183820232542</c:v>
                </c:pt>
                <c:pt idx="162">
                  <c:v>1.2949856257079302</c:v>
                </c:pt>
                <c:pt idx="163">
                  <c:v>1.2956379426590099</c:v>
                </c:pt>
                <c:pt idx="164">
                  <c:v>1.2961240475905444</c:v>
                </c:pt>
                <c:pt idx="165">
                  <c:v>1.2969794161996746</c:v>
                </c:pt>
                <c:pt idx="166">
                  <c:v>1.2978752649067178</c:v>
                </c:pt>
                <c:pt idx="167">
                  <c:v>1.2990500998841088</c:v>
                </c:pt>
                <c:pt idx="168">
                  <c:v>1.2998219397122501</c:v>
                </c:pt>
                <c:pt idx="169">
                  <c:v>1.3004505475073886</c:v>
                </c:pt>
                <c:pt idx="170">
                  <c:v>1.3015302742150492</c:v>
                </c:pt>
                <c:pt idx="171">
                  <c:v>1.3021899213001251</c:v>
                </c:pt>
                <c:pt idx="172">
                  <c:v>1.3030087301767899</c:v>
                </c:pt>
                <c:pt idx="173">
                  <c:v>1.3036265876436268</c:v>
                </c:pt>
                <c:pt idx="174">
                  <c:v>1.3043852028089467</c:v>
                </c:pt>
                <c:pt idx="175">
                  <c:v>1.3051772554520364</c:v>
                </c:pt>
                <c:pt idx="176">
                  <c:v>1.3058169197292278</c:v>
                </c:pt>
                <c:pt idx="177">
                  <c:v>1.3067748940102117</c:v>
                </c:pt>
                <c:pt idx="178">
                  <c:v>1.3078470895097309</c:v>
                </c:pt>
                <c:pt idx="179">
                  <c:v>1.3087147683948102</c:v>
                </c:pt>
                <c:pt idx="180">
                  <c:v>1.3094887803068689</c:v>
                </c:pt>
                <c:pt idx="181">
                  <c:v>1.3101580607494054</c:v>
                </c:pt>
                <c:pt idx="182">
                  <c:v>1.3110841928275967</c:v>
                </c:pt>
                <c:pt idx="183">
                  <c:v>1.3119091703818495</c:v>
                </c:pt>
                <c:pt idx="184">
                  <c:v>1.3124329870506954</c:v>
                </c:pt>
                <c:pt idx="185">
                  <c:v>1.3133571315195172</c:v>
                </c:pt>
                <c:pt idx="186">
                  <c:v>1.3144091883139153</c:v>
                </c:pt>
                <c:pt idx="187">
                  <c:v>1.3146585061674299</c:v>
                </c:pt>
                <c:pt idx="188">
                  <c:v>1.31544417846022</c:v>
                </c:pt>
                <c:pt idx="189">
                  <c:v>1.3168960082057353</c:v>
                </c:pt>
                <c:pt idx="190">
                  <c:v>1.317352306259542</c:v>
                </c:pt>
                <c:pt idx="191">
                  <c:v>1.3178374359613048</c:v>
                </c:pt>
                <c:pt idx="192">
                  <c:v>1.3184806302555228</c:v>
                </c:pt>
                <c:pt idx="193">
                  <c:v>1.3192146586945752</c:v>
                </c:pt>
                <c:pt idx="194">
                  <c:v>1.3199723775591634</c:v>
                </c:pt>
                <c:pt idx="195">
                  <c:v>1.3208960423856764</c:v>
                </c:pt>
                <c:pt idx="196">
                  <c:v>1.3217164592781177</c:v>
                </c:pt>
                <c:pt idx="197">
                  <c:v>1.3226501882654422</c:v>
                </c:pt>
                <c:pt idx="198">
                  <c:v>1.3235177138681631</c:v>
                </c:pt>
                <c:pt idx="199">
                  <c:v>1.3239263733894822</c:v>
                </c:pt>
                <c:pt idx="200">
                  <c:v>1.3248263946956269</c:v>
                </c:pt>
                <c:pt idx="201">
                  <c:v>1.326268956728714</c:v>
                </c:pt>
                <c:pt idx="202">
                  <c:v>1.3266393954653641</c:v>
                </c:pt>
                <c:pt idx="203">
                  <c:v>1.3270185589570778</c:v>
                </c:pt>
                <c:pt idx="204">
                  <c:v>1.3280571589615231</c:v>
                </c:pt>
                <c:pt idx="205">
                  <c:v>1.3287379904853882</c:v>
                </c:pt>
                <c:pt idx="206">
                  <c:v>1.329516903740944</c:v>
                </c:pt>
                <c:pt idx="207">
                  <c:v>1.3306044720902097</c:v>
                </c:pt>
                <c:pt idx="208">
                  <c:v>1.3312025781738799</c:v>
                </c:pt>
                <c:pt idx="209">
                  <c:v>1.3321587209938035</c:v>
                </c:pt>
                <c:pt idx="210">
                  <c:v>1.3326065159364411</c:v>
                </c:pt>
                <c:pt idx="211">
                  <c:v>1.3335049605811478</c:v>
                </c:pt>
                <c:pt idx="212">
                  <c:v>1.3343491029056309</c:v>
                </c:pt>
                <c:pt idx="213">
                  <c:v>1.3355885518636805</c:v>
                </c:pt>
                <c:pt idx="214">
                  <c:v>1.3364501223695684</c:v>
                </c:pt>
                <c:pt idx="215">
                  <c:v>1.3367824721750945</c:v>
                </c:pt>
                <c:pt idx="216">
                  <c:v>1.3378049465601269</c:v>
                </c:pt>
                <c:pt idx="217">
                  <c:v>1.3385435222052002</c:v>
                </c:pt>
                <c:pt idx="218">
                  <c:v>1.3391545290381712</c:v>
                </c:pt>
                <c:pt idx="219">
                  <c:v>1.340149791756313</c:v>
                </c:pt>
                <c:pt idx="220">
                  <c:v>1.3407097320939461</c:v>
                </c:pt>
                <c:pt idx="221">
                  <c:v>1.341424271167009</c:v>
                </c:pt>
                <c:pt idx="222">
                  <c:v>1.3424699412466574</c:v>
                </c:pt>
                <c:pt idx="223">
                  <c:v>1.3428499796866045</c:v>
                </c:pt>
                <c:pt idx="224">
                  <c:v>1.3434632135183835</c:v>
                </c:pt>
                <c:pt idx="225">
                  <c:v>1.3445559753680758</c:v>
                </c:pt>
                <c:pt idx="226">
                  <c:v>1.3453394361813871</c:v>
                </c:pt>
                <c:pt idx="227">
                  <c:v>1.3461181396027044</c:v>
                </c:pt>
                <c:pt idx="228">
                  <c:v>1.3467247307765458</c:v>
                </c:pt>
                <c:pt idx="229">
                  <c:v>1.3475649178116518</c:v>
                </c:pt>
                <c:pt idx="230">
                  <c:v>1.3480767162897822</c:v>
                </c:pt>
                <c:pt idx="231">
                  <c:v>1.3489504237764403</c:v>
                </c:pt>
                <c:pt idx="232">
                  <c:v>1.3497724261361912</c:v>
                </c:pt>
                <c:pt idx="233">
                  <c:v>1.3504289289894911</c:v>
                </c:pt>
                <c:pt idx="234">
                  <c:v>1.3512331428681545</c:v>
                </c:pt>
                <c:pt idx="235">
                  <c:v>1.3516641704736077</c:v>
                </c:pt>
                <c:pt idx="236">
                  <c:v>1.3528997919404837</c:v>
                </c:pt>
                <c:pt idx="237">
                  <c:v>1.3534720555084019</c:v>
                </c:pt>
                <c:pt idx="238">
                  <c:v>1.3541272808066798</c:v>
                </c:pt>
                <c:pt idx="239">
                  <c:v>1.3548653196696501</c:v>
                </c:pt>
                <c:pt idx="240">
                  <c:v>1.3555360834072936</c:v>
                </c:pt>
                <c:pt idx="241">
                  <c:v>1.3563549688080097</c:v>
                </c:pt>
                <c:pt idx="242">
                  <c:v>1.3573446570734879</c:v>
                </c:pt>
                <c:pt idx="243">
                  <c:v>1.3579588049816191</c:v>
                </c:pt>
                <c:pt idx="244">
                  <c:v>1.3588990444000175</c:v>
                </c:pt>
                <c:pt idx="245">
                  <c:v>1.3596852819928027</c:v>
                </c:pt>
                <c:pt idx="246">
                  <c:v>1.3599659902494772</c:v>
                </c:pt>
                <c:pt idx="247">
                  <c:v>1.36074012053006</c:v>
                </c:pt>
                <c:pt idx="248">
                  <c:v>1.3615054522607006</c:v>
                </c:pt>
                <c:pt idx="249">
                  <c:v>1.3623953824245298</c:v>
                </c:pt>
                <c:pt idx="250">
                  <c:v>1.363012689601689</c:v>
                </c:pt>
                <c:pt idx="251">
                  <c:v>1.3634841358809995</c:v>
                </c:pt>
                <c:pt idx="252">
                  <c:v>1.3644519608856385</c:v>
                </c:pt>
                <c:pt idx="253">
                  <c:v>1.365701638423233</c:v>
                </c:pt>
                <c:pt idx="254">
                  <c:v>1.3659934643696447</c:v>
                </c:pt>
                <c:pt idx="255">
                  <c:v>1.3669339234243698</c:v>
                </c:pt>
                <c:pt idx="256">
                  <c:v>1.3676354427264612</c:v>
                </c:pt>
                <c:pt idx="257">
                  <c:v>1.3680607337006803</c:v>
                </c:pt>
                <c:pt idx="258">
                  <c:v>1.3691762662707003</c:v>
                </c:pt>
                <c:pt idx="259">
                  <c:v>1.3696989120153029</c:v>
                </c:pt>
                <c:pt idx="260">
                  <c:v>1.370546282194439</c:v>
                </c:pt>
                <c:pt idx="261">
                  <c:v>1.3715674668735343</c:v>
                </c:pt>
                <c:pt idx="262">
                  <c:v>1.3720791492706763</c:v>
                </c:pt>
                <c:pt idx="263">
                  <c:v>1.3729407295175418</c:v>
                </c:pt>
                <c:pt idx="264">
                  <c:v>1.3737304552946852</c:v>
                </c:pt>
                <c:pt idx="265">
                  <c:v>1.3744964669798785</c:v>
                </c:pt>
                <c:pt idx="266">
                  <c:v>1.3752466042314817</c:v>
                </c:pt>
                <c:pt idx="267">
                  <c:v>1.3759796349628153</c:v>
                </c:pt>
                <c:pt idx="268">
                  <c:v>1.3767049739593609</c:v>
                </c:pt>
                <c:pt idx="269">
                  <c:v>1.3775068320477568</c:v>
                </c:pt>
                <c:pt idx="270">
                  <c:v>1.3780314170160861</c:v>
                </c:pt>
                <c:pt idx="271">
                  <c:v>1.3791814039960753</c:v>
                </c:pt>
                <c:pt idx="272">
                  <c:v>1.3802842490195257</c:v>
                </c:pt>
                <c:pt idx="273">
                  <c:v>1.3806667219748827</c:v>
                </c:pt>
                <c:pt idx="274">
                  <c:v>1.3815204949164419</c:v>
                </c:pt>
                <c:pt idx="275">
                  <c:v>1.3822554914854732</c:v>
                </c:pt>
                <c:pt idx="276">
                  <c:v>1.3828706889401292</c:v>
                </c:pt>
                <c:pt idx="277">
                  <c:v>1.3837446177992032</c:v>
                </c:pt>
                <c:pt idx="278">
                  <c:v>1.3845513824348397</c:v>
                </c:pt>
                <c:pt idx="279">
                  <c:v>1.3854274301722198</c:v>
                </c:pt>
                <c:pt idx="280">
                  <c:v>1.385921407196802</c:v>
                </c:pt>
                <c:pt idx="281">
                  <c:v>1.3872655129863898</c:v>
                </c:pt>
                <c:pt idx="282">
                  <c:v>1.3880195400578785</c:v>
                </c:pt>
                <c:pt idx="283">
                  <c:v>1.3887323636968276</c:v>
                </c:pt>
                <c:pt idx="284">
                  <c:v>1.3896161617352514</c:v>
                </c:pt>
                <c:pt idx="285">
                  <c:v>1.3899248504814239</c:v>
                </c:pt>
                <c:pt idx="286">
                  <c:v>1.3908786627291314</c:v>
                </c:pt>
                <c:pt idx="287">
                  <c:v>1.3917664929231552</c:v>
                </c:pt>
                <c:pt idx="288">
                  <c:v>1.3925770345731829</c:v>
                </c:pt>
                <c:pt idx="289">
                  <c:v>1.3931006822635053</c:v>
                </c:pt>
                <c:pt idx="290">
                  <c:v>1.3940651913314634</c:v>
                </c:pt>
                <c:pt idx="291">
                  <c:v>1.3943186954926885</c:v>
                </c:pt>
                <c:pt idx="292">
                  <c:v>1.39529642788884</c:v>
                </c:pt>
                <c:pt idx="293">
                  <c:v>1.3958197347824686</c:v>
                </c:pt>
                <c:pt idx="294">
                  <c:v>1.3960436980673929</c:v>
                </c:pt>
                <c:pt idx="295">
                  <c:v>1.3970671536224966</c:v>
                </c:pt>
                <c:pt idx="296">
                  <c:v>1.3976957687937157</c:v>
                </c:pt>
                <c:pt idx="297">
                  <c:v>1.3982488392392927</c:v>
                </c:pt>
                <c:pt idx="298">
                  <c:v>1.3992581207896519</c:v>
                </c:pt>
                <c:pt idx="299">
                  <c:v>1.3995576324641674</c:v>
                </c:pt>
                <c:pt idx="300">
                  <c:v>1.4002062346413153</c:v>
                </c:pt>
                <c:pt idx="301">
                  <c:v>1.4012127460456036</c:v>
                </c:pt>
                <c:pt idx="302">
                  <c:v>1.4029322539306219</c:v>
                </c:pt>
                <c:pt idx="303">
                  <c:v>1.402994137854439</c:v>
                </c:pt>
                <c:pt idx="304">
                  <c:v>1.4035666773408406</c:v>
                </c:pt>
                <c:pt idx="305">
                  <c:v>1.4045963387447542</c:v>
                </c:pt>
                <c:pt idx="306">
                  <c:v>1.4056880078625276</c:v>
                </c:pt>
                <c:pt idx="307">
                  <c:v>1.4064033798319413</c:v>
                </c:pt>
                <c:pt idx="308">
                  <c:v>1.406630810086245</c:v>
                </c:pt>
                <c:pt idx="309">
                  <c:v>1.4070486591611968</c:v>
                </c:pt>
                <c:pt idx="310">
                  <c:v>1.407629648427742</c:v>
                </c:pt>
                <c:pt idx="311">
                  <c:v>1.4086038690937166</c:v>
                </c:pt>
                <c:pt idx="312">
                  <c:v>1.4092689374872149</c:v>
                </c:pt>
                <c:pt idx="313">
                  <c:v>1.4094183452271765</c:v>
                </c:pt>
                <c:pt idx="314">
                  <c:v>1.4099300569522522</c:v>
                </c:pt>
                <c:pt idx="315">
                  <c:v>1.4109672657295738</c:v>
                </c:pt>
                <c:pt idx="316">
                  <c:v>1.4115465884667044</c:v>
                </c:pt>
                <c:pt idx="317">
                  <c:v>1.4123030828418099</c:v>
                </c:pt>
                <c:pt idx="318">
                  <c:v>1.4133239295285227</c:v>
                </c:pt>
                <c:pt idx="319">
                  <c:v>1.4139750078741999</c:v>
                </c:pt>
                <c:pt idx="320">
                  <c:v>1.4140965085020327</c:v>
                </c:pt>
                <c:pt idx="321">
                  <c:v>1.4144390188905824</c:v>
                </c:pt>
                <c:pt idx="322">
                  <c:v>1.4155252990003544</c:v>
                </c:pt>
                <c:pt idx="323">
                  <c:v>1.4157607845095475</c:v>
                </c:pt>
                <c:pt idx="324">
                  <c:v>1.4167217805948691</c:v>
                </c:pt>
                <c:pt idx="325">
                  <c:v>1.4174542118304951</c:v>
                </c:pt>
                <c:pt idx="326">
                  <c:v>1.4176251425081599</c:v>
                </c:pt>
                <c:pt idx="327">
                  <c:v>1.4185478644985881</c:v>
                </c:pt>
                <c:pt idx="328">
                  <c:v>1.419204508683098</c:v>
                </c:pt>
                <c:pt idx="329">
                  <c:v>1.4199532858751436</c:v>
                </c:pt>
                <c:pt idx="330">
                  <c:v>1.4202479560476404</c:v>
                </c:pt>
                <c:pt idx="331">
                  <c:v>1.4214778733276732</c:v>
                </c:pt>
                <c:pt idx="332">
                  <c:v>1.422320344201577</c:v>
                </c:pt>
                <c:pt idx="333">
                  <c:v>1.4230427496290923</c:v>
                </c:pt>
                <c:pt idx="334">
                  <c:v>1.4232263987851081</c:v>
                </c:pt>
                <c:pt idx="335">
                  <c:v>1.423687116835832</c:v>
                </c:pt>
                <c:pt idx="336">
                  <c:v>1.4241023530973911</c:v>
                </c:pt>
                <c:pt idx="337">
                  <c:v>1.4252110458479905</c:v>
                </c:pt>
                <c:pt idx="338">
                  <c:v>1.4257224030890492</c:v>
                </c:pt>
                <c:pt idx="339">
                  <c:v>1.4264836624087054</c:v>
                </c:pt>
                <c:pt idx="340">
                  <c:v>1.4276637247117598</c:v>
                </c:pt>
                <c:pt idx="341">
                  <c:v>1.4282205435076054</c:v>
                </c:pt>
                <c:pt idx="342">
                  <c:v>1.4286516742385895</c:v>
                </c:pt>
                <c:pt idx="343">
                  <c:v>1.4289723421241296</c:v>
                </c:pt>
                <c:pt idx="344">
                  <c:v>1.4294672984675749</c:v>
                </c:pt>
                <c:pt idx="345">
                  <c:v>1.4300539391091973</c:v>
                </c:pt>
                <c:pt idx="346">
                  <c:v>1.4309246411227428</c:v>
                </c:pt>
                <c:pt idx="347">
                  <c:v>1.4316151570350582</c:v>
                </c:pt>
                <c:pt idx="348">
                  <c:v>1.4319935537549866</c:v>
                </c:pt>
                <c:pt idx="349">
                  <c:v>1.4322810138723236</c:v>
                </c:pt>
                <c:pt idx="350">
                  <c:v>1.432806805162562</c:v>
                </c:pt>
                <c:pt idx="351">
                  <c:v>1.4341027279232965</c:v>
                </c:pt>
                <c:pt idx="352">
                  <c:v>1.4342308517731461</c:v>
                </c:pt>
                <c:pt idx="353">
                  <c:v>1.4343786928410833</c:v>
                </c:pt>
                <c:pt idx="354">
                  <c:v>1.4349091538547418</c:v>
                </c:pt>
                <c:pt idx="355">
                  <c:v>1.4355295716800731</c:v>
                </c:pt>
                <c:pt idx="356">
                  <c:v>1.4362802289598335</c:v>
                </c:pt>
                <c:pt idx="357">
                  <c:v>1.4370189572198255</c:v>
                </c:pt>
                <c:pt idx="358">
                  <c:v>1.4372149767812015</c:v>
                </c:pt>
                <c:pt idx="359">
                  <c:v>1.4378068631632708</c:v>
                </c:pt>
                <c:pt idx="360">
                  <c:v>1.4381923225137143</c:v>
                </c:pt>
                <c:pt idx="361">
                  <c:v>1.4388306931479833</c:v>
                </c:pt>
                <c:pt idx="362">
                  <c:v>1.4396435314071687</c:v>
                </c:pt>
                <c:pt idx="363">
                  <c:v>1.4394285235072963</c:v>
                </c:pt>
                <c:pt idx="364">
                  <c:v>1.439970764002221</c:v>
                </c:pt>
                <c:pt idx="365">
                  <c:v>1.4403230928160637</c:v>
                </c:pt>
                <c:pt idx="366">
                  <c:v>1.4407283679066711</c:v>
                </c:pt>
                <c:pt idx="367">
                  <c:v>1.4414960727959232</c:v>
                </c:pt>
                <c:pt idx="368">
                  <c:v>1.4418513054216464</c:v>
                </c:pt>
                <c:pt idx="369">
                  <c:v>1.4423515148719535</c:v>
                </c:pt>
                <c:pt idx="370">
                  <c:v>1.4422993854530328</c:v>
                </c:pt>
                <c:pt idx="371">
                  <c:v>1.4430248030218376</c:v>
                </c:pt>
                <c:pt idx="372">
                  <c:v>1.4439693762377526</c:v>
                </c:pt>
                <c:pt idx="373">
                  <c:v>1.44412011611126</c:v>
                </c:pt>
                <c:pt idx="374">
                  <c:v>1.4435938803763424</c:v>
                </c:pt>
                <c:pt idx="375">
                  <c:v>1.4441476072888084</c:v>
                </c:pt>
                <c:pt idx="376">
                  <c:v>1.4444708775152859</c:v>
                </c:pt>
                <c:pt idx="377">
                  <c:v>1.4446281719179457</c:v>
                </c:pt>
                <c:pt idx="378">
                  <c:v>1.4452013672541404</c:v>
                </c:pt>
                <c:pt idx="379">
                  <c:v>1.444912116261307</c:v>
                </c:pt>
                <c:pt idx="380">
                  <c:v>1.4451786714303405</c:v>
                </c:pt>
                <c:pt idx="381">
                  <c:v>1.4456268605383316</c:v>
                </c:pt>
                <c:pt idx="382">
                  <c:v>1.4460192479644685</c:v>
                </c:pt>
                <c:pt idx="383">
                  <c:v>1.446603222122602</c:v>
                </c:pt>
                <c:pt idx="384">
                  <c:v>1.4463556849493091</c:v>
                </c:pt>
                <c:pt idx="385">
                  <c:v>1.4471992765344872</c:v>
                </c:pt>
                <c:pt idx="386">
                  <c:v>1.4473705062161355</c:v>
                </c:pt>
                <c:pt idx="387">
                  <c:v>1.4480955078097355</c:v>
                </c:pt>
                <c:pt idx="388">
                  <c:v>1.448531643393469</c:v>
                </c:pt>
                <c:pt idx="389">
                  <c:v>1.4488259351934947</c:v>
                </c:pt>
                <c:pt idx="390">
                  <c:v>1.4493087069053294</c:v>
                </c:pt>
                <c:pt idx="391">
                  <c:v>1.4503273710760536</c:v>
                </c:pt>
                <c:pt idx="392">
                  <c:v>1.4499297736444787</c:v>
                </c:pt>
                <c:pt idx="393">
                  <c:v>1.4503472708882559</c:v>
                </c:pt>
                <c:pt idx="394">
                  <c:v>1.4514820397662036</c:v>
                </c:pt>
                <c:pt idx="395">
                  <c:v>1.4515177037296958</c:v>
                </c:pt>
                <c:pt idx="396">
                  <c:v>1.4520696495194543</c:v>
                </c:pt>
                <c:pt idx="397">
                  <c:v>1.4523601836242725</c:v>
                </c:pt>
                <c:pt idx="398">
                  <c:v>1.4528109209305506</c:v>
                </c:pt>
                <c:pt idx="399">
                  <c:v>1.4531906075271777</c:v>
                </c:pt>
                <c:pt idx="400">
                  <c:v>1.4536080287792421</c:v>
                </c:pt>
                <c:pt idx="401">
                  <c:v>1.4538545124147297</c:v>
                </c:pt>
                <c:pt idx="402">
                  <c:v>1.4544787690917076</c:v>
                </c:pt>
                <c:pt idx="403">
                  <c:v>1.4553795767252202</c:v>
                </c:pt>
                <c:pt idx="404">
                  <c:v>1.4558743512293644</c:v>
                </c:pt>
                <c:pt idx="405">
                  <c:v>1.4567557503119728</c:v>
                </c:pt>
                <c:pt idx="406">
                  <c:v>1.4568905239889076</c:v>
                </c:pt>
                <c:pt idx="407">
                  <c:v>1.457026361573726</c:v>
                </c:pt>
                <c:pt idx="408">
                  <c:v>1.4578527975496927</c:v>
                </c:pt>
                <c:pt idx="409">
                  <c:v>1.4585666832574504</c:v>
                </c:pt>
                <c:pt idx="410">
                  <c:v>1.45842109868492</c:v>
                </c:pt>
                <c:pt idx="411">
                  <c:v>1.4594922663580374</c:v>
                </c:pt>
                <c:pt idx="412">
                  <c:v>1.460197159929949</c:v>
                </c:pt>
                <c:pt idx="413">
                  <c:v>1.4607270025299381</c:v>
                </c:pt>
                <c:pt idx="414">
                  <c:v>1.4614929937572361</c:v>
                </c:pt>
                <c:pt idx="415">
                  <c:v>1.461772775460342</c:v>
                </c:pt>
                <c:pt idx="416">
                  <c:v>1.4626378640964681</c:v>
                </c:pt>
                <c:pt idx="417">
                  <c:v>1.4633008693843215</c:v>
                </c:pt>
                <c:pt idx="418">
                  <c:v>1.4640025250129534</c:v>
                </c:pt>
                <c:pt idx="419">
                  <c:v>1.4650802480431706</c:v>
                </c:pt>
                <c:pt idx="420">
                  <c:v>1.4651848143365447</c:v>
                </c:pt>
                <c:pt idx="421">
                  <c:v>1.4664768088772901</c:v>
                </c:pt>
                <c:pt idx="422">
                  <c:v>1.4669837890976076</c:v>
                </c:pt>
                <c:pt idx="423">
                  <c:v>1.4676184981588978</c:v>
                </c:pt>
                <c:pt idx="424">
                  <c:v>1.4680820497459128</c:v>
                </c:pt>
                <c:pt idx="425">
                  <c:v>1.468541293243629</c:v>
                </c:pt>
                <c:pt idx="426">
                  <c:v>1.4693661436103729</c:v>
                </c:pt>
                <c:pt idx="427">
                  <c:v>1.4700911493117812</c:v>
                </c:pt>
                <c:pt idx="428">
                  <c:v>1.4708306616345734</c:v>
                </c:pt>
                <c:pt idx="429">
                  <c:v>1.4714517655554884</c:v>
                </c:pt>
                <c:pt idx="430">
                  <c:v>1.4719718235024162</c:v>
                </c:pt>
                <c:pt idx="431">
                  <c:v>1.4730575894297935</c:v>
                </c:pt>
                <c:pt idx="432">
                  <c:v>1.4737949172532974</c:v>
                </c:pt>
                <c:pt idx="433">
                  <c:v>1.4744194395321228</c:v>
                </c:pt>
                <c:pt idx="434">
                  <c:v>1.4752808177879799</c:v>
                </c:pt>
                <c:pt idx="435">
                  <c:v>1.4761945881437655</c:v>
                </c:pt>
                <c:pt idx="436">
                  <c:v>1.4770758684520242</c:v>
                </c:pt>
                <c:pt idx="437">
                  <c:v>1.4778324900607507</c:v>
                </c:pt>
                <c:pt idx="438">
                  <c:v>1.4781157792739266</c:v>
                </c:pt>
                <c:pt idx="439">
                  <c:v>1.4787664429922194</c:v>
                </c:pt>
                <c:pt idx="440">
                  <c:v>1.4789946494656179</c:v>
                </c:pt>
                <c:pt idx="441">
                  <c:v>1.4804344153163733</c:v>
                </c:pt>
                <c:pt idx="442">
                  <c:v>1.4809144499559579</c:v>
                </c:pt>
                <c:pt idx="443">
                  <c:v>1.4818909241675011</c:v>
                </c:pt>
                <c:pt idx="444">
                  <c:v>1.4823789797072295</c:v>
                </c:pt>
                <c:pt idx="445">
                  <c:v>1.4831859441409547</c:v>
                </c:pt>
                <c:pt idx="446">
                  <c:v>1.4841990843138013</c:v>
                </c:pt>
                <c:pt idx="447">
                  <c:v>1.4845929271265643</c:v>
                </c:pt>
                <c:pt idx="448">
                  <c:v>1.4851681167988044</c:v>
                </c:pt>
                <c:pt idx="449">
                  <c:v>1.4856047152067025</c:v>
                </c:pt>
                <c:pt idx="450">
                  <c:v>1.4862622285279119</c:v>
                </c:pt>
                <c:pt idx="451">
                  <c:v>1.4870644909904176</c:v>
                </c:pt>
                <c:pt idx="452">
                  <c:v>1.4878432323916964</c:v>
                </c:pt>
                <c:pt idx="453">
                  <c:v>1.4883804498038</c:v>
                </c:pt>
                <c:pt idx="454">
                  <c:v>1.48948347886809</c:v>
                </c:pt>
                <c:pt idx="455">
                  <c:v>1.4898491232596722</c:v>
                </c:pt>
                <c:pt idx="456">
                  <c:v>1.4907196650868326</c:v>
                </c:pt>
                <c:pt idx="457">
                  <c:v>1.4912006505905895</c:v>
                </c:pt>
                <c:pt idx="458">
                  <c:v>1.4915312586029648</c:v>
                </c:pt>
                <c:pt idx="459">
                  <c:v>1.4925625323555067</c:v>
                </c:pt>
                <c:pt idx="460">
                  <c:v>1.4931912070587345</c:v>
                </c:pt>
                <c:pt idx="461">
                  <c:v>1.4941572373706093</c:v>
                </c:pt>
                <c:pt idx="462">
                  <c:v>1.4942789194428205</c:v>
                </c:pt>
                <c:pt idx="463">
                  <c:v>1.4950362832459985</c:v>
                </c:pt>
                <c:pt idx="464">
                  <c:v>1.4957082934249131</c:v>
                </c:pt>
                <c:pt idx="465">
                  <c:v>1.4964045964310437</c:v>
                </c:pt>
                <c:pt idx="466">
                  <c:v>1.4971956404363425</c:v>
                </c:pt>
                <c:pt idx="467">
                  <c:v>1.4974205607447004</c:v>
                </c:pt>
                <c:pt idx="468">
                  <c:v>1.4977786366594823</c:v>
                </c:pt>
                <c:pt idx="469">
                  <c:v>1.4982945912386927</c:v>
                </c:pt>
                <c:pt idx="470">
                  <c:v>1.4990904687798792</c:v>
                </c:pt>
                <c:pt idx="471">
                  <c:v>1.4992737790442423</c:v>
                </c:pt>
                <c:pt idx="472">
                  <c:v>1.5002272896630686</c:v>
                </c:pt>
                <c:pt idx="473">
                  <c:v>1.5004906226883068</c:v>
                </c:pt>
                <c:pt idx="474">
                  <c:v>1.500953754735129</c:v>
                </c:pt>
                <c:pt idx="475">
                  <c:v>1.5013441178921081</c:v>
                </c:pt>
                <c:pt idx="476">
                  <c:v>1.5020974124271709</c:v>
                </c:pt>
                <c:pt idx="477">
                  <c:v>1.5026803777534865</c:v>
                </c:pt>
                <c:pt idx="478">
                  <c:v>1.5033210739172862</c:v>
                </c:pt>
                <c:pt idx="479">
                  <c:v>1.5042744586788126</c:v>
                </c:pt>
                <c:pt idx="480">
                  <c:v>1.5048679187320166</c:v>
                </c:pt>
                <c:pt idx="481">
                  <c:v>1.5050424944171468</c:v>
                </c:pt>
                <c:pt idx="482">
                  <c:v>1.5052870339919469</c:v>
                </c:pt>
                <c:pt idx="483">
                  <c:v>1.5054724430267057</c:v>
                </c:pt>
                <c:pt idx="484">
                  <c:v>1.5057166485063878</c:v>
                </c:pt>
                <c:pt idx="485">
                  <c:v>1.5062987407598862</c:v>
                </c:pt>
                <c:pt idx="486">
                  <c:v>1.5073127399232511</c:v>
                </c:pt>
                <c:pt idx="487">
                  <c:v>1.5079589533661715</c:v>
                </c:pt>
                <c:pt idx="488">
                  <c:v>1.5081613137199117</c:v>
                </c:pt>
                <c:pt idx="489">
                  <c:v>1.5084441658296481</c:v>
                </c:pt>
                <c:pt idx="490">
                  <c:v>1.5096166337828925</c:v>
                </c:pt>
                <c:pt idx="491">
                  <c:v>1.5103391767793068</c:v>
                </c:pt>
                <c:pt idx="492">
                  <c:v>1.510443967071748</c:v>
                </c:pt>
                <c:pt idx="493">
                  <c:v>1.5112750002951394</c:v>
                </c:pt>
                <c:pt idx="494">
                  <c:v>1.5116205628449697</c:v>
                </c:pt>
                <c:pt idx="495">
                  <c:v>1.5125165389349002</c:v>
                </c:pt>
                <c:pt idx="496">
                  <c:v>1.5127277620193487</c:v>
                </c:pt>
                <c:pt idx="497">
                  <c:v>1.5134540782650205</c:v>
                </c:pt>
                <c:pt idx="498">
                  <c:v>1.5139411932080871</c:v>
                </c:pt>
                <c:pt idx="499">
                  <c:v>1.514511337545343</c:v>
                </c:pt>
                <c:pt idx="500">
                  <c:v>1.5149798527116232</c:v>
                </c:pt>
                <c:pt idx="501">
                  <c:v>1.5154767245108764</c:v>
                </c:pt>
                <c:pt idx="502">
                  <c:v>1.5159395486120666</c:v>
                </c:pt>
                <c:pt idx="503">
                  <c:v>1.5171679287751261</c:v>
                </c:pt>
                <c:pt idx="504">
                  <c:v>1.5181444158411252</c:v>
                </c:pt>
                <c:pt idx="505">
                  <c:v>1.5188527228374966</c:v>
                </c:pt>
                <c:pt idx="506">
                  <c:v>1.5198906997187607</c:v>
                </c:pt>
                <c:pt idx="507">
                  <c:v>1.5205560912656444</c:v>
                </c:pt>
                <c:pt idx="508">
                  <c:v>1.5210993339918701</c:v>
                </c:pt>
                <c:pt idx="509">
                  <c:v>1.5217172343128618</c:v>
                </c:pt>
                <c:pt idx="510">
                  <c:v>1.5225398891274</c:v>
                </c:pt>
                <c:pt idx="511">
                  <c:v>1.5229080901225256</c:v>
                </c:pt>
                <c:pt idx="512">
                  <c:v>1.5230430772093169</c:v>
                </c:pt>
                <c:pt idx="513">
                  <c:v>1.5239648604502507</c:v>
                </c:pt>
                <c:pt idx="514">
                  <c:v>1.5244741691369699</c:v>
                </c:pt>
                <c:pt idx="515">
                  <c:v>1.5254078664705375</c:v>
                </c:pt>
                <c:pt idx="516">
                  <c:v>1.5258942365594488</c:v>
                </c:pt>
                <c:pt idx="517">
                  <c:v>1.526643076261212</c:v>
                </c:pt>
                <c:pt idx="518">
                  <c:v>1.5271506280884182</c:v>
                </c:pt>
                <c:pt idx="519">
                  <c:v>1.5280636540344292</c:v>
                </c:pt>
                <c:pt idx="520">
                  <c:v>1.5289978846428465</c:v>
                </c:pt>
                <c:pt idx="521">
                  <c:v>1.5299622646414863</c:v>
                </c:pt>
                <c:pt idx="522">
                  <c:v>1.5304357099599832</c:v>
                </c:pt>
                <c:pt idx="523">
                  <c:v>1.5313660368071258</c:v>
                </c:pt>
                <c:pt idx="524">
                  <c:v>1.5316337329593328</c:v>
                </c:pt>
                <c:pt idx="525">
                  <c:v>1.5323872365626119</c:v>
                </c:pt>
                <c:pt idx="526">
                  <c:v>1.5333597153222316</c:v>
                </c:pt>
                <c:pt idx="527">
                  <c:v>1.5339326895092886</c:v>
                </c:pt>
                <c:pt idx="528">
                  <c:v>1.5345157744294828</c:v>
                </c:pt>
                <c:pt idx="529">
                  <c:v>1.5349902963605546</c:v>
                </c:pt>
                <c:pt idx="530">
                  <c:v>1.535573911036519</c:v>
                </c:pt>
                <c:pt idx="531">
                  <c:v>1.5358186286220916</c:v>
                </c:pt>
                <c:pt idx="532">
                  <c:v>1.5366618056970061</c:v>
                </c:pt>
                <c:pt idx="533">
                  <c:v>1.5367800105833569</c:v>
                </c:pt>
                <c:pt idx="534">
                  <c:v>1.5380014133884845</c:v>
                </c:pt>
                <c:pt idx="535">
                  <c:v>1.5384962807902982</c:v>
                </c:pt>
                <c:pt idx="536">
                  <c:v>1.5386570378552891</c:v>
                </c:pt>
                <c:pt idx="537">
                  <c:v>1.5400327040896746</c:v>
                </c:pt>
                <c:pt idx="538">
                  <c:v>1.5402506854987179</c:v>
                </c:pt>
                <c:pt idx="539">
                  <c:v>1.5405124639908951</c:v>
                </c:pt>
                <c:pt idx="540">
                  <c:v>1.5407713567497274</c:v>
                </c:pt>
                <c:pt idx="541">
                  <c:v>1.5412563141059559</c:v>
                </c:pt>
                <c:pt idx="542">
                  <c:v>1.5419358503961709</c:v>
                </c:pt>
                <c:pt idx="543">
                  <c:v>1.5427911818886668</c:v>
                </c:pt>
                <c:pt idx="544">
                  <c:v>1.5431359266927083</c:v>
                </c:pt>
                <c:pt idx="545">
                  <c:v>1.5440049385955803</c:v>
                </c:pt>
                <c:pt idx="546">
                  <c:v>1.5444632203568562</c:v>
                </c:pt>
                <c:pt idx="547">
                  <c:v>1.5453359007871159</c:v>
                </c:pt>
                <c:pt idx="548">
                  <c:v>1.5459843301362572</c:v>
                </c:pt>
                <c:pt idx="549">
                  <c:v>1.5460277221926733</c:v>
                </c:pt>
                <c:pt idx="550">
                  <c:v>1.5463386198162234</c:v>
                </c:pt>
                <c:pt idx="551">
                  <c:v>1.5474961106709142</c:v>
                </c:pt>
                <c:pt idx="552">
                  <c:v>1.5479291592801707</c:v>
                </c:pt>
                <c:pt idx="553">
                  <c:v>1.548310170914712</c:v>
                </c:pt>
                <c:pt idx="554">
                  <c:v>1.5492520334861937</c:v>
                </c:pt>
                <c:pt idx="555">
                  <c:v>1.5501480556454048</c:v>
                </c:pt>
                <c:pt idx="556">
                  <c:v>1.5502388224401089</c:v>
                </c:pt>
                <c:pt idx="557">
                  <c:v>1.550158110632067</c:v>
                </c:pt>
                <c:pt idx="558">
                  <c:v>1.5511459868828668</c:v>
                </c:pt>
                <c:pt idx="559">
                  <c:v>1.5514737564377574</c:v>
                </c:pt>
                <c:pt idx="560">
                  <c:v>1.5518423315101459</c:v>
                </c:pt>
                <c:pt idx="561">
                  <c:v>1.5532855361924069</c:v>
                </c:pt>
                <c:pt idx="562">
                  <c:v>1.5533459718891476</c:v>
                </c:pt>
                <c:pt idx="563">
                  <c:v>1.5543496197720805</c:v>
                </c:pt>
                <c:pt idx="564">
                  <c:v>1.5542026401525191</c:v>
                </c:pt>
                <c:pt idx="565">
                  <c:v>1.5547812875123059</c:v>
                </c:pt>
                <c:pt idx="566">
                  <c:v>1.555085071404591</c:v>
                </c:pt>
                <c:pt idx="567">
                  <c:v>1.5556193750989584</c:v>
                </c:pt>
                <c:pt idx="568">
                  <c:v>1.5562808036031868</c:v>
                </c:pt>
                <c:pt idx="569">
                  <c:v>1.5571275222374419</c:v>
                </c:pt>
                <c:pt idx="570">
                  <c:v>1.5577041483580358</c:v>
                </c:pt>
                <c:pt idx="571">
                  <c:v>1.5585395209970738</c:v>
                </c:pt>
                <c:pt idx="572">
                  <c:v>1.5587099668201987</c:v>
                </c:pt>
                <c:pt idx="573">
                  <c:v>1.5595312053353025</c:v>
                </c:pt>
                <c:pt idx="574">
                  <c:v>1.5602582443150195</c:v>
                </c:pt>
                <c:pt idx="575">
                  <c:v>1.5606516807769026</c:v>
                </c:pt>
                <c:pt idx="576">
                  <c:v>1.5617694924046681</c:v>
                </c:pt>
                <c:pt idx="577">
                  <c:v>1.5619723642102183</c:v>
                </c:pt>
                <c:pt idx="578">
                  <c:v>1.5631534671341416</c:v>
                </c:pt>
                <c:pt idx="579">
                  <c:v>1.5635267329836371</c:v>
                </c:pt>
                <c:pt idx="580">
                  <c:v>1.5641529636587364</c:v>
                </c:pt>
                <c:pt idx="581">
                  <c:v>1.5648270554017698</c:v>
                </c:pt>
                <c:pt idx="582">
                  <c:v>1.5646311921239009</c:v>
                </c:pt>
                <c:pt idx="583">
                  <c:v>1.5649479481484843</c:v>
                </c:pt>
                <c:pt idx="584">
                  <c:v>1.5665134169897774</c:v>
                </c:pt>
                <c:pt idx="585">
                  <c:v>1.5678361072973348</c:v>
                </c:pt>
                <c:pt idx="586">
                  <c:v>1.5684487390282822</c:v>
                </c:pt>
                <c:pt idx="587">
                  <c:v>1.5693709543199488</c:v>
                </c:pt>
                <c:pt idx="588">
                  <c:v>1.5698822153246967</c:v>
                </c:pt>
                <c:pt idx="589">
                  <c:v>1.5708610151579965</c:v>
                </c:pt>
                <c:pt idx="590">
                  <c:v>1.5713059926497286</c:v>
                </c:pt>
                <c:pt idx="591">
                  <c:v>1.5718815268970463</c:v>
                </c:pt>
                <c:pt idx="592">
                  <c:v>1.5730269549781613</c:v>
                </c:pt>
                <c:pt idx="593">
                  <c:v>1.5742514897880278</c:v>
                </c:pt>
                <c:pt idx="594">
                  <c:v>1.5751366281593753</c:v>
                </c:pt>
                <c:pt idx="595">
                  <c:v>1.5762712742821381</c:v>
                </c:pt>
                <c:pt idx="596">
                  <c:v>1.5769026993583048</c:v>
                </c:pt>
                <c:pt idx="597">
                  <c:v>1.5775277676904691</c:v>
                </c:pt>
                <c:pt idx="598">
                  <c:v>1.5783211076619312</c:v>
                </c:pt>
                <c:pt idx="599">
                  <c:v>1.5793176461033294</c:v>
                </c:pt>
                <c:pt idx="600">
                  <c:v>1.5802145917312798</c:v>
                </c:pt>
                <c:pt idx="601">
                  <c:v>1.5810651877231596</c:v>
                </c:pt>
                <c:pt idx="602">
                  <c:v>1.582705357161682</c:v>
                </c:pt>
                <c:pt idx="603">
                  <c:v>1.5834613297847329</c:v>
                </c:pt>
                <c:pt idx="604">
                  <c:v>1.5836751177243347</c:v>
                </c:pt>
                <c:pt idx="605">
                  <c:v>1.5844646313785318</c:v>
                </c:pt>
                <c:pt idx="606">
                  <c:v>1.585868468263754</c:v>
                </c:pt>
                <c:pt idx="607">
                  <c:v>1.5870291645881229</c:v>
                </c:pt>
                <c:pt idx="608">
                  <c:v>1.5869663957519715</c:v>
                </c:pt>
                <c:pt idx="609">
                  <c:v>1.5877587608176793</c:v>
                </c:pt>
                <c:pt idx="610">
                  <c:v>1.5889291806214432</c:v>
                </c:pt>
                <c:pt idx="611">
                  <c:v>1.5891630656446809</c:v>
                </c:pt>
                <c:pt idx="612">
                  <c:v>1.5902658731949522</c:v>
                </c:pt>
                <c:pt idx="613">
                  <c:v>1.5908701511650611</c:v>
                </c:pt>
                <c:pt idx="614">
                  <c:v>1.590794512116116</c:v>
                </c:pt>
                <c:pt idx="615">
                  <c:v>1.5915387988051957</c:v>
                </c:pt>
                <c:pt idx="616">
                  <c:v>1.5925306459289559</c:v>
                </c:pt>
                <c:pt idx="617">
                  <c:v>1.593159992926789</c:v>
                </c:pt>
                <c:pt idx="618">
                  <c:v>1.5935566564132337</c:v>
                </c:pt>
                <c:pt idx="619">
                  <c:v>1.5944258385114269</c:v>
                </c:pt>
                <c:pt idx="620">
                  <c:v>1.59522773138315</c:v>
                </c:pt>
                <c:pt idx="621">
                  <c:v>1.5961631441703168</c:v>
                </c:pt>
                <c:pt idx="622">
                  <c:v>1.5962515633719709</c:v>
                </c:pt>
                <c:pt idx="623">
                  <c:v>1.5963002837921643</c:v>
                </c:pt>
                <c:pt idx="624">
                  <c:v>1.5975582571868372</c:v>
                </c:pt>
                <c:pt idx="625">
                  <c:v>1.5980099455088868</c:v>
                </c:pt>
                <c:pt idx="626">
                  <c:v>1.5983255070311653</c:v>
                </c:pt>
                <c:pt idx="627">
                  <c:v>1.598671509811205</c:v>
                </c:pt>
                <c:pt idx="628">
                  <c:v>1.5983735789200604</c:v>
                </c:pt>
                <c:pt idx="629">
                  <c:v>1.6002075454041609</c:v>
                </c:pt>
                <c:pt idx="630">
                  <c:v>1.59986295792622</c:v>
                </c:pt>
                <c:pt idx="631">
                  <c:v>1.6008229694435683</c:v>
                </c:pt>
                <c:pt idx="632">
                  <c:v>1.601412662283112</c:v>
                </c:pt>
                <c:pt idx="633">
                  <c:v>1.6017350469992222</c:v>
                </c:pt>
                <c:pt idx="634">
                  <c:v>1.6023447765908096</c:v>
                </c:pt>
                <c:pt idx="635">
                  <c:v>1.6027320084004122</c:v>
                </c:pt>
                <c:pt idx="636">
                  <c:v>1.6038518212061994</c:v>
                </c:pt>
                <c:pt idx="637">
                  <c:v>1.6046030937798899</c:v>
                </c:pt>
                <c:pt idx="638">
                  <c:v>1.6047222888472383</c:v>
                </c:pt>
                <c:pt idx="639">
                  <c:v>1.6052524273031283</c:v>
                </c:pt>
                <c:pt idx="640">
                  <c:v>1.6053362046967383</c:v>
                </c:pt>
                <c:pt idx="641">
                  <c:v>1.6063480491125572</c:v>
                </c:pt>
                <c:pt idx="642">
                  <c:v>1.6065537628922144</c:v>
                </c:pt>
                <c:pt idx="643">
                  <c:v>1.6071392767925743</c:v>
                </c:pt>
                <c:pt idx="644">
                  <c:v>1.6072088739306827</c:v>
                </c:pt>
                <c:pt idx="645">
                  <c:v>1.6069160421613184</c:v>
                </c:pt>
                <c:pt idx="646">
                  <c:v>1.6078711920130133</c:v>
                </c:pt>
                <c:pt idx="647">
                  <c:v>1.6082373616283296</c:v>
                </c:pt>
                <c:pt idx="648">
                  <c:v>1.6086813009922556</c:v>
                </c:pt>
                <c:pt idx="649">
                  <c:v>1.6088841961908484</c:v>
                </c:pt>
                <c:pt idx="650">
                  <c:v>1.6088169808240942</c:v>
                </c:pt>
                <c:pt idx="651">
                  <c:v>1.6098093494407653</c:v>
                </c:pt>
                <c:pt idx="652">
                  <c:v>1.6100980858123235</c:v>
                </c:pt>
                <c:pt idx="653">
                  <c:v>1.6106630202359482</c:v>
                </c:pt>
                <c:pt idx="654">
                  <c:v>1.610987419057802</c:v>
                </c:pt>
                <c:pt idx="655">
                  <c:v>1.6115436124175806</c:v>
                </c:pt>
                <c:pt idx="656">
                  <c:v>1.6125462926541345</c:v>
                </c:pt>
                <c:pt idx="657">
                  <c:v>1.612669290453465</c:v>
                </c:pt>
                <c:pt idx="658">
                  <c:v>1.6141337686204726</c:v>
                </c:pt>
                <c:pt idx="659">
                  <c:v>1.6141488398048771</c:v>
                </c:pt>
                <c:pt idx="660">
                  <c:v>1.6145779820511112</c:v>
                </c:pt>
                <c:pt idx="661">
                  <c:v>1.6160117934588953</c:v>
                </c:pt>
                <c:pt idx="662">
                  <c:v>1.6166653618670535</c:v>
                </c:pt>
                <c:pt idx="663">
                  <c:v>1.6175783666372214</c:v>
                </c:pt>
                <c:pt idx="664">
                  <c:v>1.6180396889136266</c:v>
                </c:pt>
                <c:pt idx="665">
                  <c:v>1.6181816651269758</c:v>
                </c:pt>
                <c:pt idx="666">
                  <c:v>1.6187191941314092</c:v>
                </c:pt>
                <c:pt idx="667">
                  <c:v>1.6180153365302918</c:v>
                </c:pt>
                <c:pt idx="668">
                  <c:v>1.6184596084415732</c:v>
                </c:pt>
                <c:pt idx="669">
                  <c:v>1.6193776038835084</c:v>
                </c:pt>
                <c:pt idx="670">
                  <c:v>1.6196974598216038</c:v>
                </c:pt>
                <c:pt idx="671">
                  <c:v>1.6205003017303099</c:v>
                </c:pt>
                <c:pt idx="672">
                  <c:v>1.6203671434543054</c:v>
                </c:pt>
                <c:pt idx="673">
                  <c:v>1.6206433474464634</c:v>
                </c:pt>
                <c:pt idx="674">
                  <c:v>1.6209593523727275</c:v>
                </c:pt>
                <c:pt idx="675">
                  <c:v>1.6211390660511029</c:v>
                </c:pt>
                <c:pt idx="676">
                  <c:v>1.6211072731818525</c:v>
                </c:pt>
                <c:pt idx="677">
                  <c:v>1.621436683919218</c:v>
                </c:pt>
                <c:pt idx="678">
                  <c:v>1.6216929798525881</c:v>
                </c:pt>
                <c:pt idx="679">
                  <c:v>1.621764865893665</c:v>
                </c:pt>
                <c:pt idx="680">
                  <c:v>1.6219066365573482</c:v>
                </c:pt>
                <c:pt idx="681">
                  <c:v>1.6225805596616207</c:v>
                </c:pt>
                <c:pt idx="682">
                  <c:v>1.6229042893004904</c:v>
                </c:pt>
                <c:pt idx="683">
                  <c:v>1.6235794876234086</c:v>
                </c:pt>
                <c:pt idx="684">
                  <c:v>1.623200398759403</c:v>
                </c:pt>
                <c:pt idx="685">
                  <c:v>1.6243994622133155</c:v>
                </c:pt>
                <c:pt idx="686">
                  <c:v>1.6248457689370184</c:v>
                </c:pt>
                <c:pt idx="687">
                  <c:v>1.6253835922383626</c:v>
                </c:pt>
                <c:pt idx="688">
                  <c:v>1.6257641085174512</c:v>
                </c:pt>
                <c:pt idx="689">
                  <c:v>1.626486788882918</c:v>
                </c:pt>
                <c:pt idx="690">
                  <c:v>1.6267659546144773</c:v>
                </c:pt>
                <c:pt idx="691">
                  <c:v>1.6269075237913408</c:v>
                </c:pt>
                <c:pt idx="692">
                  <c:v>1.6268696898028723</c:v>
                </c:pt>
                <c:pt idx="693">
                  <c:v>1.6273845692278628</c:v>
                </c:pt>
                <c:pt idx="694">
                  <c:v>1.6271782494613634</c:v>
                </c:pt>
                <c:pt idx="695">
                  <c:v>1.6278623747638998</c:v>
                </c:pt>
                <c:pt idx="696">
                  <c:v>1.6278533324379243</c:v>
                </c:pt>
                <c:pt idx="697">
                  <c:v>1.6287268737841094</c:v>
                </c:pt>
                <c:pt idx="698">
                  <c:v>1.6287152620461185</c:v>
                </c:pt>
                <c:pt idx="699">
                  <c:v>1.6282355282935326</c:v>
                </c:pt>
                <c:pt idx="700">
                  <c:v>1.6289245676237687</c:v>
                </c:pt>
                <c:pt idx="701">
                  <c:v>1.6296956939949632</c:v>
                </c:pt>
                <c:pt idx="702">
                  <c:v>1.6299847961985388</c:v>
                </c:pt>
                <c:pt idx="703">
                  <c:v>1.6307038247279677</c:v>
                </c:pt>
                <c:pt idx="704">
                  <c:v>1.6311043411906236</c:v>
                </c:pt>
                <c:pt idx="705">
                  <c:v>1.6310628486904588</c:v>
                </c:pt>
                <c:pt idx="706">
                  <c:v>1.6323905306666009</c:v>
                </c:pt>
                <c:pt idx="707">
                  <c:v>1.6327727170681519</c:v>
                </c:pt>
                <c:pt idx="708">
                  <c:v>1.6325998985644663</c:v>
                </c:pt>
                <c:pt idx="709">
                  <c:v>1.6337941293831766</c:v>
                </c:pt>
                <c:pt idx="710">
                  <c:v>1.6346058236806218</c:v>
                </c:pt>
                <c:pt idx="711">
                  <c:v>1.6353713906917211</c:v>
                </c:pt>
                <c:pt idx="712">
                  <c:v>1.635239744336902</c:v>
                </c:pt>
                <c:pt idx="713">
                  <c:v>1.6354363326558379</c:v>
                </c:pt>
                <c:pt idx="714">
                  <c:v>1.6371135366257163</c:v>
                </c:pt>
                <c:pt idx="715">
                  <c:v>1.6377886064795595</c:v>
                </c:pt>
                <c:pt idx="716">
                  <c:v>1.6389670068134035</c:v>
                </c:pt>
                <c:pt idx="717">
                  <c:v>1.6391310444713632</c:v>
                </c:pt>
                <c:pt idx="718">
                  <c:v>1.6399555309851808</c:v>
                </c:pt>
                <c:pt idx="719">
                  <c:v>1.6399921445171293</c:v>
                </c:pt>
                <c:pt idx="720">
                  <c:v>1.6410979445374714</c:v>
                </c:pt>
                <c:pt idx="721">
                  <c:v>1.6411620410604799</c:v>
                </c:pt>
                <c:pt idx="722">
                  <c:v>1.6421721074641882</c:v>
                </c:pt>
                <c:pt idx="723">
                  <c:v>1.6433985877531516</c:v>
                </c:pt>
                <c:pt idx="724">
                  <c:v>1.6441240383383857</c:v>
                </c:pt>
                <c:pt idx="725">
                  <c:v>1.6446901474048286</c:v>
                </c:pt>
                <c:pt idx="726">
                  <c:v>1.6452611237502051</c:v>
                </c:pt>
                <c:pt idx="727">
                  <c:v>1.6458513129277226</c:v>
                </c:pt>
                <c:pt idx="728">
                  <c:v>1.6470129668542566</c:v>
                </c:pt>
                <c:pt idx="729">
                  <c:v>1.6475372765280878</c:v>
                </c:pt>
                <c:pt idx="730">
                  <c:v>1.6477202797318398</c:v>
                </c:pt>
                <c:pt idx="731">
                  <c:v>1.6492417673724105</c:v>
                </c:pt>
                <c:pt idx="732">
                  <c:v>1.6500430182478951</c:v>
                </c:pt>
                <c:pt idx="733">
                  <c:v>1.6508432203148815</c:v>
                </c:pt>
                <c:pt idx="734">
                  <c:v>1.6514089306364934</c:v>
                </c:pt>
                <c:pt idx="735">
                  <c:v>1.6521017694332747</c:v>
                </c:pt>
                <c:pt idx="736">
                  <c:v>1.6520939924706552</c:v>
                </c:pt>
                <c:pt idx="737">
                  <c:v>1.6528529626612589</c:v>
                </c:pt>
                <c:pt idx="738">
                  <c:v>1.6539006703105292</c:v>
                </c:pt>
                <c:pt idx="739">
                  <c:v>1.6543065282948684</c:v>
                </c:pt>
                <c:pt idx="740">
                  <c:v>1.654699910959559</c:v>
                </c:pt>
                <c:pt idx="741">
                  <c:v>1.6553289190250502</c:v>
                </c:pt>
                <c:pt idx="742">
                  <c:v>1.6557082487077834</c:v>
                </c:pt>
                <c:pt idx="743">
                  <c:v>1.6565978423002787</c:v>
                </c:pt>
                <c:pt idx="744">
                  <c:v>1.6576087075692034</c:v>
                </c:pt>
                <c:pt idx="745">
                  <c:v>1.6579983939847185</c:v>
                </c:pt>
                <c:pt idx="746">
                  <c:v>1.6589407046562055</c:v>
                </c:pt>
                <c:pt idx="747">
                  <c:v>1.6591013391825602</c:v>
                </c:pt>
                <c:pt idx="748">
                  <c:v>1.659741785111867</c:v>
                </c:pt>
                <c:pt idx="749">
                  <c:v>1.660547347238726</c:v>
                </c:pt>
                <c:pt idx="750">
                  <c:v>1.6612773317931577</c:v>
                </c:pt>
                <c:pt idx="751">
                  <c:v>1.6615571820841073</c:v>
                </c:pt>
                <c:pt idx="752">
                  <c:v>1.6620869814401782</c:v>
                </c:pt>
                <c:pt idx="753">
                  <c:v>1.6621670622998352</c:v>
                </c:pt>
                <c:pt idx="754">
                  <c:v>1.6637401767160651</c:v>
                </c:pt>
                <c:pt idx="755">
                  <c:v>1.6639749168669671</c:v>
                </c:pt>
                <c:pt idx="756">
                  <c:v>1.6647013089941967</c:v>
                </c:pt>
                <c:pt idx="757">
                  <c:v>1.6657589572934692</c:v>
                </c:pt>
                <c:pt idx="758">
                  <c:v>1.6659831720784954</c:v>
                </c:pt>
                <c:pt idx="759">
                  <c:v>1.6664590392891088</c:v>
                </c:pt>
                <c:pt idx="760">
                  <c:v>1.6668576646169473</c:v>
                </c:pt>
                <c:pt idx="761">
                  <c:v>1.6674237874987397</c:v>
                </c:pt>
                <c:pt idx="762">
                  <c:v>1.6681521804719854</c:v>
                </c:pt>
                <c:pt idx="763">
                  <c:v>1.6684948900135954</c:v>
                </c:pt>
                <c:pt idx="764">
                  <c:v>1.6693996670128222</c:v>
                </c:pt>
                <c:pt idx="765">
                  <c:v>1.6697452858650701</c:v>
                </c:pt>
                <c:pt idx="766">
                  <c:v>1.6701537150453143</c:v>
                </c:pt>
                <c:pt idx="767">
                  <c:v>1.6709674058816433</c:v>
                </c:pt>
                <c:pt idx="768">
                  <c:v>1.6723727797044543</c:v>
                </c:pt>
                <c:pt idx="769">
                  <c:v>1.6727459572105394</c:v>
                </c:pt>
                <c:pt idx="770">
                  <c:v>1.6732618012729876</c:v>
                </c:pt>
                <c:pt idx="771">
                  <c:v>1.6740321892095373</c:v>
                </c:pt>
                <c:pt idx="772">
                  <c:v>1.6744932762784179</c:v>
                </c:pt>
                <c:pt idx="773">
                  <c:v>1.6748327254809996</c:v>
                </c:pt>
                <c:pt idx="774">
                  <c:v>1.6762589766099352</c:v>
                </c:pt>
                <c:pt idx="775">
                  <c:v>1.6768372576504782</c:v>
                </c:pt>
                <c:pt idx="776">
                  <c:v>1.677485912025267</c:v>
                </c:pt>
                <c:pt idx="777">
                  <c:v>1.6777087882018775</c:v>
                </c:pt>
                <c:pt idx="778">
                  <c:v>1.6791143229154135</c:v>
                </c:pt>
                <c:pt idx="779">
                  <c:v>1.6801088378206424</c:v>
                </c:pt>
                <c:pt idx="780">
                  <c:v>1.680872677574212</c:v>
                </c:pt>
                <c:pt idx="781">
                  <c:v>1.6815966951522645</c:v>
                </c:pt>
                <c:pt idx="782">
                  <c:v>1.6822475676704254</c:v>
                </c:pt>
                <c:pt idx="783">
                  <c:v>1.6833982230199995</c:v>
                </c:pt>
                <c:pt idx="784">
                  <c:v>1.6838565729711228</c:v>
                </c:pt>
                <c:pt idx="785">
                  <c:v>1.6843825565228208</c:v>
                </c:pt>
                <c:pt idx="786">
                  <c:v>1.6854351933961347</c:v>
                </c:pt>
                <c:pt idx="787">
                  <c:v>1.6853118775544764</c:v>
                </c:pt>
                <c:pt idx="788">
                  <c:v>1.6863118300605844</c:v>
                </c:pt>
                <c:pt idx="789">
                  <c:v>1.6869198202152955</c:v>
                </c:pt>
                <c:pt idx="790">
                  <c:v>1.6866861542632985</c:v>
                </c:pt>
                <c:pt idx="791">
                  <c:v>1.68715803617585</c:v>
                </c:pt>
                <c:pt idx="792">
                  <c:v>1.6873823564303247</c:v>
                </c:pt>
                <c:pt idx="793">
                  <c:v>1.6879587476684887</c:v>
                </c:pt>
                <c:pt idx="794">
                  <c:v>1.688143848421638</c:v>
                </c:pt>
                <c:pt idx="795">
                  <c:v>1.6889260111750681</c:v>
                </c:pt>
                <c:pt idx="796">
                  <c:v>1.6894765798554792</c:v>
                </c:pt>
                <c:pt idx="797">
                  <c:v>1.6890924158941949</c:v>
                </c:pt>
                <c:pt idx="798">
                  <c:v>1.6900246077063961</c:v>
                </c:pt>
                <c:pt idx="799">
                  <c:v>1.6903127569006748</c:v>
                </c:pt>
                <c:pt idx="800">
                  <c:v>1.6900719607735173</c:v>
                </c:pt>
                <c:pt idx="801">
                  <c:v>1.6907887328941198</c:v>
                </c:pt>
                <c:pt idx="802">
                  <c:v>1.6908876797518619</c:v>
                </c:pt>
                <c:pt idx="803">
                  <c:v>1.6912115283723488</c:v>
                </c:pt>
                <c:pt idx="804">
                  <c:v>1.6926469192016482</c:v>
                </c:pt>
                <c:pt idx="805">
                  <c:v>1.6928784400359722</c:v>
                </c:pt>
                <c:pt idx="806">
                  <c:v>1.6938611692076981</c:v>
                </c:pt>
                <c:pt idx="807">
                  <c:v>1.6942266893168776</c:v>
                </c:pt>
                <c:pt idx="808">
                  <c:v>1.6945749691004082</c:v>
                </c:pt>
                <c:pt idx="809">
                  <c:v>1.6947882888577199</c:v>
                </c:pt>
                <c:pt idx="810">
                  <c:v>1.6959155782068995</c:v>
                </c:pt>
                <c:pt idx="811">
                  <c:v>1.6957275296452485</c:v>
                </c:pt>
                <c:pt idx="812">
                  <c:v>1.6968670479950028</c:v>
                </c:pt>
                <c:pt idx="813">
                  <c:v>1.6971113915483524</c:v>
                </c:pt>
                <c:pt idx="814">
                  <c:v>1.697589772337867</c:v>
                </c:pt>
                <c:pt idx="815">
                  <c:v>1.697774517245185</c:v>
                </c:pt>
                <c:pt idx="816">
                  <c:v>1.6977921196326486</c:v>
                </c:pt>
                <c:pt idx="817">
                  <c:v>1.6982989241552897</c:v>
                </c:pt>
                <c:pt idx="818">
                  <c:v>1.6991946389367176</c:v>
                </c:pt>
                <c:pt idx="819">
                  <c:v>1.6987541292159969</c:v>
                </c:pt>
                <c:pt idx="820">
                  <c:v>1.6985960683914783</c:v>
                </c:pt>
                <c:pt idx="821">
                  <c:v>1.6987601295502752</c:v>
                </c:pt>
                <c:pt idx="822">
                  <c:v>1.6996270215413136</c:v>
                </c:pt>
                <c:pt idx="823">
                  <c:v>1.6999659116738193</c:v>
                </c:pt>
                <c:pt idx="824">
                  <c:v>1.6996018366270145</c:v>
                </c:pt>
                <c:pt idx="825">
                  <c:v>1.6996160159794091</c:v>
                </c:pt>
                <c:pt idx="826">
                  <c:v>1.7008157584136441</c:v>
                </c:pt>
                <c:pt idx="827">
                  <c:v>1.700507566813215</c:v>
                </c:pt>
                <c:pt idx="828">
                  <c:v>1.7004934088076633</c:v>
                </c:pt>
                <c:pt idx="829">
                  <c:v>1.7006758158810609</c:v>
                </c:pt>
                <c:pt idx="830">
                  <c:v>1.7012055272218767</c:v>
                </c:pt>
                <c:pt idx="831">
                  <c:v>1.7007318402556444</c:v>
                </c:pt>
                <c:pt idx="832">
                  <c:v>1.7012306410196942</c:v>
                </c:pt>
                <c:pt idx="833">
                  <c:v>1.7016049820338255</c:v>
                </c:pt>
                <c:pt idx="834">
                  <c:v>1.701985131894171</c:v>
                </c:pt>
                <c:pt idx="835">
                  <c:v>1.7015837782206029</c:v>
                </c:pt>
                <c:pt idx="836">
                  <c:v>1.7026840474173826</c:v>
                </c:pt>
                <c:pt idx="837">
                  <c:v>1.7030067691361426</c:v>
                </c:pt>
                <c:pt idx="838">
                  <c:v>1.7025396275375952</c:v>
                </c:pt>
                <c:pt idx="839">
                  <c:v>1.7025335653374372</c:v>
                </c:pt>
                <c:pt idx="840">
                  <c:v>1.7027369616135895</c:v>
                </c:pt>
                <c:pt idx="841">
                  <c:v>1.7028375952930292</c:v>
                </c:pt>
                <c:pt idx="842">
                  <c:v>1.7027202005856339</c:v>
                </c:pt>
                <c:pt idx="843">
                  <c:v>1.7030840596609258</c:v>
                </c:pt>
                <c:pt idx="844">
                  <c:v>1.7035510855162601</c:v>
                </c:pt>
                <c:pt idx="845">
                  <c:v>1.7036006378926198</c:v>
                </c:pt>
                <c:pt idx="846">
                  <c:v>1.7039826279347159</c:v>
                </c:pt>
                <c:pt idx="847">
                  <c:v>1.7048298320570083</c:v>
                </c:pt>
                <c:pt idx="848">
                  <c:v>1.705408826733336</c:v>
                </c:pt>
                <c:pt idx="849">
                  <c:v>1.7055709890063984</c:v>
                </c:pt>
                <c:pt idx="850">
                  <c:v>1.7061680626667846</c:v>
                </c:pt>
                <c:pt idx="851">
                  <c:v>1.7064030199645439</c:v>
                </c:pt>
                <c:pt idx="852">
                  <c:v>1.707738026071222</c:v>
                </c:pt>
                <c:pt idx="853">
                  <c:v>1.7080299975873861</c:v>
                </c:pt>
                <c:pt idx="854">
                  <c:v>1.708804853307011</c:v>
                </c:pt>
                <c:pt idx="855">
                  <c:v>1.7084766945718803</c:v>
                </c:pt>
                <c:pt idx="856">
                  <c:v>1.7089954327533949</c:v>
                </c:pt>
                <c:pt idx="857">
                  <c:v>1.7092766375863158</c:v>
                </c:pt>
                <c:pt idx="858">
                  <c:v>1.7104071277362556</c:v>
                </c:pt>
                <c:pt idx="859">
                  <c:v>1.7105506454984809</c:v>
                </c:pt>
                <c:pt idx="860">
                  <c:v>1.7108888164919636</c:v>
                </c:pt>
                <c:pt idx="861">
                  <c:v>1.7111542800379582</c:v>
                </c:pt>
                <c:pt idx="862">
                  <c:v>1.7121252207323874</c:v>
                </c:pt>
                <c:pt idx="863">
                  <c:v>1.7113302977851648</c:v>
                </c:pt>
                <c:pt idx="864">
                  <c:v>1.7130484161692316</c:v>
                </c:pt>
                <c:pt idx="865">
                  <c:v>1.713270844729704</c:v>
                </c:pt>
                <c:pt idx="866">
                  <c:v>1.7135819482134143</c:v>
                </c:pt>
                <c:pt idx="867">
                  <c:v>1.7139623636075774</c:v>
                </c:pt>
                <c:pt idx="868">
                  <c:v>1.7145451866603929</c:v>
                </c:pt>
                <c:pt idx="869">
                  <c:v>1.7147725829735028</c:v>
                </c:pt>
                <c:pt idx="870">
                  <c:v>1.7161562690203946</c:v>
                </c:pt>
                <c:pt idx="871">
                  <c:v>1.7170840500464297</c:v>
                </c:pt>
                <c:pt idx="872">
                  <c:v>1.717840291375645</c:v>
                </c:pt>
                <c:pt idx="873">
                  <c:v>1.718442569670291</c:v>
                </c:pt>
                <c:pt idx="874">
                  <c:v>1.7181036268750354</c:v>
                </c:pt>
                <c:pt idx="875">
                  <c:v>1.7192184624218492</c:v>
                </c:pt>
                <c:pt idx="876">
                  <c:v>1.7201894151885102</c:v>
                </c:pt>
                <c:pt idx="877">
                  <c:v>1.7208495767959737</c:v>
                </c:pt>
                <c:pt idx="878">
                  <c:v>1.7214315382685501</c:v>
                </c:pt>
                <c:pt idx="879">
                  <c:v>1.7220444883556814</c:v>
                </c:pt>
                <c:pt idx="880">
                  <c:v>1.7222555188486395</c:v>
                </c:pt>
                <c:pt idx="881">
                  <c:v>1.7233985917253707</c:v>
                </c:pt>
                <c:pt idx="882">
                  <c:v>1.7235900221934399</c:v>
                </c:pt>
                <c:pt idx="883">
                  <c:v>1.7243264479710763</c:v>
                </c:pt>
                <c:pt idx="884">
                  <c:v>1.7248121817904942</c:v>
                </c:pt>
                <c:pt idx="885">
                  <c:v>1.7253791641751683</c:v>
                </c:pt>
                <c:pt idx="886">
                  <c:v>1.7260530023690952</c:v>
                </c:pt>
                <c:pt idx="887">
                  <c:v>1.7270213774719674</c:v>
                </c:pt>
                <c:pt idx="888">
                  <c:v>1.7277280103423405</c:v>
                </c:pt>
                <c:pt idx="889">
                  <c:v>1.7280389222666792</c:v>
                </c:pt>
                <c:pt idx="890">
                  <c:v>1.7284124082177765</c:v>
                </c:pt>
                <c:pt idx="891">
                  <c:v>1.7288415791614615</c:v>
                </c:pt>
                <c:pt idx="892">
                  <c:v>1.7301725022280749</c:v>
                </c:pt>
                <c:pt idx="893">
                  <c:v>1.7299034633971915</c:v>
                </c:pt>
                <c:pt idx="894">
                  <c:v>1.7304528824507703</c:v>
                </c:pt>
                <c:pt idx="895">
                  <c:v>1.7319207448994312</c:v>
                </c:pt>
                <c:pt idx="896">
                  <c:v>1.7322565678419974</c:v>
                </c:pt>
                <c:pt idx="897">
                  <c:v>1.7325354637751864</c:v>
                </c:pt>
                <c:pt idx="898">
                  <c:v>1.7323964097460984</c:v>
                </c:pt>
                <c:pt idx="899">
                  <c:v>1.7325722862686472</c:v>
                </c:pt>
                <c:pt idx="900">
                  <c:v>1.733427099531095</c:v>
                </c:pt>
                <c:pt idx="901">
                  <c:v>1.7341505209474504</c:v>
                </c:pt>
                <c:pt idx="902">
                  <c:v>1.7339094864886804</c:v>
                </c:pt>
                <c:pt idx="903">
                  <c:v>1.7350335269646706</c:v>
                </c:pt>
                <c:pt idx="904">
                  <c:v>1.7348794151650047</c:v>
                </c:pt>
                <c:pt idx="905">
                  <c:v>1.7345543906390328</c:v>
                </c:pt>
                <c:pt idx="906">
                  <c:v>1.734523579983241</c:v>
                </c:pt>
                <c:pt idx="907">
                  <c:v>1.7360566906723052</c:v>
                </c:pt>
                <c:pt idx="908">
                  <c:v>1.7368441848510749</c:v>
                </c:pt>
                <c:pt idx="909">
                  <c:v>1.7372245789693224</c:v>
                </c:pt>
                <c:pt idx="910">
                  <c:v>1.7372600364140103</c:v>
                </c:pt>
                <c:pt idx="911">
                  <c:v>1.7371585249198349</c:v>
                </c:pt>
                <c:pt idx="912">
                  <c:v>1.7370182985604776</c:v>
                </c:pt>
                <c:pt idx="913">
                  <c:v>1.7379500636718492</c:v>
                </c:pt>
                <c:pt idx="914">
                  <c:v>1.7377714473837749</c:v>
                </c:pt>
                <c:pt idx="915">
                  <c:v>1.738213436065589</c:v>
                </c:pt>
                <c:pt idx="916">
                  <c:v>1.739269447066371</c:v>
                </c:pt>
                <c:pt idx="917">
                  <c:v>1.7392663089429534</c:v>
                </c:pt>
                <c:pt idx="918">
                  <c:v>1.7401791934888016</c:v>
                </c:pt>
                <c:pt idx="919">
                  <c:v>1.7396959096879305</c:v>
                </c:pt>
                <c:pt idx="920">
                  <c:v>1.7396062010637403</c:v>
                </c:pt>
                <c:pt idx="921">
                  <c:v>1.7404207988076039</c:v>
                </c:pt>
                <c:pt idx="922">
                  <c:v>1.7409464447872571</c:v>
                </c:pt>
                <c:pt idx="923">
                  <c:v>1.741080032713948</c:v>
                </c:pt>
                <c:pt idx="924">
                  <c:v>1.7426941955315056</c:v>
                </c:pt>
                <c:pt idx="925">
                  <c:v>1.7427405733192993</c:v>
                </c:pt>
                <c:pt idx="926">
                  <c:v>1.7430068234057614</c:v>
                </c:pt>
                <c:pt idx="927">
                  <c:v>1.744580179582268</c:v>
                </c:pt>
                <c:pt idx="928">
                  <c:v>1.7451189029837768</c:v>
                </c:pt>
                <c:pt idx="929">
                  <c:v>1.7456447687510896</c:v>
                </c:pt>
                <c:pt idx="930">
                  <c:v>1.746365546784961</c:v>
                </c:pt>
                <c:pt idx="931">
                  <c:v>1.7475787885716547</c:v>
                </c:pt>
                <c:pt idx="932">
                  <c:v>1.7481903470743152</c:v>
                </c:pt>
                <c:pt idx="933">
                  <c:v>1.7488836535759491</c:v>
                </c:pt>
                <c:pt idx="934">
                  <c:v>1.7495373464990573</c:v>
                </c:pt>
                <c:pt idx="935">
                  <c:v>1.7502032727891987</c:v>
                </c:pt>
                <c:pt idx="936">
                  <c:v>1.7506370878777735</c:v>
                </c:pt>
                <c:pt idx="937">
                  <c:v>1.7512913920625086</c:v>
                </c:pt>
                <c:pt idx="938">
                  <c:v>1.7518453392958255</c:v>
                </c:pt>
                <c:pt idx="939">
                  <c:v>1.7520586461336596</c:v>
                </c:pt>
                <c:pt idx="940">
                  <c:v>1.7523199292607783</c:v>
                </c:pt>
                <c:pt idx="941">
                  <c:v>1.7525416895926282</c:v>
                </c:pt>
                <c:pt idx="942">
                  <c:v>1.7529222617558819</c:v>
                </c:pt>
                <c:pt idx="943">
                  <c:v>1.7533211437345682</c:v>
                </c:pt>
                <c:pt idx="944">
                  <c:v>1.7530227101668308</c:v>
                </c:pt>
                <c:pt idx="945">
                  <c:v>1.7530487861174922</c:v>
                </c:pt>
                <c:pt idx="946">
                  <c:v>1.7535517512704155</c:v>
                </c:pt>
                <c:pt idx="947">
                  <c:v>1.7544901138469458</c:v>
                </c:pt>
                <c:pt idx="948">
                  <c:v>1.7536277719622395</c:v>
                </c:pt>
                <c:pt idx="949">
                  <c:v>1.7545167950684564</c:v>
                </c:pt>
                <c:pt idx="950">
                  <c:v>1.7539871437147299</c:v>
                </c:pt>
                <c:pt idx="951">
                  <c:v>1.7545415179288828</c:v>
                </c:pt>
                <c:pt idx="952">
                  <c:v>1.7548632012003986</c:v>
                </c:pt>
                <c:pt idx="953">
                  <c:v>1.7549975991265085</c:v>
                </c:pt>
                <c:pt idx="954">
                  <c:v>1.7560173782340831</c:v>
                </c:pt>
                <c:pt idx="955">
                  <c:v>1.7560588048814725</c:v>
                </c:pt>
                <c:pt idx="956">
                  <c:v>1.7565325385804846</c:v>
                </c:pt>
                <c:pt idx="957">
                  <c:v>1.7571930877919701</c:v>
                </c:pt>
                <c:pt idx="958">
                  <c:v>1.7577184382648128</c:v>
                </c:pt>
                <c:pt idx="959">
                  <c:v>1.7574651755560022</c:v>
                </c:pt>
                <c:pt idx="960">
                  <c:v>1.7571279376334998</c:v>
                </c:pt>
                <c:pt idx="961">
                  <c:v>1.7565700358311309</c:v>
                </c:pt>
                <c:pt idx="962">
                  <c:v>1.7572377078855892</c:v>
                </c:pt>
                <c:pt idx="963">
                  <c:v>1.7567622208906646</c:v>
                </c:pt>
                <c:pt idx="964">
                  <c:v>1.7573721426110542</c:v>
                </c:pt>
                <c:pt idx="965">
                  <c:v>1.7577054245143018</c:v>
                </c:pt>
                <c:pt idx="966">
                  <c:v>1.7579867899703892</c:v>
                </c:pt>
                <c:pt idx="967">
                  <c:v>1.7588383183104537</c:v>
                </c:pt>
                <c:pt idx="968">
                  <c:v>1.7589054940809976</c:v>
                </c:pt>
                <c:pt idx="969">
                  <c:v>1.7590991013631825</c:v>
                </c:pt>
                <c:pt idx="970">
                  <c:v>1.7603304068456653</c:v>
                </c:pt>
                <c:pt idx="971">
                  <c:v>1.7600564318730161</c:v>
                </c:pt>
                <c:pt idx="972">
                  <c:v>1.759745108582019</c:v>
                </c:pt>
                <c:pt idx="973">
                  <c:v>1.7600082200259477</c:v>
                </c:pt>
                <c:pt idx="974">
                  <c:v>1.7606122601508498</c:v>
                </c:pt>
                <c:pt idx="975">
                  <c:v>1.7603308752623106</c:v>
                </c:pt>
                <c:pt idx="976">
                  <c:v>1.7600262075399493</c:v>
                </c:pt>
                <c:pt idx="977">
                  <c:v>1.7597191413048128</c:v>
                </c:pt>
                <c:pt idx="978">
                  <c:v>1.7607367345551255</c:v>
                </c:pt>
                <c:pt idx="979">
                  <c:v>1.7603306305421651</c:v>
                </c:pt>
                <c:pt idx="980">
                  <c:v>1.7615401085341691</c:v>
                </c:pt>
                <c:pt idx="981">
                  <c:v>1.7607656120638289</c:v>
                </c:pt>
                <c:pt idx="982">
                  <c:v>1.7600542313752869</c:v>
                </c:pt>
                <c:pt idx="983">
                  <c:v>1.7605246317827894</c:v>
                </c:pt>
                <c:pt idx="984">
                  <c:v>1.7604481493471007</c:v>
                </c:pt>
                <c:pt idx="985">
                  <c:v>1.7615137239754191</c:v>
                </c:pt>
                <c:pt idx="986">
                  <c:v>1.7616902212440873</c:v>
                </c:pt>
                <c:pt idx="987">
                  <c:v>1.7618720389244336</c:v>
                </c:pt>
                <c:pt idx="988">
                  <c:v>1.7630594049644912</c:v>
                </c:pt>
                <c:pt idx="989">
                  <c:v>1.7624406545016866</c:v>
                </c:pt>
                <c:pt idx="990">
                  <c:v>1.7624953711226856</c:v>
                </c:pt>
                <c:pt idx="991">
                  <c:v>1.7623730577215122</c:v>
                </c:pt>
                <c:pt idx="992">
                  <c:v>1.7626674368738871</c:v>
                </c:pt>
                <c:pt idx="993">
                  <c:v>1.76328474006142</c:v>
                </c:pt>
                <c:pt idx="994">
                  <c:v>1.7626724749320943</c:v>
                </c:pt>
                <c:pt idx="995">
                  <c:v>1.7631857569945668</c:v>
                </c:pt>
                <c:pt idx="996">
                  <c:v>1.7644916986660861</c:v>
                </c:pt>
                <c:pt idx="997">
                  <c:v>1.7641391051747246</c:v>
                </c:pt>
                <c:pt idx="998">
                  <c:v>1.7643779517870311</c:v>
                </c:pt>
                <c:pt idx="999">
                  <c:v>1.7654742031918502</c:v>
                </c:pt>
                <c:pt idx="1000">
                  <c:v>1.7651895361000287</c:v>
                </c:pt>
                <c:pt idx="1001">
                  <c:v>1.7655885336993693</c:v>
                </c:pt>
                <c:pt idx="1002">
                  <c:v>1.7664531094332006</c:v>
                </c:pt>
                <c:pt idx="1003">
                  <c:v>1.7672753689227949</c:v>
                </c:pt>
                <c:pt idx="1004">
                  <c:v>1.7669747836556646</c:v>
                </c:pt>
                <c:pt idx="1005">
                  <c:v>1.7666936700299978</c:v>
                </c:pt>
                <c:pt idx="1006">
                  <c:v>1.7673350819773272</c:v>
                </c:pt>
                <c:pt idx="1007">
                  <c:v>1.7678397569607698</c:v>
                </c:pt>
                <c:pt idx="1008">
                  <c:v>1.768987122116165</c:v>
                </c:pt>
                <c:pt idx="1009">
                  <c:v>1.7685191626491721</c:v>
                </c:pt>
                <c:pt idx="1010">
                  <c:v>1.7682857101426093</c:v>
                </c:pt>
                <c:pt idx="1011">
                  <c:v>1.7674439798852652</c:v>
                </c:pt>
                <c:pt idx="1012">
                  <c:v>1.7679754164677832</c:v>
                </c:pt>
                <c:pt idx="1013">
                  <c:v>1.7681407061895973</c:v>
                </c:pt>
                <c:pt idx="1014">
                  <c:v>1.7679284298994129</c:v>
                </c:pt>
                <c:pt idx="1015">
                  <c:v>1.76814717269639</c:v>
                </c:pt>
                <c:pt idx="1016">
                  <c:v>1.767845901291454</c:v>
                </c:pt>
                <c:pt idx="1017">
                  <c:v>1.7677664617026512</c:v>
                </c:pt>
                <c:pt idx="1018">
                  <c:v>1.7683320310511219</c:v>
                </c:pt>
                <c:pt idx="1019">
                  <c:v>1.7672766643895286</c:v>
                </c:pt>
                <c:pt idx="1020">
                  <c:v>1.7678818966484842</c:v>
                </c:pt>
                <c:pt idx="1021">
                  <c:v>1.76812870398914</c:v>
                </c:pt>
                <c:pt idx="1022">
                  <c:v>1.7683927000170798</c:v>
                </c:pt>
                <c:pt idx="1023">
                  <c:v>1.769116804374979</c:v>
                </c:pt>
                <c:pt idx="1024">
                  <c:v>1.7695519230761221</c:v>
                </c:pt>
                <c:pt idx="1025">
                  <c:v>1.7700685024943885</c:v>
                </c:pt>
                <c:pt idx="1026">
                  <c:v>1.7701868042232818</c:v>
                </c:pt>
                <c:pt idx="1027">
                  <c:v>1.7703261860007244</c:v>
                </c:pt>
                <c:pt idx="1028">
                  <c:v>1.7703258201125209</c:v>
                </c:pt>
                <c:pt idx="1029">
                  <c:v>1.7709890163227662</c:v>
                </c:pt>
                <c:pt idx="1030">
                  <c:v>1.7717562202962134</c:v>
                </c:pt>
                <c:pt idx="1031">
                  <c:v>1.7723818528081214</c:v>
                </c:pt>
                <c:pt idx="1032">
                  <c:v>1.7726140085840394</c:v>
                </c:pt>
                <c:pt idx="1033">
                  <c:v>1.7727857743569144</c:v>
                </c:pt>
                <c:pt idx="1034">
                  <c:v>1.773103009187798</c:v>
                </c:pt>
                <c:pt idx="1035">
                  <c:v>1.773447105548758</c:v>
                </c:pt>
                <c:pt idx="1036">
                  <c:v>1.7735039197972626</c:v>
                </c:pt>
                <c:pt idx="1037">
                  <c:v>1.7742200268014754</c:v>
                </c:pt>
                <c:pt idx="1038">
                  <c:v>1.7747368953025202</c:v>
                </c:pt>
                <c:pt idx="1039">
                  <c:v>1.7754597457100285</c:v>
                </c:pt>
                <c:pt idx="1040">
                  <c:v>1.7756486942163563</c:v>
                </c:pt>
                <c:pt idx="1041">
                  <c:v>1.7759496860106705</c:v>
                </c:pt>
                <c:pt idx="1042">
                  <c:v>1.7759455314317745</c:v>
                </c:pt>
                <c:pt idx="1043">
                  <c:v>1.7770508360246646</c:v>
                </c:pt>
                <c:pt idx="1044">
                  <c:v>1.7771498246042907</c:v>
                </c:pt>
                <c:pt idx="1045">
                  <c:v>1.7772323154851422</c:v>
                </c:pt>
                <c:pt idx="1046">
                  <c:v>1.7782155998025866</c:v>
                </c:pt>
                <c:pt idx="1047">
                  <c:v>1.7774674056074551</c:v>
                </c:pt>
                <c:pt idx="1048">
                  <c:v>1.7778562852964315</c:v>
                </c:pt>
                <c:pt idx="1049">
                  <c:v>1.7781823219767789</c:v>
                </c:pt>
                <c:pt idx="1050">
                  <c:v>1.7781008038307833</c:v>
                </c:pt>
                <c:pt idx="1051">
                  <c:v>1.7781545335190396</c:v>
                </c:pt>
                <c:pt idx="1052">
                  <c:v>1.7780535432075339</c:v>
                </c:pt>
                <c:pt idx="1053">
                  <c:v>1.7776366600951812</c:v>
                </c:pt>
                <c:pt idx="1054">
                  <c:v>1.7788915548224618</c:v>
                </c:pt>
                <c:pt idx="1055">
                  <c:v>1.7787159110753574</c:v>
                </c:pt>
                <c:pt idx="1056">
                  <c:v>1.7793150596647491</c:v>
                </c:pt>
                <c:pt idx="1057">
                  <c:v>1.779217257077649</c:v>
                </c:pt>
                <c:pt idx="1058">
                  <c:v>1.7794407959055012</c:v>
                </c:pt>
                <c:pt idx="1059">
                  <c:v>1.7794360250929278</c:v>
                </c:pt>
                <c:pt idx="1060">
                  <c:v>1.779976813845916</c:v>
                </c:pt>
                <c:pt idx="1061">
                  <c:v>1.7791956696458515</c:v>
                </c:pt>
                <c:pt idx="1062">
                  <c:v>1.7796849668486305</c:v>
                </c:pt>
                <c:pt idx="1063">
                  <c:v>1.7811312848582197</c:v>
                </c:pt>
                <c:pt idx="1064">
                  <c:v>1.7804019465992407</c:v>
                </c:pt>
                <c:pt idx="1065">
                  <c:v>1.7810945736954271</c:v>
                </c:pt>
                <c:pt idx="1066">
                  <c:v>1.7815598915856197</c:v>
                </c:pt>
                <c:pt idx="1067">
                  <c:v>1.782058159440157</c:v>
                </c:pt>
                <c:pt idx="1068">
                  <c:v>1.7824774058479407</c:v>
                </c:pt>
                <c:pt idx="1069">
                  <c:v>1.7816068800519351</c:v>
                </c:pt>
                <c:pt idx="1070">
                  <c:v>1.7808846788260677</c:v>
                </c:pt>
                <c:pt idx="1071">
                  <c:v>1.7826384832558815</c:v>
                </c:pt>
                <c:pt idx="1072">
                  <c:v>1.7827773235577915</c:v>
                </c:pt>
                <c:pt idx="1073">
                  <c:v>1.7820415668738239</c:v>
                </c:pt>
                <c:pt idx="1074">
                  <c:v>1.7823121082208406</c:v>
                </c:pt>
                <c:pt idx="1075">
                  <c:v>1.7818132327509817</c:v>
                </c:pt>
                <c:pt idx="1076">
                  <c:v>1.7826559061636422</c:v>
                </c:pt>
                <c:pt idx="1077">
                  <c:v>1.7823085587438487</c:v>
                </c:pt>
                <c:pt idx="1078">
                  <c:v>1.7827252503605571</c:v>
                </c:pt>
                <c:pt idx="1079">
                  <c:v>1.7821532828060096</c:v>
                </c:pt>
                <c:pt idx="1080">
                  <c:v>1.7823354899510033</c:v>
                </c:pt>
                <c:pt idx="1081">
                  <c:v>1.7831115127614239</c:v>
                </c:pt>
                <c:pt idx="1082">
                  <c:v>1.7831581638466929</c:v>
                </c:pt>
                <c:pt idx="1083">
                  <c:v>1.7817324267776113</c:v>
                </c:pt>
                <c:pt idx="1084">
                  <c:v>1.7823399682659999</c:v>
                </c:pt>
                <c:pt idx="1085">
                  <c:v>1.7828739873106907</c:v>
                </c:pt>
                <c:pt idx="1086">
                  <c:v>1.7843460322923432</c:v>
                </c:pt>
                <c:pt idx="1087">
                  <c:v>1.7838156774240377</c:v>
                </c:pt>
                <c:pt idx="1088">
                  <c:v>1.7847107457861289</c:v>
                </c:pt>
                <c:pt idx="1089">
                  <c:v>1.7848335359261465</c:v>
                </c:pt>
                <c:pt idx="1090">
                  <c:v>1.7849523744829736</c:v>
                </c:pt>
                <c:pt idx="1091">
                  <c:v>1.7852985297100064</c:v>
                </c:pt>
                <c:pt idx="1092">
                  <c:v>1.785947689229983</c:v>
                </c:pt>
                <c:pt idx="1093">
                  <c:v>1.7864119159917609</c:v>
                </c:pt>
                <c:pt idx="1094">
                  <c:v>1.7874584777235016</c:v>
                </c:pt>
                <c:pt idx="1095">
                  <c:v>1.7885302460883101</c:v>
                </c:pt>
                <c:pt idx="1096">
                  <c:v>1.7881665335845349</c:v>
                </c:pt>
                <c:pt idx="1097">
                  <c:v>1.7890128636634881</c:v>
                </c:pt>
                <c:pt idx="1098">
                  <c:v>1.7896185324085714</c:v>
                </c:pt>
                <c:pt idx="1099">
                  <c:v>1.7901832016278163</c:v>
                </c:pt>
                <c:pt idx="1100">
                  <c:v>1.790850503099932</c:v>
                </c:pt>
                <c:pt idx="1101">
                  <c:v>1.79125681616271</c:v>
                </c:pt>
                <c:pt idx="1102">
                  <c:v>1.7920907417055654</c:v>
                </c:pt>
                <c:pt idx="1103">
                  <c:v>1.7918044759869944</c:v>
                </c:pt>
                <c:pt idx="1104">
                  <c:v>1.792157670501602</c:v>
                </c:pt>
                <c:pt idx="1105">
                  <c:v>1.7925979131905003</c:v>
                </c:pt>
                <c:pt idx="1106">
                  <c:v>1.7934017048784963</c:v>
                </c:pt>
                <c:pt idx="1107">
                  <c:v>1.7938625907571231</c:v>
                </c:pt>
                <c:pt idx="1108">
                  <c:v>1.7952961532817164</c:v>
                </c:pt>
                <c:pt idx="1109">
                  <c:v>1.7959090281471823</c:v>
                </c:pt>
                <c:pt idx="1110">
                  <c:v>1.7961355942105086</c:v>
                </c:pt>
                <c:pt idx="1111">
                  <c:v>1.7972962223447644</c:v>
                </c:pt>
                <c:pt idx="1112">
                  <c:v>1.7985393972747827</c:v>
                </c:pt>
                <c:pt idx="1113">
                  <c:v>1.799599036467082</c:v>
                </c:pt>
                <c:pt idx="1114">
                  <c:v>1.8002803703390458</c:v>
                </c:pt>
                <c:pt idx="1115">
                  <c:v>1.8011148660187062</c:v>
                </c:pt>
                <c:pt idx="1116">
                  <c:v>1.802126341791775</c:v>
                </c:pt>
                <c:pt idx="1117">
                  <c:v>1.8038146228552128</c:v>
                </c:pt>
                <c:pt idx="1118">
                  <c:v>1.8045840044036634</c:v>
                </c:pt>
                <c:pt idx="1119">
                  <c:v>1.8055131082178533</c:v>
                </c:pt>
                <c:pt idx="1120">
                  <c:v>1.8053170999518942</c:v>
                </c:pt>
                <c:pt idx="1121">
                  <c:v>1.805929187729062</c:v>
                </c:pt>
                <c:pt idx="1122">
                  <c:v>1.8061993941454535</c:v>
                </c:pt>
                <c:pt idx="1123">
                  <c:v>1.8056294199105047</c:v>
                </c:pt>
                <c:pt idx="1124">
                  <c:v>1.8066135447468514</c:v>
                </c:pt>
                <c:pt idx="1125">
                  <c:v>1.807221011453197</c:v>
                </c:pt>
                <c:pt idx="1126">
                  <c:v>1.8062664968492119</c:v>
                </c:pt>
                <c:pt idx="1127">
                  <c:v>1.8074069056068873</c:v>
                </c:pt>
                <c:pt idx="1128">
                  <c:v>1.8077413785982219</c:v>
                </c:pt>
                <c:pt idx="1129">
                  <c:v>1.807445044930585</c:v>
                </c:pt>
                <c:pt idx="1130">
                  <c:v>1.8069949565033061</c:v>
                </c:pt>
                <c:pt idx="1131">
                  <c:v>1.8073410214941115</c:v>
                </c:pt>
                <c:pt idx="1132">
                  <c:v>1.807842382938593</c:v>
                </c:pt>
                <c:pt idx="1133">
                  <c:v>1.8081836325832914</c:v>
                </c:pt>
                <c:pt idx="1134">
                  <c:v>1.8091885346327379</c:v>
                </c:pt>
                <c:pt idx="1135">
                  <c:v>1.8089525867469887</c:v>
                </c:pt>
                <c:pt idx="1136">
                  <c:v>1.8098121747043203</c:v>
                </c:pt>
                <c:pt idx="1137">
                  <c:v>1.8103676494756298</c:v>
                </c:pt>
                <c:pt idx="1138">
                  <c:v>1.8107650459387736</c:v>
                </c:pt>
                <c:pt idx="1139">
                  <c:v>1.8104570618956901</c:v>
                </c:pt>
                <c:pt idx="1140">
                  <c:v>1.8100510162378465</c:v>
                </c:pt>
                <c:pt idx="1141">
                  <c:v>1.8105550277071103</c:v>
                </c:pt>
                <c:pt idx="1142">
                  <c:v>1.8114812157407616</c:v>
                </c:pt>
                <c:pt idx="1143">
                  <c:v>1.8123562269280669</c:v>
                </c:pt>
                <c:pt idx="1144">
                  <c:v>1.8128558943808024</c:v>
                </c:pt>
                <c:pt idx="1145">
                  <c:v>1.8130879439145173</c:v>
                </c:pt>
                <c:pt idx="1146">
                  <c:v>1.8132051495861925</c:v>
                </c:pt>
                <c:pt idx="1147">
                  <c:v>1.8140374982445528</c:v>
                </c:pt>
                <c:pt idx="1148">
                  <c:v>1.8134845040140872</c:v>
                </c:pt>
                <c:pt idx="1149">
                  <c:v>1.8143190787430485</c:v>
                </c:pt>
                <c:pt idx="1150">
                  <c:v>1.8147588761513296</c:v>
                </c:pt>
                <c:pt idx="1151">
                  <c:v>1.816125688923065</c:v>
                </c:pt>
                <c:pt idx="1152">
                  <c:v>1.8165497836166815</c:v>
                </c:pt>
                <c:pt idx="1153">
                  <c:v>1.817299316038743</c:v>
                </c:pt>
                <c:pt idx="1154">
                  <c:v>1.8182236121908877</c:v>
                </c:pt>
                <c:pt idx="1155">
                  <c:v>1.8175161414582905</c:v>
                </c:pt>
                <c:pt idx="1156">
                  <c:v>1.8179365018871079</c:v>
                </c:pt>
                <c:pt idx="1157">
                  <c:v>1.8183612419753923</c:v>
                </c:pt>
                <c:pt idx="1158">
                  <c:v>1.8200761942311856</c:v>
                </c:pt>
                <c:pt idx="1159">
                  <c:v>1.8194523754168515</c:v>
                </c:pt>
                <c:pt idx="1160">
                  <c:v>1.8196635176616573</c:v>
                </c:pt>
                <c:pt idx="1161">
                  <c:v>1.8207718915369289</c:v>
                </c:pt>
                <c:pt idx="1162">
                  <c:v>1.8207557711945681</c:v>
                </c:pt>
                <c:pt idx="1163">
                  <c:v>1.8218838329698455</c:v>
                </c:pt>
                <c:pt idx="1164">
                  <c:v>1.8235628088574238</c:v>
                </c:pt>
                <c:pt idx="1165">
                  <c:v>1.8240389620294815</c:v>
                </c:pt>
                <c:pt idx="1166">
                  <c:v>1.8243743249609203</c:v>
                </c:pt>
                <c:pt idx="1167">
                  <c:v>1.8257390961840774</c:v>
                </c:pt>
                <c:pt idx="1168">
                  <c:v>1.8264089774671137</c:v>
                </c:pt>
                <c:pt idx="1169">
                  <c:v>1.8275446031106659</c:v>
                </c:pt>
                <c:pt idx="1170">
                  <c:v>1.8290067172930993</c:v>
                </c:pt>
                <c:pt idx="1171">
                  <c:v>1.8289434715840429</c:v>
                </c:pt>
                <c:pt idx="1172">
                  <c:v>1.8302801372087483</c:v>
                </c:pt>
                <c:pt idx="1173">
                  <c:v>1.8313772267206958</c:v>
                </c:pt>
                <c:pt idx="1174">
                  <c:v>1.8316479724325048</c:v>
                </c:pt>
                <c:pt idx="1175">
                  <c:v>1.8316534779000415</c:v>
                </c:pt>
                <c:pt idx="1176">
                  <c:v>1.8322405596291598</c:v>
                </c:pt>
                <c:pt idx="1177">
                  <c:v>1.8322287394217518</c:v>
                </c:pt>
                <c:pt idx="1178">
                  <c:v>1.8318976254366139</c:v>
                </c:pt>
                <c:pt idx="1179">
                  <c:v>1.832485417158136</c:v>
                </c:pt>
                <c:pt idx="1180">
                  <c:v>1.8329846070252451</c:v>
                </c:pt>
                <c:pt idx="1181">
                  <c:v>1.8329908657283411</c:v>
                </c:pt>
                <c:pt idx="1182">
                  <c:v>1.8324142948888833</c:v>
                </c:pt>
                <c:pt idx="1183">
                  <c:v>1.8331659554603756</c:v>
                </c:pt>
                <c:pt idx="1184">
                  <c:v>1.8331864209291819</c:v>
                </c:pt>
                <c:pt idx="1185">
                  <c:v>1.8340117715408095</c:v>
                </c:pt>
                <c:pt idx="1186">
                  <c:v>1.8328961913094033</c:v>
                </c:pt>
                <c:pt idx="1187">
                  <c:v>1.8340566322591942</c:v>
                </c:pt>
                <c:pt idx="1188">
                  <c:v>1.8332950661544414</c:v>
                </c:pt>
                <c:pt idx="1189">
                  <c:v>1.8325087963928468</c:v>
                </c:pt>
                <c:pt idx="1190">
                  <c:v>1.8326211109372756</c:v>
                </c:pt>
                <c:pt idx="1191">
                  <c:v>1.8334205392806127</c:v>
                </c:pt>
                <c:pt idx="1192">
                  <c:v>1.8328031406091434</c:v>
                </c:pt>
                <c:pt idx="1193">
                  <c:v>1.8331121013100693</c:v>
                </c:pt>
                <c:pt idx="1194">
                  <c:v>1.8337790328122465</c:v>
                </c:pt>
                <c:pt idx="1195">
                  <c:v>1.8334259386777827</c:v>
                </c:pt>
                <c:pt idx="1196">
                  <c:v>1.8333290699962044</c:v>
                </c:pt>
                <c:pt idx="1197">
                  <c:v>1.832793243832503</c:v>
                </c:pt>
                <c:pt idx="1198">
                  <c:v>1.8330719877781525</c:v>
                </c:pt>
                <c:pt idx="1199">
                  <c:v>1.8329181780492285</c:v>
                </c:pt>
                <c:pt idx="1200">
                  <c:v>1.833069961659241</c:v>
                </c:pt>
                <c:pt idx="1201">
                  <c:v>1.8339307297476213</c:v>
                </c:pt>
                <c:pt idx="1202">
                  <c:v>1.8338851201215558</c:v>
                </c:pt>
                <c:pt idx="1203">
                  <c:v>1.8337814377175394</c:v>
                </c:pt>
                <c:pt idx="1204">
                  <c:v>1.8325001817171112</c:v>
                </c:pt>
                <c:pt idx="1205">
                  <c:v>1.832610677736993</c:v>
                </c:pt>
                <c:pt idx="1206">
                  <c:v>1.8330195332358679</c:v>
                </c:pt>
                <c:pt idx="1207">
                  <c:v>1.8326551573502257</c:v>
                </c:pt>
                <c:pt idx="1208">
                  <c:v>1.8331309624551224</c:v>
                </c:pt>
                <c:pt idx="1209">
                  <c:v>1.8336714136666759</c:v>
                </c:pt>
                <c:pt idx="1210">
                  <c:v>1.8332252385815397</c:v>
                </c:pt>
                <c:pt idx="1211">
                  <c:v>1.8342732928533532</c:v>
                </c:pt>
                <c:pt idx="1212">
                  <c:v>1.8343233178736964</c:v>
                </c:pt>
                <c:pt idx="1213">
                  <c:v>1.8353967947249248</c:v>
                </c:pt>
                <c:pt idx="1214">
                  <c:v>1.8358981471650502</c:v>
                </c:pt>
                <c:pt idx="1215">
                  <c:v>1.8364999095451198</c:v>
                </c:pt>
                <c:pt idx="1216">
                  <c:v>1.8379308212847236</c:v>
                </c:pt>
                <c:pt idx="1217">
                  <c:v>1.8385233933357115</c:v>
                </c:pt>
                <c:pt idx="1218">
                  <c:v>1.8404660824844195</c:v>
                </c:pt>
                <c:pt idx="1219">
                  <c:v>1.840522770783025</c:v>
                </c:pt>
                <c:pt idx="1220">
                  <c:v>1.8423811689725427</c:v>
                </c:pt>
                <c:pt idx="1221">
                  <c:v>1.8431679880867182</c:v>
                </c:pt>
                <c:pt idx="1222">
                  <c:v>1.8447481929053118</c:v>
                </c:pt>
                <c:pt idx="1223">
                  <c:v>1.8460073476520602</c:v>
                </c:pt>
                <c:pt idx="1224">
                  <c:v>1.8472154784152457</c:v>
                </c:pt>
                <c:pt idx="1225">
                  <c:v>1.8469876455607521</c:v>
                </c:pt>
                <c:pt idx="1226">
                  <c:v>1.8479807546624609</c:v>
                </c:pt>
                <c:pt idx="1227">
                  <c:v>1.848468692274803</c:v>
                </c:pt>
                <c:pt idx="1228">
                  <c:v>1.849592326149232</c:v>
                </c:pt>
                <c:pt idx="1229">
                  <c:v>1.8483838840870495</c:v>
                </c:pt>
                <c:pt idx="1230">
                  <c:v>1.8478827490654341</c:v>
                </c:pt>
                <c:pt idx="1231">
                  <c:v>1.8487171024016902</c:v>
                </c:pt>
                <c:pt idx="1232">
                  <c:v>1.8485505166326981</c:v>
                </c:pt>
                <c:pt idx="1233">
                  <c:v>1.8491932126097477</c:v>
                </c:pt>
                <c:pt idx="1234">
                  <c:v>1.8488582782891569</c:v>
                </c:pt>
                <c:pt idx="1235">
                  <c:v>1.8489378655875683</c:v>
                </c:pt>
                <c:pt idx="1236">
                  <c:v>1.8478435459922689</c:v>
                </c:pt>
                <c:pt idx="1237">
                  <c:v>1.8481877842568608</c:v>
                </c:pt>
                <c:pt idx="1238">
                  <c:v>1.8464365367579609</c:v>
                </c:pt>
                <c:pt idx="1239">
                  <c:v>1.8465696775878184</c:v>
                </c:pt>
                <c:pt idx="1240">
                  <c:v>1.8461337099712738</c:v>
                </c:pt>
                <c:pt idx="1241">
                  <c:v>1.8464293183357667</c:v>
                </c:pt>
                <c:pt idx="1242">
                  <c:v>1.8459971540807105</c:v>
                </c:pt>
                <c:pt idx="1243">
                  <c:v>1.8456797337227844</c:v>
                </c:pt>
                <c:pt idx="1244">
                  <c:v>1.8465468845392294</c:v>
                </c:pt>
                <c:pt idx="1245">
                  <c:v>1.8452268139658148</c:v>
                </c:pt>
                <c:pt idx="1246">
                  <c:v>1.8445028626641808</c:v>
                </c:pt>
                <c:pt idx="1247">
                  <c:v>1.8435961117751383</c:v>
                </c:pt>
                <c:pt idx="1248">
                  <c:v>1.8446222248456892</c:v>
                </c:pt>
                <c:pt idx="1249">
                  <c:v>1.8449854151565395</c:v>
                </c:pt>
                <c:pt idx="1250">
                  <c:v>1.8440016577261014</c:v>
                </c:pt>
                <c:pt idx="1251">
                  <c:v>1.8421888266678115</c:v>
                </c:pt>
                <c:pt idx="1252">
                  <c:v>1.8430155599935663</c:v>
                </c:pt>
                <c:pt idx="1253">
                  <c:v>1.842362805245144</c:v>
                </c:pt>
                <c:pt idx="1254">
                  <c:v>1.8429431817391355</c:v>
                </c:pt>
                <c:pt idx="1255">
                  <c:v>1.8430320530461068</c:v>
                </c:pt>
                <c:pt idx="1256">
                  <c:v>1.8441957854478324</c:v>
                </c:pt>
                <c:pt idx="1257">
                  <c:v>1.8446113660122936</c:v>
                </c:pt>
                <c:pt idx="1258">
                  <c:v>1.8445158642517088</c:v>
                </c:pt>
                <c:pt idx="1259">
                  <c:v>1.8447746382640284</c:v>
                </c:pt>
                <c:pt idx="1260">
                  <c:v>1.8457358352699564</c:v>
                </c:pt>
                <c:pt idx="1261">
                  <c:v>1.8463837710871531</c:v>
                </c:pt>
                <c:pt idx="1262">
                  <c:v>1.8461058065547664</c:v>
                </c:pt>
                <c:pt idx="1263">
                  <c:v>1.8465677773145137</c:v>
                </c:pt>
                <c:pt idx="1264">
                  <c:v>1.8463293795642359</c:v>
                </c:pt>
                <c:pt idx="1265">
                  <c:v>1.8468636913973679</c:v>
                </c:pt>
                <c:pt idx="1266">
                  <c:v>1.847389705098514</c:v>
                </c:pt>
                <c:pt idx="1267">
                  <c:v>1.8477373889528372</c:v>
                </c:pt>
                <c:pt idx="1268">
                  <c:v>1.8470096399054761</c:v>
                </c:pt>
                <c:pt idx="1269">
                  <c:v>1.8482469555405954</c:v>
                </c:pt>
                <c:pt idx="1270">
                  <c:v>1.848258231376072</c:v>
                </c:pt>
                <c:pt idx="1271">
                  <c:v>1.8477918680565097</c:v>
                </c:pt>
                <c:pt idx="1272">
                  <c:v>1.8480026481119989</c:v>
                </c:pt>
                <c:pt idx="1273">
                  <c:v>1.8476279830747655</c:v>
                </c:pt>
                <c:pt idx="1274">
                  <c:v>1.8481793605893704</c:v>
                </c:pt>
                <c:pt idx="1275">
                  <c:v>1.8489185242380215</c:v>
                </c:pt>
                <c:pt idx="1276">
                  <c:v>1.8475001512975626</c:v>
                </c:pt>
                <c:pt idx="1277">
                  <c:v>1.8474701410264271</c:v>
                </c:pt>
                <c:pt idx="1278">
                  <c:v>1.8480724163121005</c:v>
                </c:pt>
                <c:pt idx="1279">
                  <c:v>1.8471948274373533</c:v>
                </c:pt>
                <c:pt idx="1280">
                  <c:v>1.8470867982772692</c:v>
                </c:pt>
                <c:pt idx="1281">
                  <c:v>1.8481810156113143</c:v>
                </c:pt>
                <c:pt idx="1282">
                  <c:v>1.8490598250794457</c:v>
                </c:pt>
                <c:pt idx="1283">
                  <c:v>1.8488167897066261</c:v>
                </c:pt>
                <c:pt idx="1284">
                  <c:v>1.8485151890293037</c:v>
                </c:pt>
                <c:pt idx="1285">
                  <c:v>1.8492105799546179</c:v>
                </c:pt>
                <c:pt idx="1286">
                  <c:v>1.8486136376258377</c:v>
                </c:pt>
                <c:pt idx="1287">
                  <c:v>1.8476592170109698</c:v>
                </c:pt>
                <c:pt idx="1288">
                  <c:v>1.8477722393153113</c:v>
                </c:pt>
                <c:pt idx="1289">
                  <c:v>1.8466978081490806</c:v>
                </c:pt>
                <c:pt idx="1290">
                  <c:v>1.8458774049559987</c:v>
                </c:pt>
                <c:pt idx="1291">
                  <c:v>1.8457445910863695</c:v>
                </c:pt>
                <c:pt idx="1292">
                  <c:v>1.8436136332325579</c:v>
                </c:pt>
                <c:pt idx="1293">
                  <c:v>1.8423081662562919</c:v>
                </c:pt>
                <c:pt idx="1294">
                  <c:v>1.8403015529706157</c:v>
                </c:pt>
                <c:pt idx="1295">
                  <c:v>1.8397377640151142</c:v>
                </c:pt>
                <c:pt idx="1296">
                  <c:v>1.8391225262974678</c:v>
                </c:pt>
                <c:pt idx="1297">
                  <c:v>1.8378279972019358</c:v>
                </c:pt>
                <c:pt idx="1298">
                  <c:v>1.8370519746854472</c:v>
                </c:pt>
                <c:pt idx="1299">
                  <c:v>1.8382154298236575</c:v>
                </c:pt>
                <c:pt idx="1300">
                  <c:v>1.8374352902975681</c:v>
                </c:pt>
                <c:pt idx="1301">
                  <c:v>1.8379851855473968</c:v>
                </c:pt>
                <c:pt idx="1302">
                  <c:v>1.8364521237865596</c:v>
                </c:pt>
                <c:pt idx="1303">
                  <c:v>1.836063287367995</c:v>
                </c:pt>
                <c:pt idx="1304">
                  <c:v>1.8351134015249255</c:v>
                </c:pt>
                <c:pt idx="1305">
                  <c:v>1.8348713999313615</c:v>
                </c:pt>
                <c:pt idx="1306">
                  <c:v>1.8352356194637245</c:v>
                </c:pt>
                <c:pt idx="1307">
                  <c:v>1.8353911870060025</c:v>
                </c:pt>
                <c:pt idx="1308">
                  <c:v>1.8343925051568659</c:v>
                </c:pt>
                <c:pt idx="1309">
                  <c:v>1.835150514369658</c:v>
                </c:pt>
                <c:pt idx="1310">
                  <c:v>1.8359582723332146</c:v>
                </c:pt>
                <c:pt idx="1311">
                  <c:v>1.8362105758195508</c:v>
                </c:pt>
                <c:pt idx="1312">
                  <c:v>1.8367220356940825</c:v>
                </c:pt>
                <c:pt idx="1313">
                  <c:v>1.8346209848713142</c:v>
                </c:pt>
                <c:pt idx="1314">
                  <c:v>1.8356692288665371</c:v>
                </c:pt>
                <c:pt idx="1315">
                  <c:v>1.8361483599875259</c:v>
                </c:pt>
                <c:pt idx="1316">
                  <c:v>1.8354630877220106</c:v>
                </c:pt>
                <c:pt idx="1317">
                  <c:v>1.8360767989030462</c:v>
                </c:pt>
                <c:pt idx="1318">
                  <c:v>1.8349208595486139</c:v>
                </c:pt>
                <c:pt idx="1319">
                  <c:v>1.8327233064960637</c:v>
                </c:pt>
                <c:pt idx="1320">
                  <c:v>1.829348459873763</c:v>
                </c:pt>
                <c:pt idx="1321">
                  <c:v>1.8284986350702781</c:v>
                </c:pt>
                <c:pt idx="1322">
                  <c:v>1.8281106251203925</c:v>
                </c:pt>
                <c:pt idx="1323">
                  <c:v>1.8262314751620552</c:v>
                </c:pt>
                <c:pt idx="1324">
                  <c:v>1.825139765264387</c:v>
                </c:pt>
                <c:pt idx="1325">
                  <c:v>1.825827938733283</c:v>
                </c:pt>
                <c:pt idx="1326">
                  <c:v>1.8257567004912514</c:v>
                </c:pt>
                <c:pt idx="1327">
                  <c:v>1.824924198800232</c:v>
                </c:pt>
                <c:pt idx="1328">
                  <c:v>1.8252559814857079</c:v>
                </c:pt>
                <c:pt idx="1329">
                  <c:v>1.8259966874453526</c:v>
                </c:pt>
                <c:pt idx="1330">
                  <c:v>1.8263972650014637</c:v>
                </c:pt>
                <c:pt idx="1331">
                  <c:v>1.8266289024739362</c:v>
                </c:pt>
                <c:pt idx="1332">
                  <c:v>1.8265536724355234</c:v>
                </c:pt>
                <c:pt idx="1333">
                  <c:v>1.8278488168032154</c:v>
                </c:pt>
                <c:pt idx="1334">
                  <c:v>1.8285569425252266</c:v>
                </c:pt>
                <c:pt idx="1335">
                  <c:v>1.8294427378538132</c:v>
                </c:pt>
                <c:pt idx="1336">
                  <c:v>1.8309177873933071</c:v>
                </c:pt>
                <c:pt idx="1337">
                  <c:v>1.8319264216484323</c:v>
                </c:pt>
                <c:pt idx="1338">
                  <c:v>1.833657496796707</c:v>
                </c:pt>
                <c:pt idx="1339">
                  <c:v>1.8344746764613438</c:v>
                </c:pt>
                <c:pt idx="1340">
                  <c:v>1.8344094077175077</c:v>
                </c:pt>
                <c:pt idx="1341">
                  <c:v>1.8356860020580898</c:v>
                </c:pt>
                <c:pt idx="1342">
                  <c:v>1.8369254855802752</c:v>
                </c:pt>
                <c:pt idx="1343">
                  <c:v>1.8374866731603201</c:v>
                </c:pt>
                <c:pt idx="1344">
                  <c:v>1.8402401912742261</c:v>
                </c:pt>
                <c:pt idx="1345">
                  <c:v>1.8407837309868116</c:v>
                </c:pt>
                <c:pt idx="1346">
                  <c:v>1.8420609280966633</c:v>
                </c:pt>
                <c:pt idx="1347">
                  <c:v>1.8438173303226102</c:v>
                </c:pt>
                <c:pt idx="1348">
                  <c:v>1.8467126141777388</c:v>
                </c:pt>
                <c:pt idx="1349">
                  <c:v>1.8478379371116347</c:v>
                </c:pt>
                <c:pt idx="1350">
                  <c:v>1.8497157785506768</c:v>
                </c:pt>
                <c:pt idx="1351">
                  <c:v>1.8517369081632982</c:v>
                </c:pt>
                <c:pt idx="1352">
                  <c:v>1.8529131555241012</c:v>
                </c:pt>
                <c:pt idx="1353">
                  <c:v>1.8552208053111428</c:v>
                </c:pt>
                <c:pt idx="1354">
                  <c:v>1.8557202826971497</c:v>
                </c:pt>
                <c:pt idx="1355">
                  <c:v>1.8566527575836813</c:v>
                </c:pt>
                <c:pt idx="1356">
                  <c:v>1.8578827359997496</c:v>
                </c:pt>
                <c:pt idx="1357">
                  <c:v>1.857584863630112</c:v>
                </c:pt>
                <c:pt idx="1358">
                  <c:v>1.8586026553402668</c:v>
                </c:pt>
                <c:pt idx="1359">
                  <c:v>1.8607553690390635</c:v>
                </c:pt>
                <c:pt idx="1360">
                  <c:v>1.861230571429614</c:v>
                </c:pt>
                <c:pt idx="1361">
                  <c:v>1.8612933017653732</c:v>
                </c:pt>
                <c:pt idx="1362">
                  <c:v>1.8617846480201021</c:v>
                </c:pt>
                <c:pt idx="1363">
                  <c:v>1.8604331987297469</c:v>
                </c:pt>
                <c:pt idx="1364">
                  <c:v>1.8609630427153037</c:v>
                </c:pt>
                <c:pt idx="1365">
                  <c:v>1.8602076021194789</c:v>
                </c:pt>
                <c:pt idx="1366">
                  <c:v>1.8601644060669016</c:v>
                </c:pt>
                <c:pt idx="1367">
                  <c:v>1.8612413520927162</c:v>
                </c:pt>
                <c:pt idx="1368">
                  <c:v>1.8618426644504182</c:v>
                </c:pt>
                <c:pt idx="1369">
                  <c:v>1.8614815665320674</c:v>
                </c:pt>
                <c:pt idx="1370">
                  <c:v>1.8615817657595068</c:v>
                </c:pt>
                <c:pt idx="1371">
                  <c:v>1.8618641644064107</c:v>
                </c:pt>
                <c:pt idx="1372">
                  <c:v>1.8625656470281353</c:v>
                </c:pt>
                <c:pt idx="1373">
                  <c:v>1.8624742165723855</c:v>
                </c:pt>
                <c:pt idx="1374">
                  <c:v>1.8616525093371361</c:v>
                </c:pt>
                <c:pt idx="1375">
                  <c:v>1.8622521135595402</c:v>
                </c:pt>
                <c:pt idx="1376">
                  <c:v>1.8627239855911839</c:v>
                </c:pt>
                <c:pt idx="1377">
                  <c:v>1.861574511725983</c:v>
                </c:pt>
                <c:pt idx="1378">
                  <c:v>1.860481440317588</c:v>
                </c:pt>
                <c:pt idx="1379">
                  <c:v>1.8588850770395327</c:v>
                </c:pt>
                <c:pt idx="1380">
                  <c:v>1.8581173958608932</c:v>
                </c:pt>
                <c:pt idx="1381">
                  <c:v>1.8576138498403856</c:v>
                </c:pt>
                <c:pt idx="1382">
                  <c:v>1.8559410720618483</c:v>
                </c:pt>
                <c:pt idx="1383">
                  <c:v>1.8560763710491788</c:v>
                </c:pt>
                <c:pt idx="1384">
                  <c:v>1.8557426142548898</c:v>
                </c:pt>
                <c:pt idx="1385">
                  <c:v>1.8558202421093917</c:v>
                </c:pt>
                <c:pt idx="1386">
                  <c:v>1.8534500092489441</c:v>
                </c:pt>
                <c:pt idx="1387">
                  <c:v>1.8539080713297771</c:v>
                </c:pt>
                <c:pt idx="1388">
                  <c:v>1.8536381164029256</c:v>
                </c:pt>
                <c:pt idx="1389">
                  <c:v>1.8537210454052819</c:v>
                </c:pt>
                <c:pt idx="1390">
                  <c:v>1.8537143147704636</c:v>
                </c:pt>
                <c:pt idx="1391">
                  <c:v>1.8532403347080717</c:v>
                </c:pt>
                <c:pt idx="1392">
                  <c:v>1.8537392076135144</c:v>
                </c:pt>
                <c:pt idx="1393">
                  <c:v>1.851401241813452</c:v>
                </c:pt>
                <c:pt idx="1394">
                  <c:v>1.8518061094990059</c:v>
                </c:pt>
                <c:pt idx="1395">
                  <c:v>1.8501470675832108</c:v>
                </c:pt>
                <c:pt idx="1396">
                  <c:v>1.8490882857698563</c:v>
                </c:pt>
                <c:pt idx="1397">
                  <c:v>1.8465428552912884</c:v>
                </c:pt>
                <c:pt idx="1398">
                  <c:v>1.8470447700723147</c:v>
                </c:pt>
                <c:pt idx="1399">
                  <c:v>1.8457527150569699</c:v>
                </c:pt>
                <c:pt idx="1400">
                  <c:v>1.8463526724325687</c:v>
                </c:pt>
                <c:pt idx="1401">
                  <c:v>1.8431109280630364</c:v>
                </c:pt>
                <c:pt idx="1402">
                  <c:v>1.8429086521531337</c:v>
                </c:pt>
                <c:pt idx="1403">
                  <c:v>1.8402808724171484</c:v>
                </c:pt>
                <c:pt idx="1404">
                  <c:v>1.839476717302432</c:v>
                </c:pt>
                <c:pt idx="1405">
                  <c:v>1.8393017582114413</c:v>
                </c:pt>
                <c:pt idx="1406">
                  <c:v>1.8367344033222504</c:v>
                </c:pt>
                <c:pt idx="1407">
                  <c:v>1.8358425011217521</c:v>
                </c:pt>
                <c:pt idx="1408">
                  <c:v>1.8348981931622015</c:v>
                </c:pt>
                <c:pt idx="1409">
                  <c:v>1.8333919142452775</c:v>
                </c:pt>
                <c:pt idx="1410">
                  <c:v>1.8323239914788607</c:v>
                </c:pt>
                <c:pt idx="1411">
                  <c:v>1.8316718052291889</c:v>
                </c:pt>
                <c:pt idx="1412">
                  <c:v>1.8311223354583841</c:v>
                </c:pt>
                <c:pt idx="1413">
                  <c:v>1.8301786436192682</c:v>
                </c:pt>
                <c:pt idx="1414">
                  <c:v>1.8300549869488432</c:v>
                </c:pt>
                <c:pt idx="1415">
                  <c:v>1.829549331024398</c:v>
                </c:pt>
                <c:pt idx="1416">
                  <c:v>1.8300901339341757</c:v>
                </c:pt>
                <c:pt idx="1417">
                  <c:v>1.8313836454109118</c:v>
                </c:pt>
                <c:pt idx="1418">
                  <c:v>1.8319575809666977</c:v>
                </c:pt>
                <c:pt idx="1419">
                  <c:v>1.8343542284753434</c:v>
                </c:pt>
                <c:pt idx="1420">
                  <c:v>1.834495263891762</c:v>
                </c:pt>
                <c:pt idx="1421">
                  <c:v>1.8343838663978866</c:v>
                </c:pt>
                <c:pt idx="1422">
                  <c:v>1.8359354646174311</c:v>
                </c:pt>
                <c:pt idx="1423">
                  <c:v>1.8358507165868105</c:v>
                </c:pt>
                <c:pt idx="1424">
                  <c:v>1.8373212615169288</c:v>
                </c:pt>
                <c:pt idx="1425">
                  <c:v>1.8364569448565926</c:v>
                </c:pt>
                <c:pt idx="1426">
                  <c:v>1.8366670154003963</c:v>
                </c:pt>
                <c:pt idx="1427">
                  <c:v>1.8371318002451222</c:v>
                </c:pt>
                <c:pt idx="1428">
                  <c:v>1.8383093139445104</c:v>
                </c:pt>
                <c:pt idx="1429">
                  <c:v>1.837395264238018</c:v>
                </c:pt>
                <c:pt idx="1430">
                  <c:v>1.8378562225246666</c:v>
                </c:pt>
                <c:pt idx="1431">
                  <c:v>1.8384469472819438</c:v>
                </c:pt>
                <c:pt idx="1432">
                  <c:v>1.8387765788039048</c:v>
                </c:pt>
                <c:pt idx="1433">
                  <c:v>1.8393114212171517</c:v>
                </c:pt>
                <c:pt idx="1434">
                  <c:v>1.8406193483566551</c:v>
                </c:pt>
                <c:pt idx="1435">
                  <c:v>1.8405336903278262</c:v>
                </c:pt>
                <c:pt idx="1436">
                  <c:v>1.8401772663064773</c:v>
                </c:pt>
                <c:pt idx="1437">
                  <c:v>1.8406410525376982</c:v>
                </c:pt>
                <c:pt idx="1438">
                  <c:v>1.8422435173888978</c:v>
                </c:pt>
                <c:pt idx="1439">
                  <c:v>1.8419460243391463</c:v>
                </c:pt>
                <c:pt idx="1440">
                  <c:v>1.8428634610584551</c:v>
                </c:pt>
                <c:pt idx="1441">
                  <c:v>1.8429440942259037</c:v>
                </c:pt>
                <c:pt idx="1442">
                  <c:v>1.8442102205960651</c:v>
                </c:pt>
                <c:pt idx="1443">
                  <c:v>1.845991442926481</c:v>
                </c:pt>
                <c:pt idx="1444">
                  <c:v>1.847205569946313</c:v>
                </c:pt>
                <c:pt idx="1445">
                  <c:v>1.8469371699955481</c:v>
                </c:pt>
                <c:pt idx="1446">
                  <c:v>1.8479832481949587</c:v>
                </c:pt>
                <c:pt idx="1447">
                  <c:v>1.8493159092527987</c:v>
                </c:pt>
                <c:pt idx="1448">
                  <c:v>1.8502921262271572</c:v>
                </c:pt>
                <c:pt idx="1449">
                  <c:v>1.8514056354180108</c:v>
                </c:pt>
                <c:pt idx="1450">
                  <c:v>1.8511191570538845</c:v>
                </c:pt>
                <c:pt idx="1451">
                  <c:v>1.8518820091109469</c:v>
                </c:pt>
                <c:pt idx="1452">
                  <c:v>1.8536271164966813</c:v>
                </c:pt>
                <c:pt idx="1453">
                  <c:v>1.8536499739181811</c:v>
                </c:pt>
                <c:pt idx="1454">
                  <c:v>1.855002350048979</c:v>
                </c:pt>
                <c:pt idx="1455">
                  <c:v>1.8557435592853988</c:v>
                </c:pt>
                <c:pt idx="1456">
                  <c:v>1.8553044479627163</c:v>
                </c:pt>
                <c:pt idx="1457">
                  <c:v>1.8559099927664959</c:v>
                </c:pt>
                <c:pt idx="1458">
                  <c:v>1.857844620865672</c:v>
                </c:pt>
                <c:pt idx="1459">
                  <c:v>1.857241854793739</c:v>
                </c:pt>
                <c:pt idx="1460">
                  <c:v>1.857801141317539</c:v>
                </c:pt>
                <c:pt idx="1461">
                  <c:v>1.8585731271071724</c:v>
                </c:pt>
                <c:pt idx="1462">
                  <c:v>1.8583134519069897</c:v>
                </c:pt>
                <c:pt idx="1463">
                  <c:v>1.8596993429203135</c:v>
                </c:pt>
                <c:pt idx="1464">
                  <c:v>1.8585638349445526</c:v>
                </c:pt>
                <c:pt idx="1465">
                  <c:v>1.8574495628224417</c:v>
                </c:pt>
                <c:pt idx="1466">
                  <c:v>1.8571257329277127</c:v>
                </c:pt>
                <c:pt idx="1467">
                  <c:v>1.8575552774591328</c:v>
                </c:pt>
                <c:pt idx="1468">
                  <c:v>1.857825970945135</c:v>
                </c:pt>
                <c:pt idx="1469">
                  <c:v>1.8564086614084503</c:v>
                </c:pt>
                <c:pt idx="1470">
                  <c:v>1.8552206864806218</c:v>
                </c:pt>
                <c:pt idx="1471">
                  <c:v>1.8547907805975115</c:v>
                </c:pt>
                <c:pt idx="1472">
                  <c:v>1.8543731452854293</c:v>
                </c:pt>
                <c:pt idx="1473">
                  <c:v>1.8527741713564394</c:v>
                </c:pt>
                <c:pt idx="1474">
                  <c:v>1.852770686813169</c:v>
                </c:pt>
                <c:pt idx="1475">
                  <c:v>1.8524402475792985</c:v>
                </c:pt>
                <c:pt idx="1476">
                  <c:v>1.8528204443508058</c:v>
                </c:pt>
                <c:pt idx="1477">
                  <c:v>1.8506133152575175</c:v>
                </c:pt>
                <c:pt idx="1478">
                  <c:v>1.8503921886658086</c:v>
                </c:pt>
                <c:pt idx="1479">
                  <c:v>1.8513838708918666</c:v>
                </c:pt>
                <c:pt idx="1480">
                  <c:v>1.8523994047879349</c:v>
                </c:pt>
                <c:pt idx="1481">
                  <c:v>1.8512109041503972</c:v>
                </c:pt>
                <c:pt idx="1482">
                  <c:v>1.8524278595523127</c:v>
                </c:pt>
                <c:pt idx="1483">
                  <c:v>1.8517820383272063</c:v>
                </c:pt>
                <c:pt idx="1484">
                  <c:v>1.8513787591472493</c:v>
                </c:pt>
                <c:pt idx="1485">
                  <c:v>1.852002234803793</c:v>
                </c:pt>
                <c:pt idx="1486">
                  <c:v>1.8533641256840978</c:v>
                </c:pt>
                <c:pt idx="1487">
                  <c:v>1.8530524842480791</c:v>
                </c:pt>
                <c:pt idx="1488">
                  <c:v>1.8541156192205772</c:v>
                </c:pt>
                <c:pt idx="1489">
                  <c:v>1.8544498361683039</c:v>
                </c:pt>
                <c:pt idx="1490">
                  <c:v>1.8539166226307453</c:v>
                </c:pt>
                <c:pt idx="1491">
                  <c:v>1.8538605104304626</c:v>
                </c:pt>
                <c:pt idx="1492">
                  <c:v>1.8540535235334556</c:v>
                </c:pt>
                <c:pt idx="1493">
                  <c:v>1.8537037806440357</c:v>
                </c:pt>
                <c:pt idx="1494">
                  <c:v>1.8530966450074036</c:v>
                </c:pt>
                <c:pt idx="1495">
                  <c:v>1.8525097263833215</c:v>
                </c:pt>
                <c:pt idx="1496">
                  <c:v>1.8514841191739551</c:v>
                </c:pt>
                <c:pt idx="1497">
                  <c:v>1.8516945416464052</c:v>
                </c:pt>
                <c:pt idx="1498">
                  <c:v>1.8521731800835322</c:v>
                </c:pt>
                <c:pt idx="1499">
                  <c:v>1.8527937196244972</c:v>
                </c:pt>
                <c:pt idx="1500">
                  <c:v>1.852688935003687</c:v>
                </c:pt>
                <c:pt idx="1501">
                  <c:v>1.853817003143464</c:v>
                </c:pt>
                <c:pt idx="1502">
                  <c:v>1.8552330351175181</c:v>
                </c:pt>
                <c:pt idx="1503">
                  <c:v>1.8556552645776621</c:v>
                </c:pt>
                <c:pt idx="1504">
                  <c:v>1.8575138659125994</c:v>
                </c:pt>
                <c:pt idx="1505">
                  <c:v>1.8573218746125297</c:v>
                </c:pt>
                <c:pt idx="1506">
                  <c:v>1.8576639931851158</c:v>
                </c:pt>
                <c:pt idx="1507">
                  <c:v>1.8579780554247707</c:v>
                </c:pt>
                <c:pt idx="1508">
                  <c:v>1.8600159377234549</c:v>
                </c:pt>
                <c:pt idx="1509">
                  <c:v>1.8593394317261793</c:v>
                </c:pt>
                <c:pt idx="1510">
                  <c:v>1.8601206537047483</c:v>
                </c:pt>
                <c:pt idx="1511">
                  <c:v>1.8610231297134583</c:v>
                </c:pt>
                <c:pt idx="1512">
                  <c:v>1.860452534574794</c:v>
                </c:pt>
                <c:pt idx="1513">
                  <c:v>1.8625451602828933</c:v>
                </c:pt>
                <c:pt idx="1514">
                  <c:v>1.863988539626193</c:v>
                </c:pt>
                <c:pt idx="1515">
                  <c:v>1.8661379393680555</c:v>
                </c:pt>
                <c:pt idx="1516">
                  <c:v>1.8664794835724712</c:v>
                </c:pt>
                <c:pt idx="1517">
                  <c:v>1.8677840195888771</c:v>
                </c:pt>
                <c:pt idx="1518">
                  <c:v>1.8697672417913784</c:v>
                </c:pt>
                <c:pt idx="1519">
                  <c:v>1.8694952793694009</c:v>
                </c:pt>
                <c:pt idx="1520">
                  <c:v>1.8689117884921098</c:v>
                </c:pt>
                <c:pt idx="1521">
                  <c:v>1.8695287320092862</c:v>
                </c:pt>
                <c:pt idx="1522">
                  <c:v>1.8690909891240326</c:v>
                </c:pt>
                <c:pt idx="1523">
                  <c:v>1.8681074927728083</c:v>
                </c:pt>
                <c:pt idx="1524">
                  <c:v>1.8663476973697253</c:v>
                </c:pt>
                <c:pt idx="1525">
                  <c:v>1.8653912475364767</c:v>
                </c:pt>
                <c:pt idx="1526">
                  <c:v>1.8639226482440048</c:v>
                </c:pt>
                <c:pt idx="1527">
                  <c:v>1.8630857785947048</c:v>
                </c:pt>
                <c:pt idx="1528">
                  <c:v>1.8622210395831895</c:v>
                </c:pt>
                <c:pt idx="1529">
                  <c:v>1.8609437279956866</c:v>
                </c:pt>
                <c:pt idx="1530">
                  <c:v>1.8611182206041208</c:v>
                </c:pt>
                <c:pt idx="1531">
                  <c:v>1.8594126245399731</c:v>
                </c:pt>
                <c:pt idx="1532">
                  <c:v>1.8571680783628266</c:v>
                </c:pt>
                <c:pt idx="1533">
                  <c:v>1.8566577773051252</c:v>
                </c:pt>
                <c:pt idx="1534">
                  <c:v>1.8560034282442277</c:v>
                </c:pt>
                <c:pt idx="1535">
                  <c:v>1.854453027522688</c:v>
                </c:pt>
                <c:pt idx="1536">
                  <c:v>1.8539554996896908</c:v>
                </c:pt>
                <c:pt idx="1537">
                  <c:v>1.8523372059548142</c:v>
                </c:pt>
                <c:pt idx="1538">
                  <c:v>1.8532399950819443</c:v>
                </c:pt>
                <c:pt idx="1539">
                  <c:v>1.8522387332532331</c:v>
                </c:pt>
                <c:pt idx="1540">
                  <c:v>1.8511518466091386</c:v>
                </c:pt>
                <c:pt idx="1541">
                  <c:v>1.8521988124204971</c:v>
                </c:pt>
                <c:pt idx="1542">
                  <c:v>1.8524256013389866</c:v>
                </c:pt>
                <c:pt idx="1543">
                  <c:v>1.8520765140202406</c:v>
                </c:pt>
                <c:pt idx="1544">
                  <c:v>1.8534274651569242</c:v>
                </c:pt>
                <c:pt idx="1545">
                  <c:v>1.8532638717948744</c:v>
                </c:pt>
                <c:pt idx="1546">
                  <c:v>1.8538811494368419</c:v>
                </c:pt>
                <c:pt idx="1547">
                  <c:v>1.8540776901232923</c:v>
                </c:pt>
                <c:pt idx="1548">
                  <c:v>1.8536536065404561</c:v>
                </c:pt>
                <c:pt idx="1549">
                  <c:v>1.8540189319057754</c:v>
                </c:pt>
                <c:pt idx="1550">
                  <c:v>1.8529826271440302</c:v>
                </c:pt>
                <c:pt idx="1551">
                  <c:v>1.8528930284060299</c:v>
                </c:pt>
                <c:pt idx="1552">
                  <c:v>1.852739209329112</c:v>
                </c:pt>
                <c:pt idx="1553">
                  <c:v>1.852579172071205</c:v>
                </c:pt>
                <c:pt idx="1554">
                  <c:v>1.8510340381671915</c:v>
                </c:pt>
                <c:pt idx="1555">
                  <c:v>1.8509025086461635</c:v>
                </c:pt>
                <c:pt idx="1556">
                  <c:v>1.8522453252648958</c:v>
                </c:pt>
                <c:pt idx="1557">
                  <c:v>1.8513724142866035</c:v>
                </c:pt>
                <c:pt idx="1558">
                  <c:v>1.8505816859444517</c:v>
                </c:pt>
                <c:pt idx="1559">
                  <c:v>1.8492999451556638</c:v>
                </c:pt>
                <c:pt idx="1560">
                  <c:v>1.8499049650665513</c:v>
                </c:pt>
                <c:pt idx="1561">
                  <c:v>1.8493493132058099</c:v>
                </c:pt>
                <c:pt idx="1562">
                  <c:v>1.8502169163938671</c:v>
                </c:pt>
                <c:pt idx="1563">
                  <c:v>1.8490709668606236</c:v>
                </c:pt>
                <c:pt idx="1564">
                  <c:v>1.8503387059434635</c:v>
                </c:pt>
                <c:pt idx="1565">
                  <c:v>1.8503151892530445</c:v>
                </c:pt>
                <c:pt idx="1566">
                  <c:v>1.8504215138038624</c:v>
                </c:pt>
                <c:pt idx="1567">
                  <c:v>1.8507052031234557</c:v>
                </c:pt>
                <c:pt idx="1568">
                  <c:v>1.8510249218735939</c:v>
                </c:pt>
                <c:pt idx="1569">
                  <c:v>1.8513481061009318</c:v>
                </c:pt>
                <c:pt idx="1570">
                  <c:v>1.8524765437834663</c:v>
                </c:pt>
                <c:pt idx="1571">
                  <c:v>1.851777593161926</c:v>
                </c:pt>
                <c:pt idx="1572">
                  <c:v>1.8515670064470804</c:v>
                </c:pt>
                <c:pt idx="1573">
                  <c:v>1.8523123037015929</c:v>
                </c:pt>
                <c:pt idx="1574">
                  <c:v>1.8524717297507001</c:v>
                </c:pt>
                <c:pt idx="1575">
                  <c:v>1.8535885272954375</c:v>
                </c:pt>
                <c:pt idx="1576">
                  <c:v>1.854199868469391</c:v>
                </c:pt>
                <c:pt idx="1577">
                  <c:v>1.8551567163876317</c:v>
                </c:pt>
                <c:pt idx="1578">
                  <c:v>1.8560566066683457</c:v>
                </c:pt>
                <c:pt idx="1579">
                  <c:v>1.8575834938383113</c:v>
                </c:pt>
                <c:pt idx="1580">
                  <c:v>1.8575337991345926</c:v>
                </c:pt>
                <c:pt idx="1581">
                  <c:v>1.8577330643819885</c:v>
                </c:pt>
                <c:pt idx="1582">
                  <c:v>1.8566044837336708</c:v>
                </c:pt>
                <c:pt idx="1583">
                  <c:v>1.8584410837388707</c:v>
                </c:pt>
                <c:pt idx="1584">
                  <c:v>1.859108597133897</c:v>
                </c:pt>
                <c:pt idx="1585">
                  <c:v>1.8593453526774499</c:v>
                </c:pt>
                <c:pt idx="1586">
                  <c:v>1.860323878824516</c:v>
                </c:pt>
                <c:pt idx="1587">
                  <c:v>1.8599233727567117</c:v>
                </c:pt>
                <c:pt idx="1588">
                  <c:v>1.8611314644177148</c:v>
                </c:pt>
                <c:pt idx="1589">
                  <c:v>1.8625696693320306</c:v>
                </c:pt>
                <c:pt idx="1590">
                  <c:v>1.8619038090093616</c:v>
                </c:pt>
                <c:pt idx="1591">
                  <c:v>1.8632969409643212</c:v>
                </c:pt>
                <c:pt idx="1592">
                  <c:v>1.8632137057192395</c:v>
                </c:pt>
                <c:pt idx="1593">
                  <c:v>1.8647226915635158</c:v>
                </c:pt>
                <c:pt idx="1594">
                  <c:v>1.8651655027961718</c:v>
                </c:pt>
                <c:pt idx="1595">
                  <c:v>1.8667507780387445</c:v>
                </c:pt>
                <c:pt idx="1596">
                  <c:v>1.8685022547323817</c:v>
                </c:pt>
                <c:pt idx="1597">
                  <c:v>1.868556976311778</c:v>
                </c:pt>
                <c:pt idx="1598">
                  <c:v>1.8718253086243539</c:v>
                </c:pt>
                <c:pt idx="1599">
                  <c:v>1.8740689533551427</c:v>
                </c:pt>
                <c:pt idx="1600">
                  <c:v>1.8733113080563446</c:v>
                </c:pt>
                <c:pt idx="1601">
                  <c:v>1.8749052825120098</c:v>
                </c:pt>
                <c:pt idx="1602">
                  <c:v>1.8759004980399803</c:v>
                </c:pt>
                <c:pt idx="1603">
                  <c:v>1.8764342845797917</c:v>
                </c:pt>
                <c:pt idx="1604">
                  <c:v>1.8779501844912641</c:v>
                </c:pt>
                <c:pt idx="1605">
                  <c:v>1.8797279352243002</c:v>
                </c:pt>
                <c:pt idx="1606">
                  <c:v>1.8786157808640389</c:v>
                </c:pt>
                <c:pt idx="1607">
                  <c:v>1.8806955003830299</c:v>
                </c:pt>
                <c:pt idx="1608">
                  <c:v>1.8804422535856282</c:v>
                </c:pt>
                <c:pt idx="1609">
                  <c:v>1.8822399492454269</c:v>
                </c:pt>
                <c:pt idx="1610">
                  <c:v>1.8832487661341271</c:v>
                </c:pt>
                <c:pt idx="1611">
                  <c:v>1.8834006405621262</c:v>
                </c:pt>
                <c:pt idx="1612">
                  <c:v>1.8847851490236931</c:v>
                </c:pt>
                <c:pt idx="1613">
                  <c:v>1.8839792182807442</c:v>
                </c:pt>
                <c:pt idx="1614">
                  <c:v>1.8829613105372558</c:v>
                </c:pt>
                <c:pt idx="1615">
                  <c:v>1.8844257781207947</c:v>
                </c:pt>
                <c:pt idx="1616">
                  <c:v>1.8838324378262445</c:v>
                </c:pt>
                <c:pt idx="1617">
                  <c:v>1.8831947273327445</c:v>
                </c:pt>
                <c:pt idx="1618">
                  <c:v>1.8850214670490817</c:v>
                </c:pt>
                <c:pt idx="1619">
                  <c:v>1.8842008554417562</c:v>
                </c:pt>
                <c:pt idx="1620">
                  <c:v>1.8841093580373667</c:v>
                </c:pt>
                <c:pt idx="1621">
                  <c:v>1.8844125202456015</c:v>
                </c:pt>
                <c:pt idx="1622">
                  <c:v>1.8860122150987064</c:v>
                </c:pt>
                <c:pt idx="1623">
                  <c:v>1.8855033165042112</c:v>
                </c:pt>
                <c:pt idx="1624">
                  <c:v>1.8849450068659512</c:v>
                </c:pt>
                <c:pt idx="1625">
                  <c:v>1.8841724564600446</c:v>
                </c:pt>
                <c:pt idx="1626">
                  <c:v>1.8830143683365559</c:v>
                </c:pt>
                <c:pt idx="1627">
                  <c:v>1.8819309137514262</c:v>
                </c:pt>
                <c:pt idx="1628">
                  <c:v>1.8819846056487355</c:v>
                </c:pt>
                <c:pt idx="1629">
                  <c:v>1.8813218350189351</c:v>
                </c:pt>
                <c:pt idx="1630">
                  <c:v>1.8800071373650409</c:v>
                </c:pt>
                <c:pt idx="1631">
                  <c:v>1.8796005514756757</c:v>
                </c:pt>
                <c:pt idx="1632">
                  <c:v>1.8794152502557473</c:v>
                </c:pt>
                <c:pt idx="1633">
                  <c:v>1.8819243645926169</c:v>
                </c:pt>
                <c:pt idx="1634">
                  <c:v>1.8804983664622095</c:v>
                </c:pt>
                <c:pt idx="1635">
                  <c:v>1.8807384382650847</c:v>
                </c:pt>
                <c:pt idx="1636">
                  <c:v>1.8810347820341475</c:v>
                </c:pt>
                <c:pt idx="1637">
                  <c:v>1.878464032425383</c:v>
                </c:pt>
                <c:pt idx="1638">
                  <c:v>1.8791347874312787</c:v>
                </c:pt>
                <c:pt idx="1639">
                  <c:v>1.8787188445761729</c:v>
                </c:pt>
                <c:pt idx="1640">
                  <c:v>1.8796383133224424</c:v>
                </c:pt>
                <c:pt idx="1641">
                  <c:v>1.8799001215566256</c:v>
                </c:pt>
                <c:pt idx="1642">
                  <c:v>1.879209583160113</c:v>
                </c:pt>
                <c:pt idx="1643">
                  <c:v>1.8782697264053325</c:v>
                </c:pt>
                <c:pt idx="1644">
                  <c:v>1.8773149446680062</c:v>
                </c:pt>
                <c:pt idx="1645">
                  <c:v>1.8769661048989166</c:v>
                </c:pt>
                <c:pt idx="1646">
                  <c:v>1.8767755260771453</c:v>
                </c:pt>
                <c:pt idx="1647">
                  <c:v>1.8757360378975134</c:v>
                </c:pt>
                <c:pt idx="1648">
                  <c:v>1.8737777066176655</c:v>
                </c:pt>
                <c:pt idx="1649">
                  <c:v>1.8761161920838103</c:v>
                </c:pt>
                <c:pt idx="1650">
                  <c:v>1.8775395626121689</c:v>
                </c:pt>
                <c:pt idx="1651">
                  <c:v>1.8787336282583811</c:v>
                </c:pt>
                <c:pt idx="1652">
                  <c:v>1.8788259165480126</c:v>
                </c:pt>
                <c:pt idx="1653">
                  <c:v>1.8804425097122528</c:v>
                </c:pt>
                <c:pt idx="1654">
                  <c:v>1.8806897468910502</c:v>
                </c:pt>
                <c:pt idx="1655">
                  <c:v>1.8835388185620563</c:v>
                </c:pt>
                <c:pt idx="1656">
                  <c:v>1.8838324127492005</c:v>
                </c:pt>
                <c:pt idx="1657">
                  <c:v>1.8860339986623884</c:v>
                </c:pt>
                <c:pt idx="1658">
                  <c:v>1.8853976884927455</c:v>
                </c:pt>
                <c:pt idx="1659">
                  <c:v>1.8847618590732758</c:v>
                </c:pt>
                <c:pt idx="1660">
                  <c:v>1.8864114868902593</c:v>
                </c:pt>
                <c:pt idx="1661">
                  <c:v>1.8856384053103332</c:v>
                </c:pt>
                <c:pt idx="1662">
                  <c:v>1.8838551003289528</c:v>
                </c:pt>
                <c:pt idx="1663">
                  <c:v>1.8821228625336901</c:v>
                </c:pt>
                <c:pt idx="1664">
                  <c:v>1.8808564999233535</c:v>
                </c:pt>
                <c:pt idx="1665">
                  <c:v>1.8797891001513967</c:v>
                </c:pt>
                <c:pt idx="1666">
                  <c:v>1.8780880962768041</c:v>
                </c:pt>
                <c:pt idx="1667">
                  <c:v>1.8774648621652512</c:v>
                </c:pt>
                <c:pt idx="1668">
                  <c:v>1.8784523702432632</c:v>
                </c:pt>
                <c:pt idx="1669">
                  <c:v>1.8790285409387046</c:v>
                </c:pt>
                <c:pt idx="1670">
                  <c:v>1.8808442456422199</c:v>
                </c:pt>
                <c:pt idx="1671">
                  <c:v>1.8808204644103348</c:v>
                </c:pt>
                <c:pt idx="1672">
                  <c:v>1.8810258721288626</c:v>
                </c:pt>
                <c:pt idx="1673">
                  <c:v>1.8818171537608122</c:v>
                </c:pt>
                <c:pt idx="1674">
                  <c:v>1.8812031406827001</c:v>
                </c:pt>
                <c:pt idx="1675">
                  <c:v>1.8823043153711263</c:v>
                </c:pt>
                <c:pt idx="1676">
                  <c:v>1.8825305438370652</c:v>
                </c:pt>
                <c:pt idx="1677">
                  <c:v>1.8818849842117307</c:v>
                </c:pt>
                <c:pt idx="1678">
                  <c:v>1.8803456114931336</c:v>
                </c:pt>
                <c:pt idx="1679">
                  <c:v>1.8789568712536613</c:v>
                </c:pt>
                <c:pt idx="1680">
                  <c:v>1.876318079466998</c:v>
                </c:pt>
                <c:pt idx="1681">
                  <c:v>1.8745318086030784</c:v>
                </c:pt>
                <c:pt idx="1682">
                  <c:v>1.8754262956334047</c:v>
                </c:pt>
                <c:pt idx="1683">
                  <c:v>1.8750485343071981</c:v>
                </c:pt>
                <c:pt idx="1684">
                  <c:v>1.8737249387527635</c:v>
                </c:pt>
                <c:pt idx="1685">
                  <c:v>1.8741189781718965</c:v>
                </c:pt>
                <c:pt idx="1686">
                  <c:v>1.8742504257096892</c:v>
                </c:pt>
                <c:pt idx="1687">
                  <c:v>1.8735071200232836</c:v>
                </c:pt>
                <c:pt idx="1688">
                  <c:v>1.873038343632436</c:v>
                </c:pt>
                <c:pt idx="1689">
                  <c:v>1.8731010740539207</c:v>
                </c:pt>
                <c:pt idx="1690">
                  <c:v>1.871236556994909</c:v>
                </c:pt>
                <c:pt idx="1691">
                  <c:v>1.8703611901062649</c:v>
                </c:pt>
                <c:pt idx="1692">
                  <c:v>1.8692706106008357</c:v>
                </c:pt>
                <c:pt idx="1693">
                  <c:v>1.8680484867964673</c:v>
                </c:pt>
                <c:pt idx="1694">
                  <c:v>1.8675991864454733</c:v>
                </c:pt>
                <c:pt idx="1695">
                  <c:v>1.8678230794170538</c:v>
                </c:pt>
                <c:pt idx="1696">
                  <c:v>1.8672408241226408</c:v>
                </c:pt>
                <c:pt idx="1697">
                  <c:v>1.8664225486160633</c:v>
                </c:pt>
                <c:pt idx="1698">
                  <c:v>1.867970178326698</c:v>
                </c:pt>
                <c:pt idx="1699">
                  <c:v>1.8654698147933344</c:v>
                </c:pt>
                <c:pt idx="1700">
                  <c:v>1.865336862080613</c:v>
                </c:pt>
                <c:pt idx="1701">
                  <c:v>1.8662712271133308</c:v>
                </c:pt>
                <c:pt idx="1702">
                  <c:v>1.8658519288432189</c:v>
                </c:pt>
                <c:pt idx="1703">
                  <c:v>1.8670558981321608</c:v>
                </c:pt>
                <c:pt idx="1704">
                  <c:v>1.8683563274087278</c:v>
                </c:pt>
                <c:pt idx="1705">
                  <c:v>1.8689241228739968</c:v>
                </c:pt>
                <c:pt idx="1706">
                  <c:v>1.8674758415988153</c:v>
                </c:pt>
                <c:pt idx="1707">
                  <c:v>1.8683132852642514</c:v>
                </c:pt>
                <c:pt idx="1708">
                  <c:v>1.8716760674489179</c:v>
                </c:pt>
                <c:pt idx="1709">
                  <c:v>1.8733280125940808</c:v>
                </c:pt>
                <c:pt idx="1710">
                  <c:v>1.8754983231558924</c:v>
                </c:pt>
                <c:pt idx="1711">
                  <c:v>1.8786565520083012</c:v>
                </c:pt>
                <c:pt idx="1712">
                  <c:v>1.8793070001041716</c:v>
                </c:pt>
                <c:pt idx="1713">
                  <c:v>1.8810050609070572</c:v>
                </c:pt>
                <c:pt idx="1714">
                  <c:v>1.8832991628239142</c:v>
                </c:pt>
                <c:pt idx="1715">
                  <c:v>1.8832844521185534</c:v>
                </c:pt>
                <c:pt idx="1716">
                  <c:v>1.8856901464924953</c:v>
                </c:pt>
                <c:pt idx="1717">
                  <c:v>1.8852076370837321</c:v>
                </c:pt>
                <c:pt idx="1718">
                  <c:v>1.8845522115481541</c:v>
                </c:pt>
                <c:pt idx="1719">
                  <c:v>1.884947701780834</c:v>
                </c:pt>
                <c:pt idx="1720">
                  <c:v>1.8834341122405185</c:v>
                </c:pt>
                <c:pt idx="1721">
                  <c:v>1.8812098871380636</c:v>
                </c:pt>
                <c:pt idx="1722">
                  <c:v>1.8794965872776808</c:v>
                </c:pt>
                <c:pt idx="1723">
                  <c:v>1.8779573716144777</c:v>
                </c:pt>
                <c:pt idx="1724">
                  <c:v>1.8761799360874543</c:v>
                </c:pt>
                <c:pt idx="1725">
                  <c:v>1.8774597768978882</c:v>
                </c:pt>
                <c:pt idx="1726">
                  <c:v>1.8772106280865866</c:v>
                </c:pt>
                <c:pt idx="1727">
                  <c:v>1.8750907498613738</c:v>
                </c:pt>
                <c:pt idx="1728">
                  <c:v>1.8741904863695391</c:v>
                </c:pt>
                <c:pt idx="1729">
                  <c:v>1.8744562363178612</c:v>
                </c:pt>
                <c:pt idx="1730">
                  <c:v>1.8728984470743542</c:v>
                </c:pt>
                <c:pt idx="1731">
                  <c:v>1.8726833890066126</c:v>
                </c:pt>
                <c:pt idx="1732">
                  <c:v>1.8712771619200346</c:v>
                </c:pt>
                <c:pt idx="1733">
                  <c:v>1.8703077847839362</c:v>
                </c:pt>
                <c:pt idx="1734">
                  <c:v>1.8701690348910984</c:v>
                </c:pt>
                <c:pt idx="1735">
                  <c:v>1.868850888223722</c:v>
                </c:pt>
                <c:pt idx="1736">
                  <c:v>1.8693915977638982</c:v>
                </c:pt>
                <c:pt idx="1737">
                  <c:v>1.8681932939486858</c:v>
                </c:pt>
                <c:pt idx="1738">
                  <c:v>1.8662654986797453</c:v>
                </c:pt>
                <c:pt idx="1739">
                  <c:v>1.86654195760499</c:v>
                </c:pt>
                <c:pt idx="1740">
                  <c:v>1.8654719681947605</c:v>
                </c:pt>
                <c:pt idx="1741">
                  <c:v>1.8648026205456043</c:v>
                </c:pt>
                <c:pt idx="1742">
                  <c:v>1.8639136313846043</c:v>
                </c:pt>
                <c:pt idx="1743">
                  <c:v>1.8621283645659039</c:v>
                </c:pt>
                <c:pt idx="1744">
                  <c:v>1.8611371085458905</c:v>
                </c:pt>
                <c:pt idx="1745">
                  <c:v>1.859768981801847</c:v>
                </c:pt>
                <c:pt idx="1746">
                  <c:v>1.8585725996269411</c:v>
                </c:pt>
                <c:pt idx="1747">
                  <c:v>1.8600920436932813</c:v>
                </c:pt>
                <c:pt idx="1748">
                  <c:v>1.8586078340910401</c:v>
                </c:pt>
                <c:pt idx="1749">
                  <c:v>1.8572418382629137</c:v>
                </c:pt>
                <c:pt idx="1750">
                  <c:v>1.8560183846222971</c:v>
                </c:pt>
                <c:pt idx="1751">
                  <c:v>1.8522103933145335</c:v>
                </c:pt>
                <c:pt idx="1752">
                  <c:v>1.8513436661936351</c:v>
                </c:pt>
                <c:pt idx="1753">
                  <c:v>1.8492648505263301</c:v>
                </c:pt>
                <c:pt idx="1754">
                  <c:v>1.846094315067804</c:v>
                </c:pt>
                <c:pt idx="1755">
                  <c:v>1.8431451067165519</c:v>
                </c:pt>
                <c:pt idx="1756">
                  <c:v>1.839228916089348</c:v>
                </c:pt>
                <c:pt idx="1757">
                  <c:v>1.836573720306764</c:v>
                </c:pt>
                <c:pt idx="1758">
                  <c:v>1.8306637285915739</c:v>
                </c:pt>
                <c:pt idx="1759">
                  <c:v>1.8237456930559113</c:v>
                </c:pt>
                <c:pt idx="1760">
                  <c:v>1.827</c:v>
                </c:pt>
                <c:pt idx="1761">
                  <c:v>1.8280000000000001</c:v>
                </c:pt>
                <c:pt idx="1762">
                  <c:v>1.829</c:v>
                </c:pt>
                <c:pt idx="1763">
                  <c:v>1.831</c:v>
                </c:pt>
                <c:pt idx="1764">
                  <c:v>1.8320000000000001</c:v>
                </c:pt>
                <c:pt idx="1765">
                  <c:v>1.833</c:v>
                </c:pt>
                <c:pt idx="1766">
                  <c:v>1.8258513028161218</c:v>
                </c:pt>
                <c:pt idx="1767">
                  <c:v>1.8326531299088211</c:v>
                </c:pt>
                <c:pt idx="1768">
                  <c:v>1.8386080570708268</c:v>
                </c:pt>
                <c:pt idx="1769">
                  <c:v>1.8441252432555841</c:v>
                </c:pt>
                <c:pt idx="1770">
                  <c:v>1.8458801258380286</c:v>
                </c:pt>
                <c:pt idx="1771">
                  <c:v>1.8492202603174477</c:v>
                </c:pt>
                <c:pt idx="1772">
                  <c:v>1.8534122520299705</c:v>
                </c:pt>
                <c:pt idx="1773">
                  <c:v>1.856102761331198</c:v>
                </c:pt>
                <c:pt idx="1774">
                  <c:v>1.8619446550781553</c:v>
                </c:pt>
                <c:pt idx="1775">
                  <c:v>1.8645476318156888</c:v>
                </c:pt>
                <c:pt idx="1776">
                  <c:v>1.8657173625315309</c:v>
                </c:pt>
                <c:pt idx="1777">
                  <c:v>1.8685672352575722</c:v>
                </c:pt>
                <c:pt idx="1778">
                  <c:v>1.8694319221608748</c:v>
                </c:pt>
                <c:pt idx="1779">
                  <c:v>1.8685455855636706</c:v>
                </c:pt>
                <c:pt idx="1780">
                  <c:v>1.8694424883498268</c:v>
                </c:pt>
                <c:pt idx="1781">
                  <c:v>1.8719240699251423</c:v>
                </c:pt>
                <c:pt idx="1782">
                  <c:v>1.8705680505267084</c:v>
                </c:pt>
                <c:pt idx="1783">
                  <c:v>1.8710897279865886</c:v>
                </c:pt>
                <c:pt idx="1784">
                  <c:v>1.8752537218110998</c:v>
                </c:pt>
                <c:pt idx="1785">
                  <c:v>1.8798921453076067</c:v>
                </c:pt>
                <c:pt idx="1786">
                  <c:v>1.8814077166288261</c:v>
                </c:pt>
                <c:pt idx="1787">
                  <c:v>1.8806418973719967</c:v>
                </c:pt>
                <c:pt idx="1788">
                  <c:v>1.878629634507254</c:v>
                </c:pt>
                <c:pt idx="1789">
                  <c:v>1.877702080735441</c:v>
                </c:pt>
                <c:pt idx="1790">
                  <c:v>1.8771786885233392</c:v>
                </c:pt>
                <c:pt idx="1791">
                  <c:v>1.8767543944115836</c:v>
                </c:pt>
                <c:pt idx="1792">
                  <c:v>1.8791169552068077</c:v>
                </c:pt>
                <c:pt idx="1793">
                  <c:v>1.8788625435722421</c:v>
                </c:pt>
                <c:pt idx="1794">
                  <c:v>1.8800082362840382</c:v>
                </c:pt>
                <c:pt idx="1795">
                  <c:v>1.8820332734831187</c:v>
                </c:pt>
                <c:pt idx="1796">
                  <c:v>1.8837106243998345</c:v>
                </c:pt>
                <c:pt idx="1797">
                  <c:v>1.8844903664289809</c:v>
                </c:pt>
                <c:pt idx="1798">
                  <c:v>1.8839932273894384</c:v>
                </c:pt>
                <c:pt idx="1799">
                  <c:v>1.8861447844239843</c:v>
                </c:pt>
                <c:pt idx="1800">
                  <c:v>1.8900008494665002</c:v>
                </c:pt>
                <c:pt idx="1801">
                  <c:v>1.8909120990258974</c:v>
                </c:pt>
                <c:pt idx="1802">
                  <c:v>1.889987537339058</c:v>
                </c:pt>
                <c:pt idx="1803">
                  <c:v>1.8895231023891308</c:v>
                </c:pt>
                <c:pt idx="1804">
                  <c:v>1.8895579703501708</c:v>
                </c:pt>
                <c:pt idx="1805">
                  <c:v>1.8861292757123431</c:v>
                </c:pt>
                <c:pt idx="1806">
                  <c:v>1.8870939248152045</c:v>
                </c:pt>
                <c:pt idx="1807">
                  <c:v>1.8869751059322579</c:v>
                </c:pt>
                <c:pt idx="1808">
                  <c:v>1.8870439070034333</c:v>
                </c:pt>
                <c:pt idx="1809">
                  <c:v>1.8852180044390343</c:v>
                </c:pt>
                <c:pt idx="1810">
                  <c:v>1.8860341836406267</c:v>
                </c:pt>
                <c:pt idx="1811">
                  <c:v>1.887352780264115</c:v>
                </c:pt>
                <c:pt idx="1812">
                  <c:v>1.8879839461746366</c:v>
                </c:pt>
                <c:pt idx="1813">
                  <c:v>1.8882901822485885</c:v>
                </c:pt>
                <c:pt idx="1814">
                  <c:v>1.8885162199971162</c:v>
                </c:pt>
                <c:pt idx="1815">
                  <c:v>1.8890760166535461</c:v>
                </c:pt>
                <c:pt idx="1816">
                  <c:v>1.8893221291688742</c:v>
                </c:pt>
                <c:pt idx="1817">
                  <c:v>1.8895992107141131</c:v>
                </c:pt>
                <c:pt idx="1818">
                  <c:v>1.8909701740129135</c:v>
                </c:pt>
                <c:pt idx="1819">
                  <c:v>1.8904958240728109</c:v>
                </c:pt>
                <c:pt idx="1820">
                  <c:v>1.8900644759405758</c:v>
                </c:pt>
                <c:pt idx="1821">
                  <c:v>1.8897723367784349</c:v>
                </c:pt>
                <c:pt idx="1822">
                  <c:v>1.8916246863645423</c:v>
                </c:pt>
                <c:pt idx="1823">
                  <c:v>1.8952321398671492</c:v>
                </c:pt>
                <c:pt idx="1824">
                  <c:v>1.8967863139422187</c:v>
                </c:pt>
                <c:pt idx="1825">
                  <c:v>1.8952743869423843</c:v>
                </c:pt>
                <c:pt idx="1826">
                  <c:v>1.8957874078891046</c:v>
                </c:pt>
                <c:pt idx="1827">
                  <c:v>1.8958662016169816</c:v>
                </c:pt>
                <c:pt idx="1828">
                  <c:v>1.8969727159901102</c:v>
                </c:pt>
                <c:pt idx="1829">
                  <c:v>1.8956421902145517</c:v>
                </c:pt>
                <c:pt idx="1830">
                  <c:v>1.8971522976135247</c:v>
                </c:pt>
                <c:pt idx="1831">
                  <c:v>1.8976954429753388</c:v>
                </c:pt>
                <c:pt idx="1832">
                  <c:v>1.8995333227844455</c:v>
                </c:pt>
                <c:pt idx="1833">
                  <c:v>1.9012318739375893</c:v>
                </c:pt>
                <c:pt idx="1834">
                  <c:v>1.900234584653836</c:v>
                </c:pt>
                <c:pt idx="1835">
                  <c:v>1.8980320316355084</c:v>
                </c:pt>
                <c:pt idx="1836">
                  <c:v>1.8963493262543889</c:v>
                </c:pt>
                <c:pt idx="1837">
                  <c:v>1.8940004392319645</c:v>
                </c:pt>
                <c:pt idx="1838">
                  <c:v>1.8952802660465831</c:v>
                </c:pt>
                <c:pt idx="1839">
                  <c:v>1.8963264389881256</c:v>
                </c:pt>
                <c:pt idx="1840">
                  <c:v>1.8954169888780106</c:v>
                </c:pt>
                <c:pt idx="1841">
                  <c:v>1.8935192263693157</c:v>
                </c:pt>
                <c:pt idx="1842">
                  <c:v>1.8937894079467084</c:v>
                </c:pt>
                <c:pt idx="1843">
                  <c:v>1.8969756273457978</c:v>
                </c:pt>
                <c:pt idx="1844">
                  <c:v>1.8934549883763041</c:v>
                </c:pt>
                <c:pt idx="1845">
                  <c:v>1.8950513345415605</c:v>
                </c:pt>
                <c:pt idx="1846">
                  <c:v>1.8945027941689743</c:v>
                </c:pt>
                <c:pt idx="1847">
                  <c:v>1.8924088646555282</c:v>
                </c:pt>
                <c:pt idx="1848">
                  <c:v>1.8911977353594558</c:v>
                </c:pt>
                <c:pt idx="1849">
                  <c:v>1.891654488658808</c:v>
                </c:pt>
                <c:pt idx="1850">
                  <c:v>1.8932012145905934</c:v>
                </c:pt>
                <c:pt idx="1851">
                  <c:v>1.8949970011534427</c:v>
                </c:pt>
                <c:pt idx="1852">
                  <c:v>1.8981965674704633</c:v>
                </c:pt>
                <c:pt idx="1853">
                  <c:v>1.8961930035640784</c:v>
                </c:pt>
                <c:pt idx="1854">
                  <c:v>1.8981963083563262</c:v>
                </c:pt>
                <c:pt idx="1855">
                  <c:v>1.9061008064033551</c:v>
                </c:pt>
                <c:pt idx="1856">
                  <c:v>1.9092696638265827</c:v>
                </c:pt>
                <c:pt idx="1857">
                  <c:v>1.9100004537298718</c:v>
                </c:pt>
                <c:pt idx="1858">
                  <c:v>1.9124098690133944</c:v>
                </c:pt>
                <c:pt idx="1859">
                  <c:v>1.9113638710169945</c:v>
                </c:pt>
                <c:pt idx="1860">
                  <c:v>1.911480357654574</c:v>
                </c:pt>
                <c:pt idx="1861">
                  <c:v>1.9095384973161886</c:v>
                </c:pt>
                <c:pt idx="1862">
                  <c:v>1.9078257959963159</c:v>
                </c:pt>
                <c:pt idx="1863">
                  <c:v>1.9076531421019498</c:v>
                </c:pt>
                <c:pt idx="1864">
                  <c:v>1.9051702284965559</c:v>
                </c:pt>
                <c:pt idx="1865">
                  <c:v>1.9063477479448894</c:v>
                </c:pt>
                <c:pt idx="1866">
                  <c:v>1.9043133855197485</c:v>
                </c:pt>
                <c:pt idx="1867">
                  <c:v>1.9045654052242444</c:v>
                </c:pt>
                <c:pt idx="1868">
                  <c:v>1.9020194541018258</c:v>
                </c:pt>
                <c:pt idx="1869">
                  <c:v>1.9031409098775669</c:v>
                </c:pt>
                <c:pt idx="1870">
                  <c:v>1.897480609491111</c:v>
                </c:pt>
                <c:pt idx="1871">
                  <c:v>1.9004041294287533</c:v>
                </c:pt>
                <c:pt idx="1872">
                  <c:v>1.8996274678615683</c:v>
                </c:pt>
                <c:pt idx="1873">
                  <c:v>1.8989831887795483</c:v>
                </c:pt>
                <c:pt idx="1874">
                  <c:v>1.8971993325468752</c:v>
                </c:pt>
                <c:pt idx="1875">
                  <c:v>1.8964625918397637</c:v>
                </c:pt>
                <c:pt idx="1876">
                  <c:v>1.8951999589993158</c:v>
                </c:pt>
                <c:pt idx="1877">
                  <c:v>1.8945854142323979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Лист1!$AD$29</c:f>
              <c:numCache>
                <c:formatCode>General</c:formatCode>
                <c:ptCount val="1"/>
                <c:pt idx="0">
                  <c:v>1100</c:v>
                </c:pt>
              </c:numCache>
            </c:numRef>
          </c:xVal>
          <c:yVal>
            <c:numRef>
              <c:f>Лист1!$AN$29</c:f>
              <c:numCache>
                <c:formatCode>General</c:formatCode>
                <c:ptCount val="1"/>
                <c:pt idx="0">
                  <c:v>1.8837106243998345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percentage"/>
            <c:noEndCap val="0"/>
            <c:val val="2.5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2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Лист1!$AD$30</c:f>
              <c:numCache>
                <c:formatCode>General</c:formatCode>
                <c:ptCount val="1"/>
                <c:pt idx="0">
                  <c:v>500</c:v>
                </c:pt>
              </c:numCache>
            </c:numRef>
          </c:xVal>
          <c:yVal>
            <c:numRef>
              <c:f>Лист1!$AN$30</c:f>
              <c:numCache>
                <c:formatCode>General</c:formatCode>
                <c:ptCount val="1"/>
                <c:pt idx="0">
                  <c:v>1.5769026993583048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3.5000000000000003E-2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2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Лист1!$AA$46</c:f>
              <c:numCache>
                <c:formatCode>General</c:formatCode>
                <c:ptCount val="1"/>
                <c:pt idx="0">
                  <c:v>300</c:v>
                </c:pt>
              </c:numCache>
            </c:numRef>
          </c:xVal>
          <c:yVal>
            <c:numRef>
              <c:f>Лист1!$AB$46</c:f>
              <c:numCache>
                <c:formatCode>General</c:formatCode>
                <c:ptCount val="1"/>
                <c:pt idx="0">
                  <c:v>1.9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6344688"/>
        <c:axId val="266344128"/>
      </c:scatterChart>
      <c:valAx>
        <c:axId val="26634412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b="1"/>
                  <a:t>С</a:t>
                </a:r>
                <a:r>
                  <a:rPr lang="en-US" b="1"/>
                  <a:t>p</a:t>
                </a:r>
                <a:r>
                  <a:rPr lang="ru-RU" b="1"/>
                  <a:t>, </a:t>
                </a:r>
                <a:r>
                  <a:rPr lang="en-US" b="1"/>
                  <a:t>J</a:t>
                </a:r>
                <a:r>
                  <a:rPr lang="ru-RU" b="1"/>
                  <a:t>/</a:t>
                </a:r>
                <a:r>
                  <a:rPr lang="en-US" b="1"/>
                  <a:t>(g</a:t>
                </a:r>
                <a:r>
                  <a:rPr lang="ru-RU" b="1"/>
                  <a:t>·К</a:t>
                </a:r>
                <a:r>
                  <a:rPr lang="en-US" b="1"/>
                  <a:t>)</a:t>
                </a:r>
                <a:endParaRPr lang="ru-RU" b="1"/>
              </a:p>
            </c:rich>
          </c:tx>
          <c:layout>
            <c:manualLayout>
              <c:xMode val="edge"/>
              <c:yMode val="edge"/>
              <c:x val="0"/>
              <c:y val="0.278162248067615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6344688"/>
        <c:crosses val="autoZero"/>
        <c:crossBetween val="midCat"/>
      </c:valAx>
      <c:valAx>
        <c:axId val="266344688"/>
        <c:scaling>
          <c:orientation val="minMax"/>
          <c:max val="1150"/>
          <c:min val="15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Measurement  temperature</a:t>
                </a:r>
                <a:r>
                  <a:rPr lang="ru-RU" b="1"/>
                  <a:t>, °С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6344128"/>
        <c:crosses val="autoZero"/>
        <c:crossBetween val="midCat"/>
        <c:majorUnit val="200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55638774818219494"/>
          <c:y val="0.37716234438585083"/>
          <c:w val="0.3196867712009806"/>
          <c:h val="0.17311441391075535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5091403048303"/>
          <c:y val="3.0500088301027337E-2"/>
          <c:w val="0.76217525440898837"/>
          <c:h val="0.74227472553161367"/>
        </c:manualLayout>
      </c:layout>
      <c:scatterChart>
        <c:scatterStyle val="lineMarker"/>
        <c:varyColors val="0"/>
        <c:ser>
          <c:idx val="8"/>
          <c:order val="0"/>
          <c:tx>
            <c:v>ГР-280 5·10²⁵ м⁻²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Лист4!$R$29:$T$29</c:f>
              <c:numCache>
                <c:formatCode>General</c:formatCode>
                <c:ptCount val="3"/>
                <c:pt idx="0">
                  <c:v>450</c:v>
                </c:pt>
                <c:pt idx="1">
                  <c:v>560</c:v>
                </c:pt>
                <c:pt idx="2">
                  <c:v>640</c:v>
                </c:pt>
              </c:numCache>
            </c:numRef>
          </c:xVal>
          <c:yVal>
            <c:numRef>
              <c:f>Лист4!$R$30:$T$30</c:f>
              <c:numCache>
                <c:formatCode>General</c:formatCode>
                <c:ptCount val="3"/>
                <c:pt idx="0">
                  <c:v>34</c:v>
                </c:pt>
                <c:pt idx="1">
                  <c:v>33</c:v>
                </c:pt>
                <c:pt idx="2">
                  <c:v>32</c:v>
                </c:pt>
              </c:numCache>
            </c:numRef>
          </c:yVal>
          <c:smooth val="0"/>
        </c:ser>
        <c:ser>
          <c:idx val="9"/>
          <c:order val="1"/>
          <c:tx>
            <c:v>ГР-280 15·10²⁵ м⁻²</c:v>
          </c:tx>
          <c:spPr>
            <a:ln w="25400" cap="rnd">
              <a:noFill/>
              <a:round/>
            </a:ln>
            <a:effectLst/>
          </c:spPr>
          <c:marker>
            <c:symbol val="plus"/>
            <c:size val="8"/>
            <c:spPr>
              <a:noFill/>
              <a:ln w="25400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Лист4!$R$29:$T$29</c:f>
              <c:numCache>
                <c:formatCode>General</c:formatCode>
                <c:ptCount val="3"/>
                <c:pt idx="0">
                  <c:v>450</c:v>
                </c:pt>
                <c:pt idx="1">
                  <c:v>560</c:v>
                </c:pt>
                <c:pt idx="2">
                  <c:v>640</c:v>
                </c:pt>
              </c:numCache>
            </c:numRef>
          </c:xVal>
          <c:yVal>
            <c:numRef>
              <c:f>Лист4!$R$31:$T$31</c:f>
              <c:numCache>
                <c:formatCode>General</c:formatCode>
                <c:ptCount val="3"/>
                <c:pt idx="0">
                  <c:v>32</c:v>
                </c:pt>
                <c:pt idx="1">
                  <c:v>27</c:v>
                </c:pt>
                <c:pt idx="2">
                  <c:v>24.5</c:v>
                </c:pt>
              </c:numCache>
            </c:numRef>
          </c:yVal>
          <c:smooth val="0"/>
        </c:ser>
        <c:ser>
          <c:idx val="4"/>
          <c:order val="2"/>
          <c:tx>
            <c:v>ГР-280 22·10²⁵ м⁻²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Лист4!$Q$21:$Q$23</c:f>
              <c:numCache>
                <c:formatCode>General</c:formatCode>
                <c:ptCount val="3"/>
                <c:pt idx="0">
                  <c:v>450</c:v>
                </c:pt>
                <c:pt idx="1">
                  <c:v>560</c:v>
                </c:pt>
                <c:pt idx="2">
                  <c:v>640</c:v>
                </c:pt>
              </c:numCache>
            </c:numRef>
          </c:xVal>
          <c:yVal>
            <c:numRef>
              <c:f>Лист4!$R$21:$R$23</c:f>
              <c:numCache>
                <c:formatCode>General</c:formatCode>
                <c:ptCount val="3"/>
                <c:pt idx="0">
                  <c:v>25</c:v>
                </c:pt>
                <c:pt idx="1">
                  <c:v>17</c:v>
                </c:pt>
                <c:pt idx="2">
                  <c:v>13</c:v>
                </c:pt>
              </c:numCache>
            </c:numRef>
          </c:yVal>
          <c:smooth val="0"/>
        </c:ser>
        <c:ser>
          <c:idx val="5"/>
          <c:order val="3"/>
          <c:tx>
            <c:v>ГР-280 25·10²⁵ м⁻²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9DC7E3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Лист4!$Q$21:$Q$22</c:f>
              <c:numCache>
                <c:formatCode>General</c:formatCode>
                <c:ptCount val="2"/>
                <c:pt idx="0">
                  <c:v>450</c:v>
                </c:pt>
                <c:pt idx="1">
                  <c:v>560</c:v>
                </c:pt>
              </c:numCache>
            </c:numRef>
          </c:xVal>
          <c:yVal>
            <c:numRef>
              <c:f>Лист4!$S$21:$S$22</c:f>
              <c:numCache>
                <c:formatCode>General</c:formatCode>
                <c:ptCount val="2"/>
                <c:pt idx="0">
                  <c:v>22</c:v>
                </c:pt>
                <c:pt idx="1">
                  <c:v>13</c:v>
                </c:pt>
              </c:numCache>
            </c:numRef>
          </c:yVal>
          <c:smooth val="0"/>
        </c:ser>
        <c:ser>
          <c:idx val="6"/>
          <c:order val="4"/>
          <c:tx>
            <c:v>ГР-280 27·10²⁵ м⁻²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Лист4!$Q$21:$Q$22</c:f>
              <c:numCache>
                <c:formatCode>General</c:formatCode>
                <c:ptCount val="2"/>
                <c:pt idx="0">
                  <c:v>450</c:v>
                </c:pt>
                <c:pt idx="1">
                  <c:v>560</c:v>
                </c:pt>
              </c:numCache>
            </c:numRef>
          </c:xVal>
          <c:yVal>
            <c:numRef>
              <c:f>Лист4!$T$21:$T$22</c:f>
              <c:numCache>
                <c:formatCode>General</c:formatCode>
                <c:ptCount val="2"/>
                <c:pt idx="0">
                  <c:v>16</c:v>
                </c:pt>
                <c:pt idx="1">
                  <c:v>10</c:v>
                </c:pt>
              </c:numCache>
            </c:numRef>
          </c:yVal>
          <c:smooth val="0"/>
        </c:ser>
        <c:ser>
          <c:idx val="2"/>
          <c:order val="5"/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fixedVal"/>
            <c:noEndCap val="0"/>
            <c:val val="10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1.25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Лист4!$N$32</c:f>
              <c:numCache>
                <c:formatCode>General</c:formatCode>
                <c:ptCount val="1"/>
                <c:pt idx="0">
                  <c:v>475</c:v>
                </c:pt>
              </c:numCache>
            </c:numRef>
          </c:xVal>
          <c:yVal>
            <c:numRef>
              <c:f>Лист4!$O$32</c:f>
              <c:numCache>
                <c:formatCode>General</c:formatCode>
                <c:ptCount val="1"/>
                <c:pt idx="0">
                  <c:v>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415760"/>
        <c:axId val="295416320"/>
      </c:scatterChart>
      <c:valAx>
        <c:axId val="295415760"/>
        <c:scaling>
          <c:orientation val="minMax"/>
          <c:min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Irradiation temperature</a:t>
                </a:r>
                <a:r>
                  <a:rPr lang="ru-RU" b="1" dirty="0" smtClean="0"/>
                  <a:t>, </a:t>
                </a:r>
                <a:r>
                  <a:rPr lang="ru-RU" b="1" dirty="0"/>
                  <a:t>°С</a:t>
                </a:r>
              </a:p>
            </c:rich>
          </c:tx>
          <c:layout>
            <c:manualLayout>
              <c:xMode val="edge"/>
              <c:yMode val="edge"/>
              <c:x val="0.27197103651517246"/>
              <c:y val="0.881522194106301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416320"/>
        <c:crosses val="autoZero"/>
        <c:crossBetween val="midCat"/>
        <c:majorUnit val="50"/>
      </c:valAx>
      <c:valAx>
        <c:axId val="2954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b="1" dirty="0" smtClean="0"/>
                  <a:t>λ</a:t>
                </a:r>
                <a:r>
                  <a:rPr lang="en-US" b="1" baseline="-25000" dirty="0" err="1" smtClean="0"/>
                  <a:t>irr</a:t>
                </a:r>
                <a:r>
                  <a:rPr lang="ru-RU" b="1" dirty="0" smtClean="0"/>
                  <a:t>, </a:t>
                </a:r>
                <a:r>
                  <a:rPr lang="en-US" b="1" dirty="0" smtClean="0"/>
                  <a:t>W</a:t>
                </a:r>
                <a:r>
                  <a:rPr lang="ru-RU" b="1" dirty="0" smtClean="0"/>
                  <a:t>/(</a:t>
                </a:r>
                <a:r>
                  <a:rPr lang="en-US" b="1" dirty="0" smtClean="0"/>
                  <a:t>m</a:t>
                </a:r>
                <a:r>
                  <a:rPr lang="ru-RU" b="1" dirty="0" smtClean="0"/>
                  <a:t>·</a:t>
                </a:r>
                <a:r>
                  <a:rPr lang="en-US" b="1" dirty="0" smtClean="0"/>
                  <a:t>K</a:t>
                </a:r>
                <a:r>
                  <a:rPr lang="ru-RU" b="1" dirty="0" smtClean="0"/>
                  <a:t>)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1.1695906432748537E-2"/>
              <c:y val="0.245164411977588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415760"/>
        <c:crosses val="autoZero"/>
        <c:crossBetween val="midCat"/>
      </c:valAx>
      <c:spPr>
        <a:solidFill>
          <a:sysClr val="window" lastClr="FFFFFF">
            <a:lumMod val="95000"/>
          </a:sysClr>
        </a:solidFill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4951881014874"/>
          <c:y val="6.6736042760279959E-2"/>
          <c:w val="0.80801159230096242"/>
          <c:h val="0.73695581802274712"/>
        </c:manualLayout>
      </c:layout>
      <c:scatterChart>
        <c:scatterStyle val="lineMarker"/>
        <c:varyColors val="0"/>
        <c:ser>
          <c:idx val="0"/>
          <c:order val="0"/>
          <c:tx>
            <c:v>Тirr = 450 °С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Лист1!$H$2:$H$10</c:f>
              <c:numCache>
                <c:formatCode>General</c:formatCode>
                <c:ptCount val="9"/>
                <c:pt idx="0">
                  <c:v>1.6</c:v>
                </c:pt>
                <c:pt idx="1">
                  <c:v>2.2000000000000002</c:v>
                </c:pt>
                <c:pt idx="2">
                  <c:v>2.59</c:v>
                </c:pt>
                <c:pt idx="3">
                  <c:v>3.05</c:v>
                </c:pt>
                <c:pt idx="4">
                  <c:v>0</c:v>
                </c:pt>
                <c:pt idx="5">
                  <c:v>0.11200000000000002</c:v>
                </c:pt>
                <c:pt idx="6">
                  <c:v>0.5</c:v>
                </c:pt>
                <c:pt idx="7">
                  <c:v>3.2</c:v>
                </c:pt>
                <c:pt idx="8">
                  <c:v>2.75</c:v>
                </c:pt>
              </c:numCache>
            </c:numRef>
          </c:xVal>
          <c:yVal>
            <c:numRef>
              <c:f>Лист1!$K$2:$K$10</c:f>
              <c:numCache>
                <c:formatCode>General</c:formatCode>
                <c:ptCount val="9"/>
                <c:pt idx="0">
                  <c:v>-58.93333333333333</c:v>
                </c:pt>
                <c:pt idx="1">
                  <c:v>-68.918938575301141</c:v>
                </c:pt>
                <c:pt idx="2">
                  <c:v>-74.99994953181691</c:v>
                </c:pt>
                <c:pt idx="3">
                  <c:v>-83.600677276668449</c:v>
                </c:pt>
                <c:pt idx="4">
                  <c:v>0</c:v>
                </c:pt>
                <c:pt idx="5">
                  <c:v>-38.399999999999991</c:v>
                </c:pt>
                <c:pt idx="6">
                  <c:v>-55.393333333333331</c:v>
                </c:pt>
                <c:pt idx="7">
                  <c:v>-88.90666666666668</c:v>
                </c:pt>
                <c:pt idx="8">
                  <c:v>-78.666666666666671</c:v>
                </c:pt>
              </c:numCache>
            </c:numRef>
          </c:yVal>
          <c:smooth val="0"/>
        </c:ser>
        <c:ser>
          <c:idx val="1"/>
          <c:order val="1"/>
          <c:tx>
            <c:v>Тirr = 560 °С</c:v>
          </c:tx>
          <c:spPr>
            <a:ln w="28575">
              <a:noFill/>
            </a:ln>
          </c:spPr>
          <c:marker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Лист1!$H$12:$H$18</c:f>
              <c:numCache>
                <c:formatCode>General</c:formatCode>
                <c:ptCount val="7"/>
                <c:pt idx="0">
                  <c:v>1.55</c:v>
                </c:pt>
                <c:pt idx="1">
                  <c:v>0.14299999999999999</c:v>
                </c:pt>
                <c:pt idx="2">
                  <c:v>0.46699999999999997</c:v>
                </c:pt>
                <c:pt idx="3">
                  <c:v>0.77500000000000002</c:v>
                </c:pt>
                <c:pt idx="4">
                  <c:v>2.1</c:v>
                </c:pt>
                <c:pt idx="5">
                  <c:v>2.5</c:v>
                </c:pt>
                <c:pt idx="6">
                  <c:v>2.75</c:v>
                </c:pt>
              </c:numCache>
            </c:numRef>
          </c:xVal>
          <c:yVal>
            <c:numRef>
              <c:f>Лист1!$K$12:$K$18</c:f>
              <c:numCache>
                <c:formatCode>General</c:formatCode>
                <c:ptCount val="7"/>
                <c:pt idx="0">
                  <c:v>-59.999999999999993</c:v>
                </c:pt>
                <c:pt idx="1">
                  <c:v>-33.970588235294116</c:v>
                </c:pt>
                <c:pt idx="2">
                  <c:v>-53.382352941176464</c:v>
                </c:pt>
                <c:pt idx="3">
                  <c:v>-54.411764705882355</c:v>
                </c:pt>
                <c:pt idx="4">
                  <c:v>-75</c:v>
                </c:pt>
                <c:pt idx="5">
                  <c:v>-83.82352941176471</c:v>
                </c:pt>
                <c:pt idx="6">
                  <c:v>-85.294117647058826</c:v>
                </c:pt>
              </c:numCache>
            </c:numRef>
          </c:yVal>
          <c:smooth val="0"/>
        </c:ser>
        <c:ser>
          <c:idx val="2"/>
          <c:order val="2"/>
          <c:tx>
            <c:v>Тirr = 640 °С</c:v>
          </c:tx>
          <c:spPr>
            <a:ln w="28575">
              <a:noFill/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Лист1!$H$20:$H$23</c:f>
              <c:numCache>
                <c:formatCode>General</c:formatCode>
                <c:ptCount val="4"/>
                <c:pt idx="0">
                  <c:v>2.15</c:v>
                </c:pt>
                <c:pt idx="1">
                  <c:v>0.5</c:v>
                </c:pt>
                <c:pt idx="2">
                  <c:v>1.3</c:v>
                </c:pt>
                <c:pt idx="3">
                  <c:v>1.5</c:v>
                </c:pt>
              </c:numCache>
            </c:numRef>
          </c:xVal>
          <c:yVal>
            <c:numRef>
              <c:f>Лист1!$K$20:$K$23</c:f>
              <c:numCache>
                <c:formatCode>General</c:formatCode>
                <c:ptCount val="4"/>
                <c:pt idx="0">
                  <c:v>-77.8125</c:v>
                </c:pt>
                <c:pt idx="1">
                  <c:v>-50.625</c:v>
                </c:pt>
                <c:pt idx="3">
                  <c:v>-60.9375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1"/>
          </c:errBars>
          <c:errBars>
            <c:errDir val="x"/>
            <c:errBarType val="both"/>
            <c:errValType val="percentage"/>
            <c:noEndCap val="0"/>
            <c:val val="5"/>
          </c:errBars>
          <c:xVal>
            <c:numRef>
              <c:f>Лист1!$L$27</c:f>
              <c:numCache>
                <c:formatCode>General</c:formatCode>
                <c:ptCount val="1"/>
                <c:pt idx="0">
                  <c:v>3.25</c:v>
                </c:pt>
              </c:numCache>
            </c:numRef>
          </c:xVal>
          <c:yVal>
            <c:numRef>
              <c:f>Лист1!$M$27</c:f>
              <c:numCache>
                <c:formatCode>General</c:formatCode>
                <c:ptCount val="1"/>
                <c:pt idx="0">
                  <c:v>-15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420240"/>
        <c:axId val="263614352"/>
      </c:scatterChart>
      <c:valAx>
        <c:axId val="295420240"/>
        <c:scaling>
          <c:orientation val="minMax"/>
          <c:max val="3.5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Neutron </a:t>
                </a:r>
                <a:r>
                  <a:rPr lang="en-US" dirty="0" err="1"/>
                  <a:t>fluence</a:t>
                </a:r>
                <a:r>
                  <a:rPr lang="ru-RU" dirty="0"/>
                  <a:t>, 10</a:t>
                </a:r>
                <a:r>
                  <a:rPr lang="ru-RU" baseline="30000" dirty="0"/>
                  <a:t>26</a:t>
                </a:r>
                <a:r>
                  <a:rPr lang="ru-RU" dirty="0"/>
                  <a:t> </a:t>
                </a:r>
                <a:r>
                  <a:rPr lang="en-US" dirty="0"/>
                  <a:t>m</a:t>
                </a:r>
                <a:r>
                  <a:rPr lang="ru-RU" baseline="30000" dirty="0"/>
                  <a:t>-2</a:t>
                </a:r>
              </a:p>
            </c:rich>
          </c:tx>
          <c:layout>
            <c:manualLayout>
              <c:xMode val="edge"/>
              <c:yMode val="edge"/>
              <c:x val="0.33634842519685038"/>
              <c:y val="0.925374258773208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63614352"/>
        <c:crossesAt val="-100"/>
        <c:crossBetween val="midCat"/>
        <c:majorUnit val="0.5"/>
      </c:valAx>
      <c:valAx>
        <c:axId val="2636143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dirty="0"/>
                  <a:t>∆λ</a:t>
                </a:r>
                <a:r>
                  <a:rPr lang="ru-RU" dirty="0"/>
                  <a:t>/</a:t>
                </a:r>
                <a:r>
                  <a:rPr lang="el-GR" dirty="0"/>
                  <a:t>λ</a:t>
                </a:r>
                <a:r>
                  <a:rPr lang="en-US" baseline="-25000" dirty="0" err="1"/>
                  <a:t>unirr</a:t>
                </a:r>
                <a:r>
                  <a:rPr lang="ru-RU" dirty="0"/>
                  <a:t>,%</a:t>
                </a:r>
              </a:p>
            </c:rich>
          </c:tx>
          <c:layout>
            <c:manualLayout>
              <c:xMode val="edge"/>
              <c:yMode val="edge"/>
              <c:x val="4.2799650043744549E-3"/>
              <c:y val="0.333824851754641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295420240"/>
        <c:crossesAt val="-90"/>
        <c:crossBetween val="midCat"/>
        <c:majorUnit val="20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1848315835520566"/>
          <c:y val="0.14669121220958489"/>
          <c:w val="0.33769991251093617"/>
          <c:h val="0.2196469816272966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67287502523723"/>
          <c:y val="3.7243690692509587E-2"/>
          <c:w val="0.81429004066799326"/>
          <c:h val="0.74838757655293087"/>
        </c:manualLayout>
      </c:layout>
      <c:scatterChart>
        <c:scatterStyle val="lineMarker"/>
        <c:varyColors val="0"/>
        <c:ser>
          <c:idx val="0"/>
          <c:order val="0"/>
          <c:tx>
            <c:v>0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Лист1!$A$1:$A$9</c:f>
              <c:numCache>
                <c:formatCode>General</c:formatCode>
                <c:ptCount val="9"/>
                <c:pt idx="0">
                  <c:v>1.4300000000000002</c:v>
                </c:pt>
                <c:pt idx="1">
                  <c:v>1.97</c:v>
                </c:pt>
                <c:pt idx="2">
                  <c:v>1.1099999999999999</c:v>
                </c:pt>
                <c:pt idx="3">
                  <c:v>1.65</c:v>
                </c:pt>
                <c:pt idx="4">
                  <c:v>0.85399999999999987</c:v>
                </c:pt>
                <c:pt idx="5">
                  <c:v>1.3939999999999999</c:v>
                </c:pt>
                <c:pt idx="6">
                  <c:v>0.52300000000000002</c:v>
                </c:pt>
                <c:pt idx="7">
                  <c:v>0.94600000000000006</c:v>
                </c:pt>
                <c:pt idx="8">
                  <c:v>0</c:v>
                </c:pt>
              </c:numCache>
            </c:numRef>
          </c:xVal>
          <c:yVal>
            <c:numRef>
              <c:f>Лист1!$C$1:$C$9</c:f>
              <c:numCache>
                <c:formatCode>General</c:formatCode>
                <c:ptCount val="9"/>
                <c:pt idx="0">
                  <c:v>2.5950000000000002</c:v>
                </c:pt>
                <c:pt idx="1">
                  <c:v>2.6150000000000002</c:v>
                </c:pt>
                <c:pt idx="2">
                  <c:v>2.819</c:v>
                </c:pt>
                <c:pt idx="3">
                  <c:v>2.4710000000000001</c:v>
                </c:pt>
                <c:pt idx="4">
                  <c:v>3.165</c:v>
                </c:pt>
                <c:pt idx="5">
                  <c:v>2.52</c:v>
                </c:pt>
                <c:pt idx="6">
                  <c:v>3.58</c:v>
                </c:pt>
                <c:pt idx="7">
                  <c:v>3.0150000000000001</c:v>
                </c:pt>
                <c:pt idx="8">
                  <c:v>3.43</c:v>
                </c:pt>
              </c:numCache>
            </c:numRef>
          </c:yVal>
          <c:smooth val="0"/>
        </c:ser>
        <c:ser>
          <c:idx val="1"/>
          <c:order val="1"/>
          <c:tx>
            <c:v>90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1">
                  <a:alpha val="96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Лист1!$D$1:$D$9</c:f>
              <c:numCache>
                <c:formatCode>General</c:formatCode>
                <c:ptCount val="9"/>
                <c:pt idx="0">
                  <c:v>1.4300000000000002</c:v>
                </c:pt>
                <c:pt idx="1">
                  <c:v>1.9899999999999998</c:v>
                </c:pt>
                <c:pt idx="2">
                  <c:v>1.1099999999999999</c:v>
                </c:pt>
                <c:pt idx="3">
                  <c:v>1.67</c:v>
                </c:pt>
                <c:pt idx="4">
                  <c:v>0.85399999999999987</c:v>
                </c:pt>
                <c:pt idx="5">
                  <c:v>1.4140000000000001</c:v>
                </c:pt>
                <c:pt idx="6">
                  <c:v>0.52300000000000002</c:v>
                </c:pt>
                <c:pt idx="7">
                  <c:v>0.8859999999999999</c:v>
                </c:pt>
                <c:pt idx="8">
                  <c:v>0</c:v>
                </c:pt>
              </c:numCache>
            </c:numRef>
          </c:xVal>
          <c:yVal>
            <c:numRef>
              <c:f>Лист1!$F$1:$F$9</c:f>
              <c:numCache>
                <c:formatCode>General</c:formatCode>
                <c:ptCount val="9"/>
                <c:pt idx="0">
                  <c:v>3.81</c:v>
                </c:pt>
                <c:pt idx="1">
                  <c:v>4.2320000000000002</c:v>
                </c:pt>
                <c:pt idx="2">
                  <c:v>4.0979999999999999</c:v>
                </c:pt>
                <c:pt idx="3">
                  <c:v>3.8650000000000002</c:v>
                </c:pt>
                <c:pt idx="4">
                  <c:v>4.6029999999999998</c:v>
                </c:pt>
                <c:pt idx="5">
                  <c:v>4.0810000000000004</c:v>
                </c:pt>
                <c:pt idx="6">
                  <c:v>5.4349999999999996</c:v>
                </c:pt>
                <c:pt idx="7">
                  <c:v>4.5140000000000002</c:v>
                </c:pt>
                <c:pt idx="8">
                  <c:v>4.4400000000000004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617152"/>
        <c:axId val="263617712"/>
      </c:scatterChart>
      <c:valAx>
        <c:axId val="263617152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Neutron </a:t>
                </a:r>
                <a:r>
                  <a:rPr lang="en-US" b="1" dirty="0" err="1" smtClean="0"/>
                  <a:t>fluence</a:t>
                </a:r>
                <a:r>
                  <a:rPr lang="ru-RU" b="1" dirty="0" smtClean="0"/>
                  <a:t>, </a:t>
                </a:r>
                <a:r>
                  <a:rPr lang="ru-RU" b="1" dirty="0"/>
                  <a:t>10</a:t>
                </a:r>
                <a:r>
                  <a:rPr lang="ru-RU" b="1" baseline="30000" dirty="0"/>
                  <a:t>26</a:t>
                </a:r>
                <a:r>
                  <a:rPr lang="ru-RU" b="1" dirty="0"/>
                  <a:t> </a:t>
                </a:r>
                <a:r>
                  <a:rPr lang="en-US" b="1" dirty="0" smtClean="0"/>
                  <a:t>m</a:t>
                </a:r>
                <a:r>
                  <a:rPr lang="ru-RU" b="1" baseline="30000" dirty="0" smtClean="0"/>
                  <a:t>-2</a:t>
                </a:r>
                <a:endParaRPr lang="ru-RU" b="1" baseline="30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3617712"/>
        <c:crosses val="autoZero"/>
        <c:crossBetween val="midCat"/>
      </c:valAx>
      <c:valAx>
        <c:axId val="26361771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TCLE</a:t>
                </a:r>
                <a:r>
                  <a:rPr lang="ru-RU" b="1" dirty="0" smtClean="0"/>
                  <a:t>, </a:t>
                </a:r>
                <a:r>
                  <a:rPr lang="ru-RU" b="1" dirty="0"/>
                  <a:t>10</a:t>
                </a:r>
                <a:r>
                  <a:rPr lang="ru-RU" b="1" baseline="30000" dirty="0"/>
                  <a:t>-6</a:t>
                </a:r>
                <a:r>
                  <a:rPr lang="ru-RU" b="1" dirty="0"/>
                  <a:t> </a:t>
                </a:r>
                <a:r>
                  <a:rPr lang="ru-RU" b="1" dirty="0" smtClean="0"/>
                  <a:t>1/</a:t>
                </a:r>
                <a:r>
                  <a:rPr lang="en-US" b="1" dirty="0" smtClean="0"/>
                  <a:t>K</a:t>
                </a:r>
                <a:endParaRPr lang="ru-RU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3617152"/>
        <c:crosses val="autoZero"/>
        <c:crossBetween val="midCat"/>
        <c:majorUnit val="1"/>
      </c:valAx>
      <c:spPr>
        <a:solidFill>
          <a:sysClr val="window" lastClr="FFFFFF">
            <a:lumMod val="95000"/>
          </a:sysClr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2581819099535636"/>
          <c:y val="5.0656897054534862E-2"/>
          <c:w val="0.11099510397738746"/>
          <c:h val="0.18740674461146903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35795863354919"/>
          <c:y val="5.1342592592592592E-2"/>
          <c:w val="0.8334888882132977"/>
          <c:h val="0.73172098279381748"/>
        </c:manualLayout>
      </c:layout>
      <c:scatterChart>
        <c:scatterStyle val="lineMarker"/>
        <c:varyColors val="0"/>
        <c:ser>
          <c:idx val="0"/>
          <c:order val="0"/>
          <c:tx>
            <c:v>0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Лист1!$N$1:$N$11</c:f>
              <c:numCache>
                <c:formatCode>General</c:formatCode>
                <c:ptCount val="11"/>
                <c:pt idx="0">
                  <c:v>0</c:v>
                </c:pt>
                <c:pt idx="1">
                  <c:v>1.8</c:v>
                </c:pt>
                <c:pt idx="2">
                  <c:v>1.6</c:v>
                </c:pt>
                <c:pt idx="3">
                  <c:v>0</c:v>
                </c:pt>
                <c:pt idx="4">
                  <c:v>2.4699999999999998</c:v>
                </c:pt>
                <c:pt idx="5">
                  <c:v>2.2000000000000002</c:v>
                </c:pt>
                <c:pt idx="6">
                  <c:v>0.67900000000000005</c:v>
                </c:pt>
                <c:pt idx="7">
                  <c:v>1.2</c:v>
                </c:pt>
                <c:pt idx="8">
                  <c:v>3.2399999999999998</c:v>
                </c:pt>
                <c:pt idx="9">
                  <c:v>2.95</c:v>
                </c:pt>
                <c:pt idx="10">
                  <c:v>1.65</c:v>
                </c:pt>
              </c:numCache>
            </c:numRef>
          </c:xVal>
          <c:yVal>
            <c:numRef>
              <c:f>Лист1!$P$1:$P$11</c:f>
              <c:numCache>
                <c:formatCode>General</c:formatCode>
                <c:ptCount val="11"/>
                <c:pt idx="0">
                  <c:v>3.27</c:v>
                </c:pt>
                <c:pt idx="1">
                  <c:v>2.2200000000000002</c:v>
                </c:pt>
                <c:pt idx="2">
                  <c:v>2.85</c:v>
                </c:pt>
                <c:pt idx="3">
                  <c:v>3.33</c:v>
                </c:pt>
                <c:pt idx="4">
                  <c:v>2.19</c:v>
                </c:pt>
                <c:pt idx="5">
                  <c:v>2.0699999999999998</c:v>
                </c:pt>
                <c:pt idx="6">
                  <c:v>3.63</c:v>
                </c:pt>
                <c:pt idx="7">
                  <c:v>3.3</c:v>
                </c:pt>
                <c:pt idx="8">
                  <c:v>3.0270000000000001</c:v>
                </c:pt>
                <c:pt idx="9">
                  <c:v>2.8839999999999999</c:v>
                </c:pt>
                <c:pt idx="10">
                  <c:v>2.5680000000000001</c:v>
                </c:pt>
              </c:numCache>
            </c:numRef>
          </c:yVal>
          <c:smooth val="0"/>
        </c:ser>
        <c:ser>
          <c:idx val="1"/>
          <c:order val="1"/>
          <c:tx>
            <c:v>90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Лист1!$Q$1:$Q$10</c:f>
              <c:numCache>
                <c:formatCode>General</c:formatCode>
                <c:ptCount val="10"/>
                <c:pt idx="0">
                  <c:v>1.8</c:v>
                </c:pt>
                <c:pt idx="1">
                  <c:v>1.6</c:v>
                </c:pt>
                <c:pt idx="2">
                  <c:v>0</c:v>
                </c:pt>
                <c:pt idx="3">
                  <c:v>2.4699999999999998</c:v>
                </c:pt>
                <c:pt idx="4">
                  <c:v>2.2000000000000002</c:v>
                </c:pt>
                <c:pt idx="5">
                  <c:v>0.67900000000000005</c:v>
                </c:pt>
                <c:pt idx="6">
                  <c:v>1.2</c:v>
                </c:pt>
                <c:pt idx="7">
                  <c:v>3.2399999999999998</c:v>
                </c:pt>
                <c:pt idx="8">
                  <c:v>2.95</c:v>
                </c:pt>
                <c:pt idx="9">
                  <c:v>1.65</c:v>
                </c:pt>
              </c:numCache>
            </c:numRef>
          </c:xVal>
          <c:yVal>
            <c:numRef>
              <c:f>Лист1!$S$1:$S$10</c:f>
              <c:numCache>
                <c:formatCode>General</c:formatCode>
                <c:ptCount val="10"/>
                <c:pt idx="0">
                  <c:v>3.74</c:v>
                </c:pt>
                <c:pt idx="1">
                  <c:v>3.68</c:v>
                </c:pt>
                <c:pt idx="2">
                  <c:v>4.47</c:v>
                </c:pt>
                <c:pt idx="3">
                  <c:v>3.76</c:v>
                </c:pt>
                <c:pt idx="4">
                  <c:v>3.3</c:v>
                </c:pt>
                <c:pt idx="5">
                  <c:v>4.93</c:v>
                </c:pt>
                <c:pt idx="6">
                  <c:v>4.4000000000000004</c:v>
                </c:pt>
                <c:pt idx="7">
                  <c:v>4.2930000000000001</c:v>
                </c:pt>
                <c:pt idx="8">
                  <c:v>4.2060000000000004</c:v>
                </c:pt>
                <c:pt idx="9">
                  <c:v>3.5419999999999998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620512"/>
        <c:axId val="263621072"/>
      </c:scatterChart>
      <c:valAx>
        <c:axId val="26362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Neutron </a:t>
                </a:r>
                <a:r>
                  <a:rPr lang="en-US" b="1" dirty="0" err="1" smtClean="0"/>
                  <a:t>fluence</a:t>
                </a:r>
                <a:r>
                  <a:rPr lang="ru-RU" b="1" dirty="0" smtClean="0"/>
                  <a:t>, </a:t>
                </a:r>
                <a:r>
                  <a:rPr lang="ru-RU" b="1" dirty="0"/>
                  <a:t>10</a:t>
                </a:r>
                <a:r>
                  <a:rPr lang="ru-RU" b="1" baseline="30000" dirty="0"/>
                  <a:t>26</a:t>
                </a:r>
                <a:r>
                  <a:rPr lang="ru-RU" b="1" dirty="0"/>
                  <a:t> </a:t>
                </a:r>
                <a:r>
                  <a:rPr lang="en-US" b="1" dirty="0" smtClean="0"/>
                  <a:t>m</a:t>
                </a:r>
                <a:r>
                  <a:rPr lang="ru-RU" b="1" baseline="30000" dirty="0" smtClean="0"/>
                  <a:t>-2</a:t>
                </a:r>
                <a:endParaRPr lang="ru-RU" b="1" baseline="30000" dirty="0"/>
              </a:p>
            </c:rich>
          </c:tx>
          <c:layout>
            <c:manualLayout>
              <c:xMode val="edge"/>
              <c:yMode val="edge"/>
              <c:x val="0.23367383131162661"/>
              <c:y val="0.864843750000000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3621072"/>
        <c:crosses val="autoZero"/>
        <c:crossBetween val="midCat"/>
      </c:valAx>
      <c:valAx>
        <c:axId val="26362107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TCLE</a:t>
                </a:r>
                <a:r>
                  <a:rPr lang="ru-RU" b="1" dirty="0" smtClean="0"/>
                  <a:t>, </a:t>
                </a:r>
                <a:r>
                  <a:rPr lang="ru-RU" b="1" dirty="0"/>
                  <a:t>10</a:t>
                </a:r>
                <a:r>
                  <a:rPr lang="ru-RU" b="1" baseline="30000" dirty="0"/>
                  <a:t>-6</a:t>
                </a:r>
                <a:r>
                  <a:rPr lang="ru-RU" b="1" dirty="0"/>
                  <a:t> </a:t>
                </a:r>
                <a:r>
                  <a:rPr lang="ru-RU" b="1" dirty="0" smtClean="0"/>
                  <a:t>1/</a:t>
                </a:r>
                <a:r>
                  <a:rPr lang="en-US" b="1" dirty="0" smtClean="0"/>
                  <a:t>K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1.9305019305019305E-2"/>
              <c:y val="0.193152066929133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3620512"/>
        <c:crosses val="autoZero"/>
        <c:crossBetween val="midCat"/>
        <c:majorUnit val="1"/>
      </c:valAx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46470880329138"/>
          <c:y val="2.7508748906386701E-2"/>
          <c:w val="9.9620233281650608E-2"/>
          <c:h val="0.19324639107611546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31129702537183"/>
          <c:y val="5.1342592592592592E-2"/>
          <c:w val="0.81002214566929132"/>
          <c:h val="0.73172098279381748"/>
        </c:manualLayout>
      </c:layout>
      <c:scatterChart>
        <c:scatterStyle val="lineMarker"/>
        <c:varyColors val="0"/>
        <c:ser>
          <c:idx val="0"/>
          <c:order val="0"/>
          <c:tx>
            <c:v>0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alpha val="9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Лист1!$AA$1:$AA$10</c:f>
              <c:numCache>
                <c:formatCode>General</c:formatCode>
                <c:ptCount val="10"/>
                <c:pt idx="0">
                  <c:v>1.7600000000000002</c:v>
                </c:pt>
                <c:pt idx="1">
                  <c:v>0</c:v>
                </c:pt>
                <c:pt idx="2">
                  <c:v>1.7600000000000002</c:v>
                </c:pt>
                <c:pt idx="3">
                  <c:v>2.44</c:v>
                </c:pt>
                <c:pt idx="4">
                  <c:v>0.67900000000000005</c:v>
                </c:pt>
                <c:pt idx="5">
                  <c:v>2.1399999999999997</c:v>
                </c:pt>
                <c:pt idx="6">
                  <c:v>1.25</c:v>
                </c:pt>
                <c:pt idx="7">
                  <c:v>3.12</c:v>
                </c:pt>
                <c:pt idx="8">
                  <c:v>2.8</c:v>
                </c:pt>
                <c:pt idx="9">
                  <c:v>1.55</c:v>
                </c:pt>
              </c:numCache>
            </c:numRef>
          </c:xVal>
          <c:yVal>
            <c:numRef>
              <c:f>Лист1!$AC$1:$AC$10</c:f>
              <c:numCache>
                <c:formatCode>General</c:formatCode>
                <c:ptCount val="10"/>
                <c:pt idx="0">
                  <c:v>1.99</c:v>
                </c:pt>
                <c:pt idx="1">
                  <c:v>3.5</c:v>
                </c:pt>
                <c:pt idx="2">
                  <c:v>2.08</c:v>
                </c:pt>
                <c:pt idx="3">
                  <c:v>2.6</c:v>
                </c:pt>
                <c:pt idx="4">
                  <c:v>3.62</c:v>
                </c:pt>
                <c:pt idx="5">
                  <c:v>2.14</c:v>
                </c:pt>
                <c:pt idx="6">
                  <c:v>2.81</c:v>
                </c:pt>
                <c:pt idx="7">
                  <c:v>3.169</c:v>
                </c:pt>
                <c:pt idx="8">
                  <c:v>3.0249999999999999</c:v>
                </c:pt>
                <c:pt idx="9">
                  <c:v>2.62</c:v>
                </c:pt>
              </c:numCache>
            </c:numRef>
          </c:yVal>
          <c:smooth val="0"/>
        </c:ser>
        <c:ser>
          <c:idx val="1"/>
          <c:order val="1"/>
          <c:tx>
            <c:v>90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Лист1!$AD$1:$AD$10</c:f>
              <c:numCache>
                <c:formatCode>General</c:formatCode>
                <c:ptCount val="10"/>
                <c:pt idx="0">
                  <c:v>0</c:v>
                </c:pt>
                <c:pt idx="1">
                  <c:v>1.7600000000000002</c:v>
                </c:pt>
                <c:pt idx="2">
                  <c:v>1.7600000000000002</c:v>
                </c:pt>
                <c:pt idx="3">
                  <c:v>2.44</c:v>
                </c:pt>
                <c:pt idx="4">
                  <c:v>0.67900000000000005</c:v>
                </c:pt>
                <c:pt idx="5">
                  <c:v>2.1399999999999997</c:v>
                </c:pt>
                <c:pt idx="6">
                  <c:v>1.24</c:v>
                </c:pt>
                <c:pt idx="7">
                  <c:v>3.12</c:v>
                </c:pt>
                <c:pt idx="8">
                  <c:v>2.8</c:v>
                </c:pt>
                <c:pt idx="9">
                  <c:v>1.55</c:v>
                </c:pt>
              </c:numCache>
            </c:numRef>
          </c:xVal>
          <c:yVal>
            <c:numRef>
              <c:f>Лист1!$AF$1:$AF$10</c:f>
              <c:numCache>
                <c:formatCode>General</c:formatCode>
                <c:ptCount val="10"/>
                <c:pt idx="0">
                  <c:v>4.5</c:v>
                </c:pt>
                <c:pt idx="1">
                  <c:v>3.35</c:v>
                </c:pt>
                <c:pt idx="2">
                  <c:v>3.25</c:v>
                </c:pt>
                <c:pt idx="3">
                  <c:v>3.67</c:v>
                </c:pt>
                <c:pt idx="4">
                  <c:v>5.18</c:v>
                </c:pt>
                <c:pt idx="5">
                  <c:v>3.42</c:v>
                </c:pt>
                <c:pt idx="6">
                  <c:v>4.09</c:v>
                </c:pt>
                <c:pt idx="7">
                  <c:v>4.3440000000000003</c:v>
                </c:pt>
                <c:pt idx="8">
                  <c:v>4.1760000000000002</c:v>
                </c:pt>
                <c:pt idx="9">
                  <c:v>4.08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603936"/>
        <c:axId val="295604496"/>
      </c:scatterChart>
      <c:valAx>
        <c:axId val="29560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Neutron </a:t>
                </a:r>
                <a:r>
                  <a:rPr lang="en-US" b="1" dirty="0" err="1" smtClean="0"/>
                  <a:t>fluence</a:t>
                </a:r>
                <a:r>
                  <a:rPr lang="ru-RU" b="1" dirty="0" smtClean="0"/>
                  <a:t>, </a:t>
                </a:r>
                <a:r>
                  <a:rPr lang="ru-RU" b="1" dirty="0"/>
                  <a:t>10</a:t>
                </a:r>
                <a:r>
                  <a:rPr lang="ru-RU" b="1" baseline="30000" dirty="0"/>
                  <a:t>26</a:t>
                </a:r>
                <a:r>
                  <a:rPr lang="ru-RU" b="1" dirty="0"/>
                  <a:t> </a:t>
                </a:r>
                <a:r>
                  <a:rPr lang="en-US" b="1" dirty="0" smtClean="0"/>
                  <a:t>m</a:t>
                </a:r>
                <a:r>
                  <a:rPr lang="ru-RU" b="1" baseline="30000" dirty="0" smtClean="0"/>
                  <a:t>-2</a:t>
                </a:r>
                <a:endParaRPr lang="ru-RU" b="1" baseline="30000" dirty="0"/>
              </a:p>
            </c:rich>
          </c:tx>
          <c:layout>
            <c:manualLayout>
              <c:xMode val="edge"/>
              <c:yMode val="edge"/>
              <c:x val="0.25866377952755909"/>
              <c:y val="0.890885416666666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604496"/>
        <c:crosses val="autoZero"/>
        <c:crossBetween val="midCat"/>
      </c:valAx>
      <c:valAx>
        <c:axId val="29560449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TCLE</a:t>
                </a:r>
                <a:r>
                  <a:rPr lang="ru-RU" b="1" dirty="0" smtClean="0"/>
                  <a:t>, </a:t>
                </a:r>
                <a:r>
                  <a:rPr lang="ru-RU" b="1" dirty="0"/>
                  <a:t>10</a:t>
                </a:r>
                <a:r>
                  <a:rPr lang="ru-RU" b="1" baseline="30000" dirty="0"/>
                  <a:t>-6</a:t>
                </a:r>
                <a:r>
                  <a:rPr lang="ru-RU" b="1" dirty="0"/>
                  <a:t> </a:t>
                </a:r>
                <a:r>
                  <a:rPr lang="ru-RU" b="1" dirty="0" smtClean="0"/>
                  <a:t>1/</a:t>
                </a:r>
                <a:r>
                  <a:rPr lang="en-US" b="1" dirty="0" smtClean="0"/>
                  <a:t>K</a:t>
                </a:r>
                <a:endParaRPr lang="ru-RU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603936"/>
        <c:crosses val="autoZero"/>
        <c:crossBetween val="midCat"/>
        <c:majorUnit val="1"/>
      </c:valAx>
      <c:spPr>
        <a:solidFill>
          <a:sysClr val="window" lastClr="FFFFFF">
            <a:lumMod val="95000"/>
          </a:sysClr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4040983158355198"/>
          <c:y val="2.2879119276757075E-2"/>
          <c:w val="9.709016841644795E-2"/>
          <c:h val="0.16720472440944881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15200025806894"/>
          <c:y val="3.5599773001347805E-2"/>
          <c:w val="0.78802084424808805"/>
          <c:h val="0.76434351830302238"/>
        </c:manualLayout>
      </c:layout>
      <c:scatterChart>
        <c:scatterStyle val="lineMarker"/>
        <c:varyColors val="0"/>
        <c:ser>
          <c:idx val="0"/>
          <c:order val="0"/>
          <c:tx>
            <c:v>21·10²⁵ м⁻²</c:v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Лист1!$AF$28:$AF$2126</c:f>
              <c:numCache>
                <c:formatCode>General</c:formatCode>
                <c:ptCount val="2099"/>
                <c:pt idx="0">
                  <c:v>202</c:v>
                </c:pt>
                <c:pt idx="1">
                  <c:v>202.5</c:v>
                </c:pt>
                <c:pt idx="2">
                  <c:v>203</c:v>
                </c:pt>
                <c:pt idx="3">
                  <c:v>203.5</c:v>
                </c:pt>
                <c:pt idx="4">
                  <c:v>204</c:v>
                </c:pt>
                <c:pt idx="5">
                  <c:v>204.5</c:v>
                </c:pt>
                <c:pt idx="6">
                  <c:v>205</c:v>
                </c:pt>
                <c:pt idx="7">
                  <c:v>205.5</c:v>
                </c:pt>
                <c:pt idx="8">
                  <c:v>206</c:v>
                </c:pt>
                <c:pt idx="9">
                  <c:v>206.5</c:v>
                </c:pt>
                <c:pt idx="10">
                  <c:v>207</c:v>
                </c:pt>
                <c:pt idx="11">
                  <c:v>207.5</c:v>
                </c:pt>
                <c:pt idx="12">
                  <c:v>208</c:v>
                </c:pt>
                <c:pt idx="13">
                  <c:v>208.5</c:v>
                </c:pt>
                <c:pt idx="14">
                  <c:v>209</c:v>
                </c:pt>
                <c:pt idx="15">
                  <c:v>209.5</c:v>
                </c:pt>
                <c:pt idx="16">
                  <c:v>210</c:v>
                </c:pt>
                <c:pt idx="17">
                  <c:v>210.5</c:v>
                </c:pt>
                <c:pt idx="18">
                  <c:v>211</c:v>
                </c:pt>
                <c:pt idx="19">
                  <c:v>211.5</c:v>
                </c:pt>
                <c:pt idx="20">
                  <c:v>212</c:v>
                </c:pt>
                <c:pt idx="21">
                  <c:v>212.5</c:v>
                </c:pt>
                <c:pt idx="22">
                  <c:v>213</c:v>
                </c:pt>
                <c:pt idx="23">
                  <c:v>213.5</c:v>
                </c:pt>
                <c:pt idx="24">
                  <c:v>214</c:v>
                </c:pt>
                <c:pt idx="25">
                  <c:v>214.5</c:v>
                </c:pt>
                <c:pt idx="26">
                  <c:v>215</c:v>
                </c:pt>
                <c:pt idx="27">
                  <c:v>215.5</c:v>
                </c:pt>
                <c:pt idx="28">
                  <c:v>216</c:v>
                </c:pt>
                <c:pt idx="29">
                  <c:v>216.5</c:v>
                </c:pt>
                <c:pt idx="30">
                  <c:v>217</c:v>
                </c:pt>
                <c:pt idx="31">
                  <c:v>217.5</c:v>
                </c:pt>
                <c:pt idx="32">
                  <c:v>218</c:v>
                </c:pt>
                <c:pt idx="33">
                  <c:v>218.5</c:v>
                </c:pt>
                <c:pt idx="34">
                  <c:v>219</c:v>
                </c:pt>
                <c:pt idx="35">
                  <c:v>219.5</c:v>
                </c:pt>
                <c:pt idx="36">
                  <c:v>220</c:v>
                </c:pt>
                <c:pt idx="37">
                  <c:v>220.5</c:v>
                </c:pt>
                <c:pt idx="38">
                  <c:v>221</c:v>
                </c:pt>
                <c:pt idx="39">
                  <c:v>221.5</c:v>
                </c:pt>
                <c:pt idx="40">
                  <c:v>222</c:v>
                </c:pt>
                <c:pt idx="41">
                  <c:v>222.5</c:v>
                </c:pt>
                <c:pt idx="42">
                  <c:v>223</c:v>
                </c:pt>
                <c:pt idx="43">
                  <c:v>223.5</c:v>
                </c:pt>
                <c:pt idx="44">
                  <c:v>224</c:v>
                </c:pt>
                <c:pt idx="45">
                  <c:v>224.5</c:v>
                </c:pt>
                <c:pt idx="46">
                  <c:v>225</c:v>
                </c:pt>
                <c:pt idx="47">
                  <c:v>225.5</c:v>
                </c:pt>
                <c:pt idx="48">
                  <c:v>226</c:v>
                </c:pt>
                <c:pt idx="49">
                  <c:v>226.5</c:v>
                </c:pt>
                <c:pt idx="50">
                  <c:v>227</c:v>
                </c:pt>
                <c:pt idx="51">
                  <c:v>227.5</c:v>
                </c:pt>
                <c:pt idx="52">
                  <c:v>228</c:v>
                </c:pt>
                <c:pt idx="53">
                  <c:v>228.5</c:v>
                </c:pt>
                <c:pt idx="54">
                  <c:v>229</c:v>
                </c:pt>
                <c:pt idx="55">
                  <c:v>229.5</c:v>
                </c:pt>
                <c:pt idx="56">
                  <c:v>230</c:v>
                </c:pt>
                <c:pt idx="57">
                  <c:v>230.5</c:v>
                </c:pt>
                <c:pt idx="58">
                  <c:v>231</c:v>
                </c:pt>
                <c:pt idx="59">
                  <c:v>231.5</c:v>
                </c:pt>
                <c:pt idx="60">
                  <c:v>232</c:v>
                </c:pt>
                <c:pt idx="61">
                  <c:v>232.5</c:v>
                </c:pt>
                <c:pt idx="62">
                  <c:v>233</c:v>
                </c:pt>
                <c:pt idx="63">
                  <c:v>233.5</c:v>
                </c:pt>
                <c:pt idx="64">
                  <c:v>234</c:v>
                </c:pt>
                <c:pt idx="65">
                  <c:v>234.5</c:v>
                </c:pt>
                <c:pt idx="66">
                  <c:v>235</c:v>
                </c:pt>
                <c:pt idx="67">
                  <c:v>235.5</c:v>
                </c:pt>
                <c:pt idx="68">
                  <c:v>236</c:v>
                </c:pt>
                <c:pt idx="69">
                  <c:v>236.5</c:v>
                </c:pt>
                <c:pt idx="70">
                  <c:v>237</c:v>
                </c:pt>
                <c:pt idx="71">
                  <c:v>237.5</c:v>
                </c:pt>
                <c:pt idx="72">
                  <c:v>238</c:v>
                </c:pt>
                <c:pt idx="73">
                  <c:v>238.5</c:v>
                </c:pt>
                <c:pt idx="74">
                  <c:v>239</c:v>
                </c:pt>
                <c:pt idx="75">
                  <c:v>239.5</c:v>
                </c:pt>
                <c:pt idx="76">
                  <c:v>240</c:v>
                </c:pt>
                <c:pt idx="77">
                  <c:v>240.5</c:v>
                </c:pt>
                <c:pt idx="78">
                  <c:v>241</c:v>
                </c:pt>
                <c:pt idx="79">
                  <c:v>241.5</c:v>
                </c:pt>
                <c:pt idx="80">
                  <c:v>242</c:v>
                </c:pt>
                <c:pt idx="81">
                  <c:v>242.5</c:v>
                </c:pt>
                <c:pt idx="82">
                  <c:v>243</c:v>
                </c:pt>
                <c:pt idx="83">
                  <c:v>243.5</c:v>
                </c:pt>
                <c:pt idx="84">
                  <c:v>244</c:v>
                </c:pt>
                <c:pt idx="85">
                  <c:v>244.5</c:v>
                </c:pt>
                <c:pt idx="86">
                  <c:v>245</c:v>
                </c:pt>
                <c:pt idx="87">
                  <c:v>245.5</c:v>
                </c:pt>
                <c:pt idx="88">
                  <c:v>246</c:v>
                </c:pt>
                <c:pt idx="89">
                  <c:v>246.5</c:v>
                </c:pt>
                <c:pt idx="90">
                  <c:v>247</c:v>
                </c:pt>
                <c:pt idx="91">
                  <c:v>247.5</c:v>
                </c:pt>
                <c:pt idx="92">
                  <c:v>248</c:v>
                </c:pt>
                <c:pt idx="93">
                  <c:v>248.5</c:v>
                </c:pt>
                <c:pt idx="94">
                  <c:v>249</c:v>
                </c:pt>
                <c:pt idx="95">
                  <c:v>249.5</c:v>
                </c:pt>
                <c:pt idx="96">
                  <c:v>250</c:v>
                </c:pt>
                <c:pt idx="97">
                  <c:v>250.5</c:v>
                </c:pt>
                <c:pt idx="98">
                  <c:v>251</c:v>
                </c:pt>
                <c:pt idx="99">
                  <c:v>251.5</c:v>
                </c:pt>
                <c:pt idx="100">
                  <c:v>252</c:v>
                </c:pt>
                <c:pt idx="101">
                  <c:v>252.5</c:v>
                </c:pt>
                <c:pt idx="102">
                  <c:v>253</c:v>
                </c:pt>
                <c:pt idx="103">
                  <c:v>253.5</c:v>
                </c:pt>
                <c:pt idx="104">
                  <c:v>254</c:v>
                </c:pt>
                <c:pt idx="105">
                  <c:v>254.5</c:v>
                </c:pt>
                <c:pt idx="106">
                  <c:v>255</c:v>
                </c:pt>
                <c:pt idx="107">
                  <c:v>255.5</c:v>
                </c:pt>
                <c:pt idx="108">
                  <c:v>256</c:v>
                </c:pt>
                <c:pt idx="109">
                  <c:v>256.5</c:v>
                </c:pt>
                <c:pt idx="110">
                  <c:v>257</c:v>
                </c:pt>
                <c:pt idx="111">
                  <c:v>257.5</c:v>
                </c:pt>
                <c:pt idx="112">
                  <c:v>258</c:v>
                </c:pt>
                <c:pt idx="113">
                  <c:v>258.5</c:v>
                </c:pt>
                <c:pt idx="114">
                  <c:v>259</c:v>
                </c:pt>
                <c:pt idx="115">
                  <c:v>259.5</c:v>
                </c:pt>
                <c:pt idx="116">
                  <c:v>260</c:v>
                </c:pt>
                <c:pt idx="117">
                  <c:v>260.5</c:v>
                </c:pt>
                <c:pt idx="118">
                  <c:v>261</c:v>
                </c:pt>
                <c:pt idx="119">
                  <c:v>261.5</c:v>
                </c:pt>
                <c:pt idx="120">
                  <c:v>262</c:v>
                </c:pt>
                <c:pt idx="121">
                  <c:v>262.5</c:v>
                </c:pt>
                <c:pt idx="122">
                  <c:v>263</c:v>
                </c:pt>
                <c:pt idx="123">
                  <c:v>263.5</c:v>
                </c:pt>
                <c:pt idx="124">
                  <c:v>264</c:v>
                </c:pt>
                <c:pt idx="125">
                  <c:v>264.5</c:v>
                </c:pt>
                <c:pt idx="126">
                  <c:v>265</c:v>
                </c:pt>
                <c:pt idx="127">
                  <c:v>265.5</c:v>
                </c:pt>
                <c:pt idx="128">
                  <c:v>266</c:v>
                </c:pt>
                <c:pt idx="129">
                  <c:v>266.5</c:v>
                </c:pt>
                <c:pt idx="130">
                  <c:v>267</c:v>
                </c:pt>
                <c:pt idx="131">
                  <c:v>267.5</c:v>
                </c:pt>
                <c:pt idx="132">
                  <c:v>268</c:v>
                </c:pt>
                <c:pt idx="133">
                  <c:v>268.5</c:v>
                </c:pt>
                <c:pt idx="134">
                  <c:v>269</c:v>
                </c:pt>
                <c:pt idx="135">
                  <c:v>269.5</c:v>
                </c:pt>
                <c:pt idx="136">
                  <c:v>270</c:v>
                </c:pt>
                <c:pt idx="137">
                  <c:v>270.5</c:v>
                </c:pt>
                <c:pt idx="138">
                  <c:v>271</c:v>
                </c:pt>
                <c:pt idx="139">
                  <c:v>271.5</c:v>
                </c:pt>
                <c:pt idx="140">
                  <c:v>272</c:v>
                </c:pt>
                <c:pt idx="141">
                  <c:v>272.5</c:v>
                </c:pt>
                <c:pt idx="142">
                  <c:v>273</c:v>
                </c:pt>
                <c:pt idx="143">
                  <c:v>273.5</c:v>
                </c:pt>
                <c:pt idx="144">
                  <c:v>274</c:v>
                </c:pt>
                <c:pt idx="145">
                  <c:v>274.5</c:v>
                </c:pt>
                <c:pt idx="146">
                  <c:v>275</c:v>
                </c:pt>
                <c:pt idx="147">
                  <c:v>275.5</c:v>
                </c:pt>
                <c:pt idx="148">
                  <c:v>276</c:v>
                </c:pt>
                <c:pt idx="149">
                  <c:v>276.5</c:v>
                </c:pt>
                <c:pt idx="150">
                  <c:v>277</c:v>
                </c:pt>
                <c:pt idx="151">
                  <c:v>277.5</c:v>
                </c:pt>
                <c:pt idx="152">
                  <c:v>278</c:v>
                </c:pt>
                <c:pt idx="153">
                  <c:v>278.5</c:v>
                </c:pt>
                <c:pt idx="154">
                  <c:v>279</c:v>
                </c:pt>
                <c:pt idx="155">
                  <c:v>279.5</c:v>
                </c:pt>
                <c:pt idx="156">
                  <c:v>280</c:v>
                </c:pt>
                <c:pt idx="157">
                  <c:v>280.5</c:v>
                </c:pt>
                <c:pt idx="158">
                  <c:v>281</c:v>
                </c:pt>
                <c:pt idx="159">
                  <c:v>281.5</c:v>
                </c:pt>
                <c:pt idx="160">
                  <c:v>282</c:v>
                </c:pt>
                <c:pt idx="161">
                  <c:v>282.5</c:v>
                </c:pt>
                <c:pt idx="162">
                  <c:v>283</c:v>
                </c:pt>
                <c:pt idx="163">
                  <c:v>283.5</c:v>
                </c:pt>
                <c:pt idx="164">
                  <c:v>284</c:v>
                </c:pt>
                <c:pt idx="165">
                  <c:v>284.5</c:v>
                </c:pt>
                <c:pt idx="166">
                  <c:v>285</c:v>
                </c:pt>
                <c:pt idx="167">
                  <c:v>285.5</c:v>
                </c:pt>
                <c:pt idx="168">
                  <c:v>286</c:v>
                </c:pt>
                <c:pt idx="169">
                  <c:v>286.5</c:v>
                </c:pt>
                <c:pt idx="170">
                  <c:v>287</c:v>
                </c:pt>
                <c:pt idx="171">
                  <c:v>287.5</c:v>
                </c:pt>
                <c:pt idx="172">
                  <c:v>288</c:v>
                </c:pt>
                <c:pt idx="173">
                  <c:v>288.5</c:v>
                </c:pt>
                <c:pt idx="174">
                  <c:v>289</c:v>
                </c:pt>
                <c:pt idx="175">
                  <c:v>289.5</c:v>
                </c:pt>
                <c:pt idx="176">
                  <c:v>290</c:v>
                </c:pt>
                <c:pt idx="177">
                  <c:v>290.5</c:v>
                </c:pt>
                <c:pt idx="178">
                  <c:v>291</c:v>
                </c:pt>
                <c:pt idx="179">
                  <c:v>291.5</c:v>
                </c:pt>
                <c:pt idx="180">
                  <c:v>292</c:v>
                </c:pt>
                <c:pt idx="181">
                  <c:v>292.5</c:v>
                </c:pt>
                <c:pt idx="182">
                  <c:v>293</c:v>
                </c:pt>
                <c:pt idx="183">
                  <c:v>293.5</c:v>
                </c:pt>
                <c:pt idx="184">
                  <c:v>294</c:v>
                </c:pt>
                <c:pt idx="185">
                  <c:v>294.5</c:v>
                </c:pt>
                <c:pt idx="186">
                  <c:v>295</c:v>
                </c:pt>
                <c:pt idx="187">
                  <c:v>295.5</c:v>
                </c:pt>
                <c:pt idx="188">
                  <c:v>296</c:v>
                </c:pt>
                <c:pt idx="189">
                  <c:v>296.5</c:v>
                </c:pt>
                <c:pt idx="190">
                  <c:v>297</c:v>
                </c:pt>
                <c:pt idx="191">
                  <c:v>297.5</c:v>
                </c:pt>
                <c:pt idx="192">
                  <c:v>298</c:v>
                </c:pt>
                <c:pt idx="193">
                  <c:v>298.5</c:v>
                </c:pt>
                <c:pt idx="194">
                  <c:v>299</c:v>
                </c:pt>
                <c:pt idx="195">
                  <c:v>299.5</c:v>
                </c:pt>
                <c:pt idx="196">
                  <c:v>300</c:v>
                </c:pt>
                <c:pt idx="197">
                  <c:v>300.5</c:v>
                </c:pt>
                <c:pt idx="198">
                  <c:v>301</c:v>
                </c:pt>
                <c:pt idx="199">
                  <c:v>301.5</c:v>
                </c:pt>
                <c:pt idx="200">
                  <c:v>302</c:v>
                </c:pt>
                <c:pt idx="201">
                  <c:v>302.5</c:v>
                </c:pt>
                <c:pt idx="202">
                  <c:v>303</c:v>
                </c:pt>
                <c:pt idx="203">
                  <c:v>303.5</c:v>
                </c:pt>
                <c:pt idx="204">
                  <c:v>304</c:v>
                </c:pt>
                <c:pt idx="205">
                  <c:v>304.5</c:v>
                </c:pt>
                <c:pt idx="206">
                  <c:v>305</c:v>
                </c:pt>
                <c:pt idx="207">
                  <c:v>305.5</c:v>
                </c:pt>
                <c:pt idx="208">
                  <c:v>306</c:v>
                </c:pt>
                <c:pt idx="209">
                  <c:v>306.5</c:v>
                </c:pt>
                <c:pt idx="210">
                  <c:v>307</c:v>
                </c:pt>
                <c:pt idx="211">
                  <c:v>307.5</c:v>
                </c:pt>
                <c:pt idx="212">
                  <c:v>308</c:v>
                </c:pt>
                <c:pt idx="213">
                  <c:v>308.5</c:v>
                </c:pt>
                <c:pt idx="214">
                  <c:v>309</c:v>
                </c:pt>
                <c:pt idx="215">
                  <c:v>309.5</c:v>
                </c:pt>
                <c:pt idx="216">
                  <c:v>310</c:v>
                </c:pt>
                <c:pt idx="217">
                  <c:v>310.5</c:v>
                </c:pt>
                <c:pt idx="218">
                  <c:v>311</c:v>
                </c:pt>
                <c:pt idx="219">
                  <c:v>311.5</c:v>
                </c:pt>
                <c:pt idx="220">
                  <c:v>312</c:v>
                </c:pt>
                <c:pt idx="221">
                  <c:v>312.5</c:v>
                </c:pt>
                <c:pt idx="222">
                  <c:v>313</c:v>
                </c:pt>
                <c:pt idx="223">
                  <c:v>313.5</c:v>
                </c:pt>
                <c:pt idx="224">
                  <c:v>314</c:v>
                </c:pt>
                <c:pt idx="225">
                  <c:v>314.5</c:v>
                </c:pt>
                <c:pt idx="226">
                  <c:v>315</c:v>
                </c:pt>
                <c:pt idx="227">
                  <c:v>315.5</c:v>
                </c:pt>
                <c:pt idx="228">
                  <c:v>316</c:v>
                </c:pt>
                <c:pt idx="229">
                  <c:v>316.5</c:v>
                </c:pt>
                <c:pt idx="230">
                  <c:v>317</c:v>
                </c:pt>
                <c:pt idx="231">
                  <c:v>317.5</c:v>
                </c:pt>
                <c:pt idx="232">
                  <c:v>318</c:v>
                </c:pt>
                <c:pt idx="233">
                  <c:v>318.5</c:v>
                </c:pt>
                <c:pt idx="234">
                  <c:v>319</c:v>
                </c:pt>
                <c:pt idx="235">
                  <c:v>319.5</c:v>
                </c:pt>
                <c:pt idx="236">
                  <c:v>320</c:v>
                </c:pt>
                <c:pt idx="237">
                  <c:v>320.5</c:v>
                </c:pt>
                <c:pt idx="238">
                  <c:v>321</c:v>
                </c:pt>
                <c:pt idx="239">
                  <c:v>321.5</c:v>
                </c:pt>
                <c:pt idx="240">
                  <c:v>322</c:v>
                </c:pt>
                <c:pt idx="241">
                  <c:v>322.5</c:v>
                </c:pt>
                <c:pt idx="242">
                  <c:v>323</c:v>
                </c:pt>
                <c:pt idx="243">
                  <c:v>323.5</c:v>
                </c:pt>
                <c:pt idx="244">
                  <c:v>324</c:v>
                </c:pt>
                <c:pt idx="245">
                  <c:v>324.5</c:v>
                </c:pt>
                <c:pt idx="246">
                  <c:v>325</c:v>
                </c:pt>
                <c:pt idx="247">
                  <c:v>325.5</c:v>
                </c:pt>
                <c:pt idx="248">
                  <c:v>326</c:v>
                </c:pt>
                <c:pt idx="249">
                  <c:v>326.5</c:v>
                </c:pt>
                <c:pt idx="250">
                  <c:v>327</c:v>
                </c:pt>
                <c:pt idx="251">
                  <c:v>327.5</c:v>
                </c:pt>
                <c:pt idx="252">
                  <c:v>328</c:v>
                </c:pt>
                <c:pt idx="253">
                  <c:v>328.5</c:v>
                </c:pt>
                <c:pt idx="254">
                  <c:v>329</c:v>
                </c:pt>
                <c:pt idx="255">
                  <c:v>329.5</c:v>
                </c:pt>
                <c:pt idx="256">
                  <c:v>330</c:v>
                </c:pt>
                <c:pt idx="257">
                  <c:v>330.5</c:v>
                </c:pt>
                <c:pt idx="258">
                  <c:v>331</c:v>
                </c:pt>
                <c:pt idx="259">
                  <c:v>331.5</c:v>
                </c:pt>
                <c:pt idx="260">
                  <c:v>332</c:v>
                </c:pt>
                <c:pt idx="261">
                  <c:v>332.5</c:v>
                </c:pt>
                <c:pt idx="262">
                  <c:v>333</c:v>
                </c:pt>
                <c:pt idx="263">
                  <c:v>333.5</c:v>
                </c:pt>
                <c:pt idx="264">
                  <c:v>334</c:v>
                </c:pt>
                <c:pt idx="265">
                  <c:v>334.5</c:v>
                </c:pt>
                <c:pt idx="266">
                  <c:v>335</c:v>
                </c:pt>
                <c:pt idx="267">
                  <c:v>335.5</c:v>
                </c:pt>
                <c:pt idx="268">
                  <c:v>336</c:v>
                </c:pt>
                <c:pt idx="269">
                  <c:v>336.5</c:v>
                </c:pt>
                <c:pt idx="270">
                  <c:v>337</c:v>
                </c:pt>
                <c:pt idx="271">
                  <c:v>337.5</c:v>
                </c:pt>
                <c:pt idx="272">
                  <c:v>338</c:v>
                </c:pt>
                <c:pt idx="273">
                  <c:v>338.5</c:v>
                </c:pt>
                <c:pt idx="274">
                  <c:v>339</c:v>
                </c:pt>
                <c:pt idx="275">
                  <c:v>339.5</c:v>
                </c:pt>
                <c:pt idx="276">
                  <c:v>340</c:v>
                </c:pt>
                <c:pt idx="277">
                  <c:v>340.5</c:v>
                </c:pt>
                <c:pt idx="278">
                  <c:v>341</c:v>
                </c:pt>
                <c:pt idx="279">
                  <c:v>341.5</c:v>
                </c:pt>
                <c:pt idx="280">
                  <c:v>342</c:v>
                </c:pt>
                <c:pt idx="281">
                  <c:v>342.5</c:v>
                </c:pt>
                <c:pt idx="282">
                  <c:v>343</c:v>
                </c:pt>
                <c:pt idx="283">
                  <c:v>343.5</c:v>
                </c:pt>
                <c:pt idx="284">
                  <c:v>344</c:v>
                </c:pt>
                <c:pt idx="285">
                  <c:v>344.5</c:v>
                </c:pt>
                <c:pt idx="286">
                  <c:v>345</c:v>
                </c:pt>
                <c:pt idx="287">
                  <c:v>345.5</c:v>
                </c:pt>
                <c:pt idx="288">
                  <c:v>346</c:v>
                </c:pt>
                <c:pt idx="289">
                  <c:v>346.5</c:v>
                </c:pt>
                <c:pt idx="290">
                  <c:v>347</c:v>
                </c:pt>
                <c:pt idx="291">
                  <c:v>347.5</c:v>
                </c:pt>
                <c:pt idx="292">
                  <c:v>348</c:v>
                </c:pt>
                <c:pt idx="293">
                  <c:v>348.5</c:v>
                </c:pt>
                <c:pt idx="294">
                  <c:v>349</c:v>
                </c:pt>
                <c:pt idx="295">
                  <c:v>349.5</c:v>
                </c:pt>
                <c:pt idx="296">
                  <c:v>350</c:v>
                </c:pt>
                <c:pt idx="297">
                  <c:v>350.5</c:v>
                </c:pt>
                <c:pt idx="298">
                  <c:v>351</c:v>
                </c:pt>
                <c:pt idx="299">
                  <c:v>351.5</c:v>
                </c:pt>
                <c:pt idx="300">
                  <c:v>352</c:v>
                </c:pt>
                <c:pt idx="301">
                  <c:v>352.5</c:v>
                </c:pt>
                <c:pt idx="302">
                  <c:v>353</c:v>
                </c:pt>
                <c:pt idx="303">
                  <c:v>353.5</c:v>
                </c:pt>
                <c:pt idx="304">
                  <c:v>354</c:v>
                </c:pt>
                <c:pt idx="305">
                  <c:v>354.5</c:v>
                </c:pt>
                <c:pt idx="306">
                  <c:v>355</c:v>
                </c:pt>
                <c:pt idx="307">
                  <c:v>355.5</c:v>
                </c:pt>
                <c:pt idx="308">
                  <c:v>356</c:v>
                </c:pt>
                <c:pt idx="309">
                  <c:v>356.5</c:v>
                </c:pt>
                <c:pt idx="310">
                  <c:v>357</c:v>
                </c:pt>
                <c:pt idx="311">
                  <c:v>357.5</c:v>
                </c:pt>
                <c:pt idx="312">
                  <c:v>358</c:v>
                </c:pt>
                <c:pt idx="313">
                  <c:v>358.5</c:v>
                </c:pt>
                <c:pt idx="314">
                  <c:v>359</c:v>
                </c:pt>
                <c:pt idx="315">
                  <c:v>359.5</c:v>
                </c:pt>
                <c:pt idx="316">
                  <c:v>360</c:v>
                </c:pt>
                <c:pt idx="317">
                  <c:v>360.5</c:v>
                </c:pt>
                <c:pt idx="318">
                  <c:v>361</c:v>
                </c:pt>
                <c:pt idx="319">
                  <c:v>361.5</c:v>
                </c:pt>
                <c:pt idx="320">
                  <c:v>362</c:v>
                </c:pt>
                <c:pt idx="321">
                  <c:v>362.5</c:v>
                </c:pt>
                <c:pt idx="322">
                  <c:v>363</c:v>
                </c:pt>
                <c:pt idx="323">
                  <c:v>363.5</c:v>
                </c:pt>
                <c:pt idx="324">
                  <c:v>364</c:v>
                </c:pt>
                <c:pt idx="325">
                  <c:v>364.5</c:v>
                </c:pt>
                <c:pt idx="326">
                  <c:v>365</c:v>
                </c:pt>
                <c:pt idx="327">
                  <c:v>365.5</c:v>
                </c:pt>
                <c:pt idx="328">
                  <c:v>366</c:v>
                </c:pt>
                <c:pt idx="329">
                  <c:v>366.5</c:v>
                </c:pt>
                <c:pt idx="330">
                  <c:v>367</c:v>
                </c:pt>
                <c:pt idx="331">
                  <c:v>367.5</c:v>
                </c:pt>
                <c:pt idx="332">
                  <c:v>368</c:v>
                </c:pt>
                <c:pt idx="333">
                  <c:v>368.5</c:v>
                </c:pt>
                <c:pt idx="334">
                  <c:v>369</c:v>
                </c:pt>
                <c:pt idx="335">
                  <c:v>369.5</c:v>
                </c:pt>
                <c:pt idx="336">
                  <c:v>370</c:v>
                </c:pt>
                <c:pt idx="337">
                  <c:v>370.5</c:v>
                </c:pt>
                <c:pt idx="338">
                  <c:v>371</c:v>
                </c:pt>
                <c:pt idx="339">
                  <c:v>371.5</c:v>
                </c:pt>
                <c:pt idx="340">
                  <c:v>372</c:v>
                </c:pt>
                <c:pt idx="341">
                  <c:v>372.5</c:v>
                </c:pt>
                <c:pt idx="342">
                  <c:v>373</c:v>
                </c:pt>
                <c:pt idx="343">
                  <c:v>373.5</c:v>
                </c:pt>
                <c:pt idx="344">
                  <c:v>374</c:v>
                </c:pt>
                <c:pt idx="345">
                  <c:v>374.5</c:v>
                </c:pt>
                <c:pt idx="346">
                  <c:v>375</c:v>
                </c:pt>
                <c:pt idx="347">
                  <c:v>375.5</c:v>
                </c:pt>
                <c:pt idx="348">
                  <c:v>376</c:v>
                </c:pt>
                <c:pt idx="349">
                  <c:v>376.5</c:v>
                </c:pt>
                <c:pt idx="350">
                  <c:v>377</c:v>
                </c:pt>
                <c:pt idx="351">
                  <c:v>377.5</c:v>
                </c:pt>
                <c:pt idx="352">
                  <c:v>378</c:v>
                </c:pt>
                <c:pt idx="353">
                  <c:v>378.5</c:v>
                </c:pt>
                <c:pt idx="354">
                  <c:v>379</c:v>
                </c:pt>
                <c:pt idx="355">
                  <c:v>379.5</c:v>
                </c:pt>
                <c:pt idx="356">
                  <c:v>380</c:v>
                </c:pt>
                <c:pt idx="357">
                  <c:v>380.5</c:v>
                </c:pt>
                <c:pt idx="358">
                  <c:v>381</c:v>
                </c:pt>
                <c:pt idx="359">
                  <c:v>381.5</c:v>
                </c:pt>
                <c:pt idx="360">
                  <c:v>382</c:v>
                </c:pt>
                <c:pt idx="361">
                  <c:v>382.5</c:v>
                </c:pt>
                <c:pt idx="362">
                  <c:v>383</c:v>
                </c:pt>
                <c:pt idx="363">
                  <c:v>383.5</c:v>
                </c:pt>
                <c:pt idx="364">
                  <c:v>384</c:v>
                </c:pt>
                <c:pt idx="365">
                  <c:v>384.5</c:v>
                </c:pt>
                <c:pt idx="366">
                  <c:v>385</c:v>
                </c:pt>
                <c:pt idx="367">
                  <c:v>385.5</c:v>
                </c:pt>
                <c:pt idx="368">
                  <c:v>386</c:v>
                </c:pt>
                <c:pt idx="369">
                  <c:v>386.5</c:v>
                </c:pt>
                <c:pt idx="370">
                  <c:v>387</c:v>
                </c:pt>
                <c:pt idx="371">
                  <c:v>387.5</c:v>
                </c:pt>
                <c:pt idx="372">
                  <c:v>388</c:v>
                </c:pt>
                <c:pt idx="373">
                  <c:v>388.5</c:v>
                </c:pt>
                <c:pt idx="374">
                  <c:v>389</c:v>
                </c:pt>
                <c:pt idx="375">
                  <c:v>389.5</c:v>
                </c:pt>
                <c:pt idx="376">
                  <c:v>390</c:v>
                </c:pt>
                <c:pt idx="377">
                  <c:v>390.5</c:v>
                </c:pt>
                <c:pt idx="378">
                  <c:v>391</c:v>
                </c:pt>
                <c:pt idx="379">
                  <c:v>391.5</c:v>
                </c:pt>
                <c:pt idx="380">
                  <c:v>392</c:v>
                </c:pt>
                <c:pt idx="381">
                  <c:v>392.5</c:v>
                </c:pt>
                <c:pt idx="382">
                  <c:v>393</c:v>
                </c:pt>
                <c:pt idx="383">
                  <c:v>393.5</c:v>
                </c:pt>
                <c:pt idx="384">
                  <c:v>394</c:v>
                </c:pt>
                <c:pt idx="385">
                  <c:v>394.5</c:v>
                </c:pt>
                <c:pt idx="386">
                  <c:v>395</c:v>
                </c:pt>
                <c:pt idx="387">
                  <c:v>395.5</c:v>
                </c:pt>
                <c:pt idx="388">
                  <c:v>396</c:v>
                </c:pt>
                <c:pt idx="389">
                  <c:v>396.5</c:v>
                </c:pt>
                <c:pt idx="390">
                  <c:v>397</c:v>
                </c:pt>
                <c:pt idx="391">
                  <c:v>397.5</c:v>
                </c:pt>
                <c:pt idx="392">
                  <c:v>398</c:v>
                </c:pt>
                <c:pt idx="393">
                  <c:v>398.5</c:v>
                </c:pt>
                <c:pt idx="394">
                  <c:v>399</c:v>
                </c:pt>
                <c:pt idx="395">
                  <c:v>399.5</c:v>
                </c:pt>
                <c:pt idx="396">
                  <c:v>400</c:v>
                </c:pt>
                <c:pt idx="397">
                  <c:v>400.5</c:v>
                </c:pt>
                <c:pt idx="398">
                  <c:v>401</c:v>
                </c:pt>
                <c:pt idx="399">
                  <c:v>401.5</c:v>
                </c:pt>
                <c:pt idx="400">
                  <c:v>402</c:v>
                </c:pt>
                <c:pt idx="401">
                  <c:v>402.5</c:v>
                </c:pt>
                <c:pt idx="402">
                  <c:v>403</c:v>
                </c:pt>
                <c:pt idx="403">
                  <c:v>403.5</c:v>
                </c:pt>
                <c:pt idx="404">
                  <c:v>404</c:v>
                </c:pt>
                <c:pt idx="405">
                  <c:v>404.5</c:v>
                </c:pt>
                <c:pt idx="406">
                  <c:v>405</c:v>
                </c:pt>
                <c:pt idx="407">
                  <c:v>405.5</c:v>
                </c:pt>
                <c:pt idx="408">
                  <c:v>406</c:v>
                </c:pt>
                <c:pt idx="409">
                  <c:v>406.5</c:v>
                </c:pt>
                <c:pt idx="410">
                  <c:v>407</c:v>
                </c:pt>
                <c:pt idx="411">
                  <c:v>407.5</c:v>
                </c:pt>
                <c:pt idx="412">
                  <c:v>408</c:v>
                </c:pt>
                <c:pt idx="413">
                  <c:v>408.5</c:v>
                </c:pt>
                <c:pt idx="414">
                  <c:v>409</c:v>
                </c:pt>
                <c:pt idx="415">
                  <c:v>409.5</c:v>
                </c:pt>
                <c:pt idx="416">
                  <c:v>410</c:v>
                </c:pt>
                <c:pt idx="417">
                  <c:v>410.5</c:v>
                </c:pt>
                <c:pt idx="418">
                  <c:v>411</c:v>
                </c:pt>
                <c:pt idx="419">
                  <c:v>411.5</c:v>
                </c:pt>
                <c:pt idx="420">
                  <c:v>412</c:v>
                </c:pt>
                <c:pt idx="421">
                  <c:v>412.5</c:v>
                </c:pt>
                <c:pt idx="422">
                  <c:v>413</c:v>
                </c:pt>
                <c:pt idx="423">
                  <c:v>413.5</c:v>
                </c:pt>
                <c:pt idx="424">
                  <c:v>414</c:v>
                </c:pt>
                <c:pt idx="425">
                  <c:v>414.5</c:v>
                </c:pt>
                <c:pt idx="426">
                  <c:v>415</c:v>
                </c:pt>
                <c:pt idx="427">
                  <c:v>415.5</c:v>
                </c:pt>
                <c:pt idx="428">
                  <c:v>416</c:v>
                </c:pt>
                <c:pt idx="429">
                  <c:v>416.5</c:v>
                </c:pt>
                <c:pt idx="430">
                  <c:v>417</c:v>
                </c:pt>
                <c:pt idx="431">
                  <c:v>417.5</c:v>
                </c:pt>
                <c:pt idx="432">
                  <c:v>418</c:v>
                </c:pt>
                <c:pt idx="433">
                  <c:v>418.5</c:v>
                </c:pt>
                <c:pt idx="434">
                  <c:v>419</c:v>
                </c:pt>
                <c:pt idx="435">
                  <c:v>419.5</c:v>
                </c:pt>
                <c:pt idx="436">
                  <c:v>420</c:v>
                </c:pt>
                <c:pt idx="437">
                  <c:v>420.5</c:v>
                </c:pt>
                <c:pt idx="438">
                  <c:v>421</c:v>
                </c:pt>
                <c:pt idx="439">
                  <c:v>421.5</c:v>
                </c:pt>
                <c:pt idx="440">
                  <c:v>422</c:v>
                </c:pt>
                <c:pt idx="441">
                  <c:v>422.5</c:v>
                </c:pt>
                <c:pt idx="442">
                  <c:v>423</c:v>
                </c:pt>
                <c:pt idx="443">
                  <c:v>423.5</c:v>
                </c:pt>
                <c:pt idx="444">
                  <c:v>424</c:v>
                </c:pt>
                <c:pt idx="445">
                  <c:v>424.5</c:v>
                </c:pt>
                <c:pt idx="446">
                  <c:v>425</c:v>
                </c:pt>
                <c:pt idx="447">
                  <c:v>425.5</c:v>
                </c:pt>
                <c:pt idx="448">
                  <c:v>426</c:v>
                </c:pt>
                <c:pt idx="449">
                  <c:v>426.5</c:v>
                </c:pt>
                <c:pt idx="450">
                  <c:v>427</c:v>
                </c:pt>
                <c:pt idx="451">
                  <c:v>427.5</c:v>
                </c:pt>
                <c:pt idx="452">
                  <c:v>428</c:v>
                </c:pt>
                <c:pt idx="453">
                  <c:v>428.5</c:v>
                </c:pt>
                <c:pt idx="454">
                  <c:v>429</c:v>
                </c:pt>
                <c:pt idx="455">
                  <c:v>429.5</c:v>
                </c:pt>
                <c:pt idx="456">
                  <c:v>430</c:v>
                </c:pt>
                <c:pt idx="457">
                  <c:v>430.5</c:v>
                </c:pt>
                <c:pt idx="458">
                  <c:v>431</c:v>
                </c:pt>
                <c:pt idx="459">
                  <c:v>431.5</c:v>
                </c:pt>
                <c:pt idx="460">
                  <c:v>432</c:v>
                </c:pt>
                <c:pt idx="461">
                  <c:v>432.5</c:v>
                </c:pt>
                <c:pt idx="462">
                  <c:v>433</c:v>
                </c:pt>
                <c:pt idx="463">
                  <c:v>433.5</c:v>
                </c:pt>
                <c:pt idx="464">
                  <c:v>434</c:v>
                </c:pt>
                <c:pt idx="465">
                  <c:v>434.5</c:v>
                </c:pt>
                <c:pt idx="466">
                  <c:v>435</c:v>
                </c:pt>
                <c:pt idx="467">
                  <c:v>435.5</c:v>
                </c:pt>
                <c:pt idx="468">
                  <c:v>436</c:v>
                </c:pt>
                <c:pt idx="469">
                  <c:v>436.5</c:v>
                </c:pt>
                <c:pt idx="470">
                  <c:v>437</c:v>
                </c:pt>
                <c:pt idx="471">
                  <c:v>437.5</c:v>
                </c:pt>
                <c:pt idx="472">
                  <c:v>438</c:v>
                </c:pt>
                <c:pt idx="473">
                  <c:v>438.5</c:v>
                </c:pt>
                <c:pt idx="474">
                  <c:v>439</c:v>
                </c:pt>
                <c:pt idx="475">
                  <c:v>439.5</c:v>
                </c:pt>
                <c:pt idx="476">
                  <c:v>440</c:v>
                </c:pt>
                <c:pt idx="477">
                  <c:v>440.5</c:v>
                </c:pt>
                <c:pt idx="478">
                  <c:v>441</c:v>
                </c:pt>
                <c:pt idx="479">
                  <c:v>441.5</c:v>
                </c:pt>
                <c:pt idx="480">
                  <c:v>442</c:v>
                </c:pt>
                <c:pt idx="481">
                  <c:v>442.5</c:v>
                </c:pt>
                <c:pt idx="482">
                  <c:v>443</c:v>
                </c:pt>
                <c:pt idx="483">
                  <c:v>443.5</c:v>
                </c:pt>
                <c:pt idx="484">
                  <c:v>444</c:v>
                </c:pt>
                <c:pt idx="485">
                  <c:v>444.5</c:v>
                </c:pt>
                <c:pt idx="486">
                  <c:v>445</c:v>
                </c:pt>
                <c:pt idx="487">
                  <c:v>445.5</c:v>
                </c:pt>
                <c:pt idx="488">
                  <c:v>446</c:v>
                </c:pt>
                <c:pt idx="489">
                  <c:v>446.5</c:v>
                </c:pt>
                <c:pt idx="490">
                  <c:v>447</c:v>
                </c:pt>
                <c:pt idx="491">
                  <c:v>447.5</c:v>
                </c:pt>
                <c:pt idx="492">
                  <c:v>448</c:v>
                </c:pt>
                <c:pt idx="493">
                  <c:v>448.5</c:v>
                </c:pt>
                <c:pt idx="494">
                  <c:v>449</c:v>
                </c:pt>
                <c:pt idx="495">
                  <c:v>449.5</c:v>
                </c:pt>
                <c:pt idx="496">
                  <c:v>450</c:v>
                </c:pt>
                <c:pt idx="497">
                  <c:v>450.5</c:v>
                </c:pt>
                <c:pt idx="498">
                  <c:v>451</c:v>
                </c:pt>
                <c:pt idx="499">
                  <c:v>451.5</c:v>
                </c:pt>
                <c:pt idx="500">
                  <c:v>452</c:v>
                </c:pt>
                <c:pt idx="501">
                  <c:v>452.5</c:v>
                </c:pt>
                <c:pt idx="502">
                  <c:v>453</c:v>
                </c:pt>
                <c:pt idx="503">
                  <c:v>453.5</c:v>
                </c:pt>
                <c:pt idx="504">
                  <c:v>454</c:v>
                </c:pt>
                <c:pt idx="505">
                  <c:v>454.5</c:v>
                </c:pt>
                <c:pt idx="506">
                  <c:v>455</c:v>
                </c:pt>
                <c:pt idx="507">
                  <c:v>455.5</c:v>
                </c:pt>
                <c:pt idx="508">
                  <c:v>456</c:v>
                </c:pt>
                <c:pt idx="509">
                  <c:v>456.5</c:v>
                </c:pt>
                <c:pt idx="510">
                  <c:v>457</c:v>
                </c:pt>
                <c:pt idx="511">
                  <c:v>457.5</c:v>
                </c:pt>
                <c:pt idx="512">
                  <c:v>458</c:v>
                </c:pt>
                <c:pt idx="513">
                  <c:v>458.5</c:v>
                </c:pt>
                <c:pt idx="514">
                  <c:v>459</c:v>
                </c:pt>
                <c:pt idx="515">
                  <c:v>459.5</c:v>
                </c:pt>
                <c:pt idx="516">
                  <c:v>460</c:v>
                </c:pt>
                <c:pt idx="517">
                  <c:v>460.5</c:v>
                </c:pt>
                <c:pt idx="518">
                  <c:v>461</c:v>
                </c:pt>
                <c:pt idx="519">
                  <c:v>461.5</c:v>
                </c:pt>
                <c:pt idx="520">
                  <c:v>462</c:v>
                </c:pt>
                <c:pt idx="521">
                  <c:v>462.5</c:v>
                </c:pt>
                <c:pt idx="522">
                  <c:v>463</c:v>
                </c:pt>
                <c:pt idx="523">
                  <c:v>463.5</c:v>
                </c:pt>
                <c:pt idx="524">
                  <c:v>464</c:v>
                </c:pt>
                <c:pt idx="525">
                  <c:v>464.5</c:v>
                </c:pt>
                <c:pt idx="526">
                  <c:v>465</c:v>
                </c:pt>
                <c:pt idx="527">
                  <c:v>465.5</c:v>
                </c:pt>
                <c:pt idx="528">
                  <c:v>466</c:v>
                </c:pt>
                <c:pt idx="529">
                  <c:v>466.5</c:v>
                </c:pt>
                <c:pt idx="530">
                  <c:v>467</c:v>
                </c:pt>
                <c:pt idx="531">
                  <c:v>467.5</c:v>
                </c:pt>
                <c:pt idx="532">
                  <c:v>468</c:v>
                </c:pt>
                <c:pt idx="533">
                  <c:v>468.5</c:v>
                </c:pt>
                <c:pt idx="534">
                  <c:v>469</c:v>
                </c:pt>
                <c:pt idx="535">
                  <c:v>469.5</c:v>
                </c:pt>
                <c:pt idx="536">
                  <c:v>470</c:v>
                </c:pt>
                <c:pt idx="537">
                  <c:v>470.5</c:v>
                </c:pt>
                <c:pt idx="538">
                  <c:v>471</c:v>
                </c:pt>
                <c:pt idx="539">
                  <c:v>471.5</c:v>
                </c:pt>
                <c:pt idx="540">
                  <c:v>472</c:v>
                </c:pt>
                <c:pt idx="541">
                  <c:v>472.5</c:v>
                </c:pt>
                <c:pt idx="542">
                  <c:v>473</c:v>
                </c:pt>
                <c:pt idx="543">
                  <c:v>473.5</c:v>
                </c:pt>
                <c:pt idx="544">
                  <c:v>474</c:v>
                </c:pt>
                <c:pt idx="545">
                  <c:v>474.5</c:v>
                </c:pt>
                <c:pt idx="546">
                  <c:v>475</c:v>
                </c:pt>
                <c:pt idx="547">
                  <c:v>475.5</c:v>
                </c:pt>
                <c:pt idx="548">
                  <c:v>476</c:v>
                </c:pt>
                <c:pt idx="549">
                  <c:v>476.5</c:v>
                </c:pt>
                <c:pt idx="550">
                  <c:v>477</c:v>
                </c:pt>
                <c:pt idx="551">
                  <c:v>477.5</c:v>
                </c:pt>
                <c:pt idx="552">
                  <c:v>478</c:v>
                </c:pt>
                <c:pt idx="553">
                  <c:v>478.5</c:v>
                </c:pt>
                <c:pt idx="554">
                  <c:v>479</c:v>
                </c:pt>
                <c:pt idx="555">
                  <c:v>479.5</c:v>
                </c:pt>
                <c:pt idx="556">
                  <c:v>480</c:v>
                </c:pt>
                <c:pt idx="557">
                  <c:v>480.5</c:v>
                </c:pt>
                <c:pt idx="558">
                  <c:v>481</c:v>
                </c:pt>
                <c:pt idx="559">
                  <c:v>481.5</c:v>
                </c:pt>
                <c:pt idx="560">
                  <c:v>482</c:v>
                </c:pt>
                <c:pt idx="561">
                  <c:v>482.5</c:v>
                </c:pt>
                <c:pt idx="562">
                  <c:v>483</c:v>
                </c:pt>
                <c:pt idx="563">
                  <c:v>483.5</c:v>
                </c:pt>
                <c:pt idx="564">
                  <c:v>484</c:v>
                </c:pt>
                <c:pt idx="565">
                  <c:v>484.5</c:v>
                </c:pt>
                <c:pt idx="566">
                  <c:v>485</c:v>
                </c:pt>
                <c:pt idx="567">
                  <c:v>485.5</c:v>
                </c:pt>
                <c:pt idx="568">
                  <c:v>486</c:v>
                </c:pt>
                <c:pt idx="569">
                  <c:v>486.5</c:v>
                </c:pt>
                <c:pt idx="570">
                  <c:v>487</c:v>
                </c:pt>
                <c:pt idx="571">
                  <c:v>487.5</c:v>
                </c:pt>
                <c:pt idx="572">
                  <c:v>488</c:v>
                </c:pt>
                <c:pt idx="573">
                  <c:v>488.5</c:v>
                </c:pt>
                <c:pt idx="574">
                  <c:v>489</c:v>
                </c:pt>
                <c:pt idx="575">
                  <c:v>489.5</c:v>
                </c:pt>
                <c:pt idx="576">
                  <c:v>490</c:v>
                </c:pt>
                <c:pt idx="577">
                  <c:v>490.5</c:v>
                </c:pt>
                <c:pt idx="578">
                  <c:v>491</c:v>
                </c:pt>
                <c:pt idx="579">
                  <c:v>491.5</c:v>
                </c:pt>
                <c:pt idx="580">
                  <c:v>492</c:v>
                </c:pt>
                <c:pt idx="581">
                  <c:v>492.5</c:v>
                </c:pt>
                <c:pt idx="582">
                  <c:v>493</c:v>
                </c:pt>
                <c:pt idx="583">
                  <c:v>493.5</c:v>
                </c:pt>
                <c:pt idx="584">
                  <c:v>494</c:v>
                </c:pt>
                <c:pt idx="585">
                  <c:v>494.5</c:v>
                </c:pt>
                <c:pt idx="586">
                  <c:v>495</c:v>
                </c:pt>
                <c:pt idx="587">
                  <c:v>495.5</c:v>
                </c:pt>
                <c:pt idx="588">
                  <c:v>496</c:v>
                </c:pt>
                <c:pt idx="589">
                  <c:v>496.5</c:v>
                </c:pt>
                <c:pt idx="590">
                  <c:v>497</c:v>
                </c:pt>
                <c:pt idx="591">
                  <c:v>497.5</c:v>
                </c:pt>
                <c:pt idx="592">
                  <c:v>498</c:v>
                </c:pt>
                <c:pt idx="593">
                  <c:v>498.5</c:v>
                </c:pt>
                <c:pt idx="594">
                  <c:v>499</c:v>
                </c:pt>
                <c:pt idx="595">
                  <c:v>499.5</c:v>
                </c:pt>
                <c:pt idx="596">
                  <c:v>500</c:v>
                </c:pt>
                <c:pt idx="597">
                  <c:v>500.5</c:v>
                </c:pt>
                <c:pt idx="598">
                  <c:v>501</c:v>
                </c:pt>
                <c:pt idx="599">
                  <c:v>501.5</c:v>
                </c:pt>
                <c:pt idx="600">
                  <c:v>502</c:v>
                </c:pt>
                <c:pt idx="601">
                  <c:v>502.5</c:v>
                </c:pt>
                <c:pt idx="602">
                  <c:v>503</c:v>
                </c:pt>
                <c:pt idx="603">
                  <c:v>503.5</c:v>
                </c:pt>
                <c:pt idx="604">
                  <c:v>504</c:v>
                </c:pt>
                <c:pt idx="605">
                  <c:v>504.5</c:v>
                </c:pt>
                <c:pt idx="606">
                  <c:v>505</c:v>
                </c:pt>
                <c:pt idx="607">
                  <c:v>505.5</c:v>
                </c:pt>
                <c:pt idx="608">
                  <c:v>506</c:v>
                </c:pt>
                <c:pt idx="609">
                  <c:v>506.5</c:v>
                </c:pt>
                <c:pt idx="610">
                  <c:v>507</c:v>
                </c:pt>
                <c:pt idx="611">
                  <c:v>507.5</c:v>
                </c:pt>
                <c:pt idx="612">
                  <c:v>508</c:v>
                </c:pt>
                <c:pt idx="613">
                  <c:v>508.5</c:v>
                </c:pt>
                <c:pt idx="614">
                  <c:v>509</c:v>
                </c:pt>
                <c:pt idx="615">
                  <c:v>509.5</c:v>
                </c:pt>
                <c:pt idx="616">
                  <c:v>510</c:v>
                </c:pt>
                <c:pt idx="617">
                  <c:v>510.5</c:v>
                </c:pt>
                <c:pt idx="618">
                  <c:v>511</c:v>
                </c:pt>
                <c:pt idx="619">
                  <c:v>511.5</c:v>
                </c:pt>
                <c:pt idx="620">
                  <c:v>512</c:v>
                </c:pt>
                <c:pt idx="621">
                  <c:v>512.5</c:v>
                </c:pt>
                <c:pt idx="622">
                  <c:v>513</c:v>
                </c:pt>
                <c:pt idx="623">
                  <c:v>513.5</c:v>
                </c:pt>
                <c:pt idx="624">
                  <c:v>514</c:v>
                </c:pt>
                <c:pt idx="625">
                  <c:v>514.5</c:v>
                </c:pt>
                <c:pt idx="626">
                  <c:v>515</c:v>
                </c:pt>
                <c:pt idx="627">
                  <c:v>515.5</c:v>
                </c:pt>
                <c:pt idx="628">
                  <c:v>516</c:v>
                </c:pt>
                <c:pt idx="629">
                  <c:v>516.5</c:v>
                </c:pt>
                <c:pt idx="630">
                  <c:v>517</c:v>
                </c:pt>
                <c:pt idx="631">
                  <c:v>517.5</c:v>
                </c:pt>
                <c:pt idx="632">
                  <c:v>518</c:v>
                </c:pt>
                <c:pt idx="633">
                  <c:v>518.5</c:v>
                </c:pt>
                <c:pt idx="634">
                  <c:v>519</c:v>
                </c:pt>
                <c:pt idx="635">
                  <c:v>519.5</c:v>
                </c:pt>
                <c:pt idx="636">
                  <c:v>520</c:v>
                </c:pt>
                <c:pt idx="637">
                  <c:v>520.5</c:v>
                </c:pt>
                <c:pt idx="638">
                  <c:v>521</c:v>
                </c:pt>
                <c:pt idx="639">
                  <c:v>521.5</c:v>
                </c:pt>
                <c:pt idx="640">
                  <c:v>522</c:v>
                </c:pt>
                <c:pt idx="641">
                  <c:v>522.5</c:v>
                </c:pt>
                <c:pt idx="642">
                  <c:v>523</c:v>
                </c:pt>
                <c:pt idx="643">
                  <c:v>523.5</c:v>
                </c:pt>
                <c:pt idx="644">
                  <c:v>524</c:v>
                </c:pt>
                <c:pt idx="645">
                  <c:v>524.5</c:v>
                </c:pt>
                <c:pt idx="646">
                  <c:v>525</c:v>
                </c:pt>
                <c:pt idx="647">
                  <c:v>525.5</c:v>
                </c:pt>
                <c:pt idx="648">
                  <c:v>526</c:v>
                </c:pt>
                <c:pt idx="649">
                  <c:v>526.5</c:v>
                </c:pt>
                <c:pt idx="650">
                  <c:v>527</c:v>
                </c:pt>
                <c:pt idx="651">
                  <c:v>527.5</c:v>
                </c:pt>
                <c:pt idx="652">
                  <c:v>528</c:v>
                </c:pt>
                <c:pt idx="653">
                  <c:v>528.5</c:v>
                </c:pt>
                <c:pt idx="654">
                  <c:v>529</c:v>
                </c:pt>
                <c:pt idx="655">
                  <c:v>529.5</c:v>
                </c:pt>
                <c:pt idx="656">
                  <c:v>530</c:v>
                </c:pt>
                <c:pt idx="657">
                  <c:v>530.5</c:v>
                </c:pt>
                <c:pt idx="658">
                  <c:v>531</c:v>
                </c:pt>
                <c:pt idx="659">
                  <c:v>531.5</c:v>
                </c:pt>
                <c:pt idx="660">
                  <c:v>532</c:v>
                </c:pt>
                <c:pt idx="661">
                  <c:v>532.5</c:v>
                </c:pt>
                <c:pt idx="662">
                  <c:v>533</c:v>
                </c:pt>
                <c:pt idx="663">
                  <c:v>533.5</c:v>
                </c:pt>
                <c:pt idx="664">
                  <c:v>534</c:v>
                </c:pt>
                <c:pt idx="665">
                  <c:v>534.5</c:v>
                </c:pt>
                <c:pt idx="666">
                  <c:v>535</c:v>
                </c:pt>
                <c:pt idx="667">
                  <c:v>535.5</c:v>
                </c:pt>
                <c:pt idx="668">
                  <c:v>536</c:v>
                </c:pt>
                <c:pt idx="669">
                  <c:v>536.5</c:v>
                </c:pt>
                <c:pt idx="670">
                  <c:v>537</c:v>
                </c:pt>
                <c:pt idx="671">
                  <c:v>537.5</c:v>
                </c:pt>
                <c:pt idx="672">
                  <c:v>538</c:v>
                </c:pt>
                <c:pt idx="673">
                  <c:v>538.5</c:v>
                </c:pt>
                <c:pt idx="674">
                  <c:v>539</c:v>
                </c:pt>
                <c:pt idx="675">
                  <c:v>539.5</c:v>
                </c:pt>
                <c:pt idx="676">
                  <c:v>540</c:v>
                </c:pt>
                <c:pt idx="677">
                  <c:v>540.5</c:v>
                </c:pt>
                <c:pt idx="678">
                  <c:v>541</c:v>
                </c:pt>
                <c:pt idx="679">
                  <c:v>541.5</c:v>
                </c:pt>
                <c:pt idx="680">
                  <c:v>542</c:v>
                </c:pt>
                <c:pt idx="681">
                  <c:v>542.5</c:v>
                </c:pt>
                <c:pt idx="682">
                  <c:v>543</c:v>
                </c:pt>
                <c:pt idx="683">
                  <c:v>543.5</c:v>
                </c:pt>
                <c:pt idx="684">
                  <c:v>544</c:v>
                </c:pt>
                <c:pt idx="685">
                  <c:v>544.5</c:v>
                </c:pt>
                <c:pt idx="686">
                  <c:v>545</c:v>
                </c:pt>
                <c:pt idx="687">
                  <c:v>545.5</c:v>
                </c:pt>
                <c:pt idx="688">
                  <c:v>546</c:v>
                </c:pt>
                <c:pt idx="689">
                  <c:v>546.5</c:v>
                </c:pt>
                <c:pt idx="690">
                  <c:v>547</c:v>
                </c:pt>
                <c:pt idx="691">
                  <c:v>547.5</c:v>
                </c:pt>
                <c:pt idx="692">
                  <c:v>548</c:v>
                </c:pt>
                <c:pt idx="693">
                  <c:v>548.5</c:v>
                </c:pt>
                <c:pt idx="694">
                  <c:v>549</c:v>
                </c:pt>
                <c:pt idx="695">
                  <c:v>549.5</c:v>
                </c:pt>
                <c:pt idx="696">
                  <c:v>550</c:v>
                </c:pt>
                <c:pt idx="697">
                  <c:v>550.5</c:v>
                </c:pt>
                <c:pt idx="698">
                  <c:v>551</c:v>
                </c:pt>
                <c:pt idx="699">
                  <c:v>551.5</c:v>
                </c:pt>
                <c:pt idx="700">
                  <c:v>552</c:v>
                </c:pt>
                <c:pt idx="701">
                  <c:v>552.5</c:v>
                </c:pt>
                <c:pt idx="702">
                  <c:v>553</c:v>
                </c:pt>
                <c:pt idx="703">
                  <c:v>553.5</c:v>
                </c:pt>
                <c:pt idx="704">
                  <c:v>554</c:v>
                </c:pt>
                <c:pt idx="705">
                  <c:v>554.5</c:v>
                </c:pt>
                <c:pt idx="706">
                  <c:v>555</c:v>
                </c:pt>
                <c:pt idx="707">
                  <c:v>555.5</c:v>
                </c:pt>
                <c:pt idx="708">
                  <c:v>556</c:v>
                </c:pt>
                <c:pt idx="709">
                  <c:v>556.5</c:v>
                </c:pt>
                <c:pt idx="710">
                  <c:v>557</c:v>
                </c:pt>
                <c:pt idx="711">
                  <c:v>557.5</c:v>
                </c:pt>
                <c:pt idx="712">
                  <c:v>558</c:v>
                </c:pt>
                <c:pt idx="713">
                  <c:v>558.5</c:v>
                </c:pt>
                <c:pt idx="714">
                  <c:v>559</c:v>
                </c:pt>
                <c:pt idx="715">
                  <c:v>559.5</c:v>
                </c:pt>
                <c:pt idx="716">
                  <c:v>560</c:v>
                </c:pt>
                <c:pt idx="717">
                  <c:v>560.5</c:v>
                </c:pt>
                <c:pt idx="718">
                  <c:v>561</c:v>
                </c:pt>
                <c:pt idx="719">
                  <c:v>561.5</c:v>
                </c:pt>
                <c:pt idx="720">
                  <c:v>562</c:v>
                </c:pt>
                <c:pt idx="721">
                  <c:v>562.5</c:v>
                </c:pt>
                <c:pt idx="722">
                  <c:v>563</c:v>
                </c:pt>
                <c:pt idx="723">
                  <c:v>563.5</c:v>
                </c:pt>
                <c:pt idx="724">
                  <c:v>564</c:v>
                </c:pt>
                <c:pt idx="725">
                  <c:v>564.5</c:v>
                </c:pt>
                <c:pt idx="726">
                  <c:v>565</c:v>
                </c:pt>
                <c:pt idx="727">
                  <c:v>565.5</c:v>
                </c:pt>
                <c:pt idx="728">
                  <c:v>566</c:v>
                </c:pt>
                <c:pt idx="729">
                  <c:v>566.5</c:v>
                </c:pt>
                <c:pt idx="730">
                  <c:v>567</c:v>
                </c:pt>
                <c:pt idx="731">
                  <c:v>567.5</c:v>
                </c:pt>
                <c:pt idx="732">
                  <c:v>568</c:v>
                </c:pt>
                <c:pt idx="733">
                  <c:v>568.5</c:v>
                </c:pt>
                <c:pt idx="734">
                  <c:v>569</c:v>
                </c:pt>
                <c:pt idx="735">
                  <c:v>569.5</c:v>
                </c:pt>
                <c:pt idx="736">
                  <c:v>570</c:v>
                </c:pt>
                <c:pt idx="737">
                  <c:v>570.5</c:v>
                </c:pt>
                <c:pt idx="738">
                  <c:v>571</c:v>
                </c:pt>
                <c:pt idx="739">
                  <c:v>571.5</c:v>
                </c:pt>
                <c:pt idx="740">
                  <c:v>572</c:v>
                </c:pt>
                <c:pt idx="741">
                  <c:v>572.5</c:v>
                </c:pt>
                <c:pt idx="742">
                  <c:v>573</c:v>
                </c:pt>
                <c:pt idx="743">
                  <c:v>573.5</c:v>
                </c:pt>
                <c:pt idx="744">
                  <c:v>574</c:v>
                </c:pt>
                <c:pt idx="745">
                  <c:v>574.5</c:v>
                </c:pt>
                <c:pt idx="746">
                  <c:v>575</c:v>
                </c:pt>
                <c:pt idx="747">
                  <c:v>575.5</c:v>
                </c:pt>
                <c:pt idx="748">
                  <c:v>576</c:v>
                </c:pt>
                <c:pt idx="749">
                  <c:v>576.5</c:v>
                </c:pt>
                <c:pt idx="750">
                  <c:v>577</c:v>
                </c:pt>
                <c:pt idx="751">
                  <c:v>577.5</c:v>
                </c:pt>
                <c:pt idx="752">
                  <c:v>578</c:v>
                </c:pt>
                <c:pt idx="753">
                  <c:v>578.5</c:v>
                </c:pt>
                <c:pt idx="754">
                  <c:v>579</c:v>
                </c:pt>
                <c:pt idx="755">
                  <c:v>579.5</c:v>
                </c:pt>
                <c:pt idx="756">
                  <c:v>580</c:v>
                </c:pt>
                <c:pt idx="757">
                  <c:v>580.5</c:v>
                </c:pt>
                <c:pt idx="758">
                  <c:v>581</c:v>
                </c:pt>
                <c:pt idx="759">
                  <c:v>581.5</c:v>
                </c:pt>
                <c:pt idx="760">
                  <c:v>582</c:v>
                </c:pt>
                <c:pt idx="761">
                  <c:v>582.5</c:v>
                </c:pt>
                <c:pt idx="762">
                  <c:v>583</c:v>
                </c:pt>
                <c:pt idx="763">
                  <c:v>583.5</c:v>
                </c:pt>
                <c:pt idx="764">
                  <c:v>584</c:v>
                </c:pt>
                <c:pt idx="765">
                  <c:v>584.5</c:v>
                </c:pt>
                <c:pt idx="766">
                  <c:v>585</c:v>
                </c:pt>
                <c:pt idx="767">
                  <c:v>585.5</c:v>
                </c:pt>
                <c:pt idx="768">
                  <c:v>586</c:v>
                </c:pt>
                <c:pt idx="769">
                  <c:v>586.5</c:v>
                </c:pt>
                <c:pt idx="770">
                  <c:v>587</c:v>
                </c:pt>
                <c:pt idx="771">
                  <c:v>587.5</c:v>
                </c:pt>
                <c:pt idx="772">
                  <c:v>588</c:v>
                </c:pt>
                <c:pt idx="773">
                  <c:v>588.5</c:v>
                </c:pt>
                <c:pt idx="774">
                  <c:v>589</c:v>
                </c:pt>
                <c:pt idx="775">
                  <c:v>589.5</c:v>
                </c:pt>
                <c:pt idx="776">
                  <c:v>590</c:v>
                </c:pt>
                <c:pt idx="777">
                  <c:v>590.5</c:v>
                </c:pt>
                <c:pt idx="778">
                  <c:v>591</c:v>
                </c:pt>
                <c:pt idx="779">
                  <c:v>591.5</c:v>
                </c:pt>
                <c:pt idx="780">
                  <c:v>592</c:v>
                </c:pt>
                <c:pt idx="781">
                  <c:v>592.5</c:v>
                </c:pt>
                <c:pt idx="782">
                  <c:v>593</c:v>
                </c:pt>
                <c:pt idx="783">
                  <c:v>593.5</c:v>
                </c:pt>
                <c:pt idx="784">
                  <c:v>594</c:v>
                </c:pt>
                <c:pt idx="785">
                  <c:v>594.5</c:v>
                </c:pt>
                <c:pt idx="786">
                  <c:v>595</c:v>
                </c:pt>
                <c:pt idx="787">
                  <c:v>595.5</c:v>
                </c:pt>
                <c:pt idx="788">
                  <c:v>596</c:v>
                </c:pt>
                <c:pt idx="789">
                  <c:v>596.5</c:v>
                </c:pt>
                <c:pt idx="790">
                  <c:v>597</c:v>
                </c:pt>
                <c:pt idx="791">
                  <c:v>597.5</c:v>
                </c:pt>
                <c:pt idx="792">
                  <c:v>598</c:v>
                </c:pt>
                <c:pt idx="793">
                  <c:v>598.5</c:v>
                </c:pt>
                <c:pt idx="794">
                  <c:v>599</c:v>
                </c:pt>
                <c:pt idx="795">
                  <c:v>599.5</c:v>
                </c:pt>
                <c:pt idx="796">
                  <c:v>600</c:v>
                </c:pt>
                <c:pt idx="797">
                  <c:v>600.5</c:v>
                </c:pt>
                <c:pt idx="798">
                  <c:v>601</c:v>
                </c:pt>
                <c:pt idx="799">
                  <c:v>601.5</c:v>
                </c:pt>
                <c:pt idx="800">
                  <c:v>602</c:v>
                </c:pt>
                <c:pt idx="801">
                  <c:v>602.5</c:v>
                </c:pt>
                <c:pt idx="802">
                  <c:v>603</c:v>
                </c:pt>
                <c:pt idx="803">
                  <c:v>603.5</c:v>
                </c:pt>
                <c:pt idx="804">
                  <c:v>604</c:v>
                </c:pt>
                <c:pt idx="805">
                  <c:v>604.5</c:v>
                </c:pt>
                <c:pt idx="806">
                  <c:v>605</c:v>
                </c:pt>
                <c:pt idx="807">
                  <c:v>605.5</c:v>
                </c:pt>
                <c:pt idx="808">
                  <c:v>606</c:v>
                </c:pt>
                <c:pt idx="809">
                  <c:v>606.5</c:v>
                </c:pt>
                <c:pt idx="810">
                  <c:v>607</c:v>
                </c:pt>
                <c:pt idx="811">
                  <c:v>607.5</c:v>
                </c:pt>
                <c:pt idx="812">
                  <c:v>608</c:v>
                </c:pt>
                <c:pt idx="813">
                  <c:v>608.5</c:v>
                </c:pt>
                <c:pt idx="814">
                  <c:v>609</c:v>
                </c:pt>
                <c:pt idx="815">
                  <c:v>609.5</c:v>
                </c:pt>
                <c:pt idx="816">
                  <c:v>610</c:v>
                </c:pt>
                <c:pt idx="817">
                  <c:v>610.5</c:v>
                </c:pt>
                <c:pt idx="818">
                  <c:v>611</c:v>
                </c:pt>
                <c:pt idx="819">
                  <c:v>611.5</c:v>
                </c:pt>
                <c:pt idx="820">
                  <c:v>612</c:v>
                </c:pt>
                <c:pt idx="821">
                  <c:v>612.5</c:v>
                </c:pt>
                <c:pt idx="822">
                  <c:v>613</c:v>
                </c:pt>
                <c:pt idx="823">
                  <c:v>613.5</c:v>
                </c:pt>
                <c:pt idx="824">
                  <c:v>614</c:v>
                </c:pt>
                <c:pt idx="825">
                  <c:v>614.5</c:v>
                </c:pt>
                <c:pt idx="826">
                  <c:v>615</c:v>
                </c:pt>
                <c:pt idx="827">
                  <c:v>615.5</c:v>
                </c:pt>
                <c:pt idx="828">
                  <c:v>616</c:v>
                </c:pt>
                <c:pt idx="829">
                  <c:v>616.5</c:v>
                </c:pt>
                <c:pt idx="830">
                  <c:v>617</c:v>
                </c:pt>
                <c:pt idx="831">
                  <c:v>617.5</c:v>
                </c:pt>
                <c:pt idx="832">
                  <c:v>618</c:v>
                </c:pt>
                <c:pt idx="833">
                  <c:v>618.5</c:v>
                </c:pt>
                <c:pt idx="834">
                  <c:v>619</c:v>
                </c:pt>
                <c:pt idx="835">
                  <c:v>619.5</c:v>
                </c:pt>
                <c:pt idx="836">
                  <c:v>620</c:v>
                </c:pt>
                <c:pt idx="837">
                  <c:v>620.5</c:v>
                </c:pt>
                <c:pt idx="838">
                  <c:v>621</c:v>
                </c:pt>
                <c:pt idx="839">
                  <c:v>621.5</c:v>
                </c:pt>
                <c:pt idx="840">
                  <c:v>622</c:v>
                </c:pt>
                <c:pt idx="841">
                  <c:v>622.5</c:v>
                </c:pt>
                <c:pt idx="842">
                  <c:v>623</c:v>
                </c:pt>
                <c:pt idx="843">
                  <c:v>623.5</c:v>
                </c:pt>
                <c:pt idx="844">
                  <c:v>624</c:v>
                </c:pt>
                <c:pt idx="845">
                  <c:v>624.5</c:v>
                </c:pt>
                <c:pt idx="846">
                  <c:v>625</c:v>
                </c:pt>
                <c:pt idx="847">
                  <c:v>625.5</c:v>
                </c:pt>
                <c:pt idx="848">
                  <c:v>626</c:v>
                </c:pt>
                <c:pt idx="849">
                  <c:v>626.5</c:v>
                </c:pt>
                <c:pt idx="850">
                  <c:v>627</c:v>
                </c:pt>
                <c:pt idx="851">
                  <c:v>627.5</c:v>
                </c:pt>
                <c:pt idx="852">
                  <c:v>628</c:v>
                </c:pt>
                <c:pt idx="853">
                  <c:v>628.5</c:v>
                </c:pt>
                <c:pt idx="854">
                  <c:v>629</c:v>
                </c:pt>
                <c:pt idx="855">
                  <c:v>629.5</c:v>
                </c:pt>
                <c:pt idx="856">
                  <c:v>630</c:v>
                </c:pt>
                <c:pt idx="857">
                  <c:v>630.5</c:v>
                </c:pt>
                <c:pt idx="858">
                  <c:v>631</c:v>
                </c:pt>
                <c:pt idx="859">
                  <c:v>631.5</c:v>
                </c:pt>
                <c:pt idx="860">
                  <c:v>632</c:v>
                </c:pt>
                <c:pt idx="861">
                  <c:v>632.5</c:v>
                </c:pt>
                <c:pt idx="862">
                  <c:v>633</c:v>
                </c:pt>
                <c:pt idx="863">
                  <c:v>633.5</c:v>
                </c:pt>
                <c:pt idx="864">
                  <c:v>634</c:v>
                </c:pt>
                <c:pt idx="865">
                  <c:v>634.5</c:v>
                </c:pt>
                <c:pt idx="866">
                  <c:v>635</c:v>
                </c:pt>
                <c:pt idx="867">
                  <c:v>635.5</c:v>
                </c:pt>
                <c:pt idx="868">
                  <c:v>636</c:v>
                </c:pt>
                <c:pt idx="869">
                  <c:v>636.5</c:v>
                </c:pt>
                <c:pt idx="870">
                  <c:v>637</c:v>
                </c:pt>
                <c:pt idx="871">
                  <c:v>637.5</c:v>
                </c:pt>
                <c:pt idx="872">
                  <c:v>638</c:v>
                </c:pt>
                <c:pt idx="873">
                  <c:v>638.5</c:v>
                </c:pt>
                <c:pt idx="874">
                  <c:v>639</c:v>
                </c:pt>
                <c:pt idx="875">
                  <c:v>639.5</c:v>
                </c:pt>
                <c:pt idx="876">
                  <c:v>640</c:v>
                </c:pt>
                <c:pt idx="877">
                  <c:v>640.5</c:v>
                </c:pt>
                <c:pt idx="878">
                  <c:v>641</c:v>
                </c:pt>
                <c:pt idx="879">
                  <c:v>641.5</c:v>
                </c:pt>
                <c:pt idx="880">
                  <c:v>642</c:v>
                </c:pt>
                <c:pt idx="881">
                  <c:v>642.5</c:v>
                </c:pt>
                <c:pt idx="882">
                  <c:v>643</c:v>
                </c:pt>
                <c:pt idx="883">
                  <c:v>643.5</c:v>
                </c:pt>
                <c:pt idx="884">
                  <c:v>644</c:v>
                </c:pt>
                <c:pt idx="885">
                  <c:v>644.5</c:v>
                </c:pt>
                <c:pt idx="886">
                  <c:v>645</c:v>
                </c:pt>
                <c:pt idx="887">
                  <c:v>645.5</c:v>
                </c:pt>
                <c:pt idx="888">
                  <c:v>646</c:v>
                </c:pt>
                <c:pt idx="889">
                  <c:v>646.5</c:v>
                </c:pt>
                <c:pt idx="890">
                  <c:v>647</c:v>
                </c:pt>
                <c:pt idx="891">
                  <c:v>647.5</c:v>
                </c:pt>
                <c:pt idx="892">
                  <c:v>648</c:v>
                </c:pt>
                <c:pt idx="893">
                  <c:v>648.5</c:v>
                </c:pt>
                <c:pt idx="894">
                  <c:v>649</c:v>
                </c:pt>
                <c:pt idx="895">
                  <c:v>649.5</c:v>
                </c:pt>
                <c:pt idx="896">
                  <c:v>650</c:v>
                </c:pt>
                <c:pt idx="897">
                  <c:v>650.5</c:v>
                </c:pt>
                <c:pt idx="898">
                  <c:v>651</c:v>
                </c:pt>
                <c:pt idx="899">
                  <c:v>651.5</c:v>
                </c:pt>
                <c:pt idx="900">
                  <c:v>652</c:v>
                </c:pt>
                <c:pt idx="901">
                  <c:v>652.5</c:v>
                </c:pt>
                <c:pt idx="902">
                  <c:v>653</c:v>
                </c:pt>
                <c:pt idx="903">
                  <c:v>653.5</c:v>
                </c:pt>
                <c:pt idx="904">
                  <c:v>654</c:v>
                </c:pt>
                <c:pt idx="905">
                  <c:v>654.5</c:v>
                </c:pt>
                <c:pt idx="906">
                  <c:v>655</c:v>
                </c:pt>
                <c:pt idx="907">
                  <c:v>655.5</c:v>
                </c:pt>
                <c:pt idx="908">
                  <c:v>656</c:v>
                </c:pt>
                <c:pt idx="909">
                  <c:v>656.5</c:v>
                </c:pt>
                <c:pt idx="910">
                  <c:v>657</c:v>
                </c:pt>
                <c:pt idx="911">
                  <c:v>657.5</c:v>
                </c:pt>
                <c:pt idx="912">
                  <c:v>658</c:v>
                </c:pt>
                <c:pt idx="913">
                  <c:v>658.5</c:v>
                </c:pt>
                <c:pt idx="914">
                  <c:v>659</c:v>
                </c:pt>
                <c:pt idx="915">
                  <c:v>659.5</c:v>
                </c:pt>
                <c:pt idx="916">
                  <c:v>660</c:v>
                </c:pt>
                <c:pt idx="917">
                  <c:v>660.5</c:v>
                </c:pt>
                <c:pt idx="918">
                  <c:v>661</c:v>
                </c:pt>
                <c:pt idx="919">
                  <c:v>661.5</c:v>
                </c:pt>
                <c:pt idx="920">
                  <c:v>662</c:v>
                </c:pt>
                <c:pt idx="921">
                  <c:v>662.5</c:v>
                </c:pt>
                <c:pt idx="922">
                  <c:v>663</c:v>
                </c:pt>
                <c:pt idx="923">
                  <c:v>663.5</c:v>
                </c:pt>
                <c:pt idx="924">
                  <c:v>664</c:v>
                </c:pt>
                <c:pt idx="925">
                  <c:v>664.5</c:v>
                </c:pt>
                <c:pt idx="926">
                  <c:v>665</c:v>
                </c:pt>
                <c:pt idx="927">
                  <c:v>665.5</c:v>
                </c:pt>
                <c:pt idx="928">
                  <c:v>666</c:v>
                </c:pt>
                <c:pt idx="929">
                  <c:v>666.5</c:v>
                </c:pt>
                <c:pt idx="930">
                  <c:v>667</c:v>
                </c:pt>
                <c:pt idx="931">
                  <c:v>667.5</c:v>
                </c:pt>
                <c:pt idx="932">
                  <c:v>668</c:v>
                </c:pt>
                <c:pt idx="933">
                  <c:v>668.5</c:v>
                </c:pt>
                <c:pt idx="934">
                  <c:v>669</c:v>
                </c:pt>
                <c:pt idx="935">
                  <c:v>669.5</c:v>
                </c:pt>
                <c:pt idx="936">
                  <c:v>670</c:v>
                </c:pt>
                <c:pt idx="937">
                  <c:v>670.5</c:v>
                </c:pt>
                <c:pt idx="938">
                  <c:v>671</c:v>
                </c:pt>
                <c:pt idx="939">
                  <c:v>671.5</c:v>
                </c:pt>
                <c:pt idx="940">
                  <c:v>672</c:v>
                </c:pt>
                <c:pt idx="941">
                  <c:v>672.5</c:v>
                </c:pt>
                <c:pt idx="942">
                  <c:v>673</c:v>
                </c:pt>
                <c:pt idx="943">
                  <c:v>673.5</c:v>
                </c:pt>
                <c:pt idx="944">
                  <c:v>674</c:v>
                </c:pt>
                <c:pt idx="945">
                  <c:v>674.5</c:v>
                </c:pt>
                <c:pt idx="946">
                  <c:v>675</c:v>
                </c:pt>
                <c:pt idx="947">
                  <c:v>675.5</c:v>
                </c:pt>
                <c:pt idx="948">
                  <c:v>676</c:v>
                </c:pt>
                <c:pt idx="949">
                  <c:v>676.5</c:v>
                </c:pt>
                <c:pt idx="950">
                  <c:v>677</c:v>
                </c:pt>
                <c:pt idx="951">
                  <c:v>677.5</c:v>
                </c:pt>
                <c:pt idx="952">
                  <c:v>678</c:v>
                </c:pt>
                <c:pt idx="953">
                  <c:v>678.5</c:v>
                </c:pt>
                <c:pt idx="954">
                  <c:v>679</c:v>
                </c:pt>
                <c:pt idx="955">
                  <c:v>679.5</c:v>
                </c:pt>
                <c:pt idx="956">
                  <c:v>680</c:v>
                </c:pt>
                <c:pt idx="957">
                  <c:v>680.5</c:v>
                </c:pt>
                <c:pt idx="958">
                  <c:v>681</c:v>
                </c:pt>
                <c:pt idx="959">
                  <c:v>681.5</c:v>
                </c:pt>
                <c:pt idx="960">
                  <c:v>682</c:v>
                </c:pt>
                <c:pt idx="961">
                  <c:v>682.5</c:v>
                </c:pt>
                <c:pt idx="962">
                  <c:v>683</c:v>
                </c:pt>
                <c:pt idx="963">
                  <c:v>683.5</c:v>
                </c:pt>
                <c:pt idx="964">
                  <c:v>684</c:v>
                </c:pt>
                <c:pt idx="965">
                  <c:v>684.5</c:v>
                </c:pt>
                <c:pt idx="966">
                  <c:v>685</c:v>
                </c:pt>
                <c:pt idx="967">
                  <c:v>685.5</c:v>
                </c:pt>
                <c:pt idx="968">
                  <c:v>686</c:v>
                </c:pt>
                <c:pt idx="969">
                  <c:v>686.5</c:v>
                </c:pt>
                <c:pt idx="970">
                  <c:v>687</c:v>
                </c:pt>
                <c:pt idx="971">
                  <c:v>687.5</c:v>
                </c:pt>
                <c:pt idx="972">
                  <c:v>688</c:v>
                </c:pt>
                <c:pt idx="973">
                  <c:v>688.5</c:v>
                </c:pt>
                <c:pt idx="974">
                  <c:v>689</c:v>
                </c:pt>
                <c:pt idx="975">
                  <c:v>689.5</c:v>
                </c:pt>
                <c:pt idx="976">
                  <c:v>690</c:v>
                </c:pt>
                <c:pt idx="977">
                  <c:v>690.5</c:v>
                </c:pt>
                <c:pt idx="978">
                  <c:v>691</c:v>
                </c:pt>
                <c:pt idx="979">
                  <c:v>691.5</c:v>
                </c:pt>
                <c:pt idx="980">
                  <c:v>692</c:v>
                </c:pt>
                <c:pt idx="981">
                  <c:v>692.5</c:v>
                </c:pt>
                <c:pt idx="982">
                  <c:v>693</c:v>
                </c:pt>
                <c:pt idx="983">
                  <c:v>693.5</c:v>
                </c:pt>
                <c:pt idx="984">
                  <c:v>694</c:v>
                </c:pt>
                <c:pt idx="985">
                  <c:v>694.5</c:v>
                </c:pt>
                <c:pt idx="986">
                  <c:v>695</c:v>
                </c:pt>
                <c:pt idx="987">
                  <c:v>695.5</c:v>
                </c:pt>
                <c:pt idx="988">
                  <c:v>696</c:v>
                </c:pt>
                <c:pt idx="989">
                  <c:v>696.5</c:v>
                </c:pt>
                <c:pt idx="990">
                  <c:v>697</c:v>
                </c:pt>
                <c:pt idx="991">
                  <c:v>697.5</c:v>
                </c:pt>
                <c:pt idx="992">
                  <c:v>698</c:v>
                </c:pt>
                <c:pt idx="993">
                  <c:v>698.5</c:v>
                </c:pt>
                <c:pt idx="994">
                  <c:v>699</c:v>
                </c:pt>
                <c:pt idx="995">
                  <c:v>699.5</c:v>
                </c:pt>
                <c:pt idx="996">
                  <c:v>700</c:v>
                </c:pt>
                <c:pt idx="997">
                  <c:v>700.5</c:v>
                </c:pt>
                <c:pt idx="998">
                  <c:v>701</c:v>
                </c:pt>
                <c:pt idx="999">
                  <c:v>701.5</c:v>
                </c:pt>
                <c:pt idx="1000">
                  <c:v>702</c:v>
                </c:pt>
                <c:pt idx="1001">
                  <c:v>702.5</c:v>
                </c:pt>
                <c:pt idx="1002">
                  <c:v>703</c:v>
                </c:pt>
                <c:pt idx="1003">
                  <c:v>703.5</c:v>
                </c:pt>
                <c:pt idx="1004">
                  <c:v>704</c:v>
                </c:pt>
                <c:pt idx="1005">
                  <c:v>704.5</c:v>
                </c:pt>
                <c:pt idx="1006">
                  <c:v>705</c:v>
                </c:pt>
                <c:pt idx="1007">
                  <c:v>705.5</c:v>
                </c:pt>
                <c:pt idx="1008">
                  <c:v>706</c:v>
                </c:pt>
                <c:pt idx="1009">
                  <c:v>706.5</c:v>
                </c:pt>
                <c:pt idx="1010">
                  <c:v>707</c:v>
                </c:pt>
                <c:pt idx="1011">
                  <c:v>707.5</c:v>
                </c:pt>
                <c:pt idx="1012">
                  <c:v>708</c:v>
                </c:pt>
                <c:pt idx="1013">
                  <c:v>708.5</c:v>
                </c:pt>
                <c:pt idx="1014">
                  <c:v>709</c:v>
                </c:pt>
                <c:pt idx="1015">
                  <c:v>709.5</c:v>
                </c:pt>
                <c:pt idx="1016">
                  <c:v>710</c:v>
                </c:pt>
                <c:pt idx="1017">
                  <c:v>710.5</c:v>
                </c:pt>
                <c:pt idx="1018">
                  <c:v>711</c:v>
                </c:pt>
                <c:pt idx="1019">
                  <c:v>711.5</c:v>
                </c:pt>
                <c:pt idx="1020">
                  <c:v>712</c:v>
                </c:pt>
                <c:pt idx="1021">
                  <c:v>712.5</c:v>
                </c:pt>
                <c:pt idx="1022">
                  <c:v>713</c:v>
                </c:pt>
                <c:pt idx="1023">
                  <c:v>713.5</c:v>
                </c:pt>
                <c:pt idx="1024">
                  <c:v>714</c:v>
                </c:pt>
                <c:pt idx="1025">
                  <c:v>714.5</c:v>
                </c:pt>
                <c:pt idx="1026">
                  <c:v>715</c:v>
                </c:pt>
                <c:pt idx="1027">
                  <c:v>715.5</c:v>
                </c:pt>
                <c:pt idx="1028">
                  <c:v>716</c:v>
                </c:pt>
                <c:pt idx="1029">
                  <c:v>716.5</c:v>
                </c:pt>
                <c:pt idx="1030">
                  <c:v>717</c:v>
                </c:pt>
                <c:pt idx="1031">
                  <c:v>717.5</c:v>
                </c:pt>
                <c:pt idx="1032">
                  <c:v>718</c:v>
                </c:pt>
                <c:pt idx="1033">
                  <c:v>718.5</c:v>
                </c:pt>
                <c:pt idx="1034">
                  <c:v>719</c:v>
                </c:pt>
                <c:pt idx="1035">
                  <c:v>719.5</c:v>
                </c:pt>
                <c:pt idx="1036">
                  <c:v>720</c:v>
                </c:pt>
                <c:pt idx="1037">
                  <c:v>720.5</c:v>
                </c:pt>
                <c:pt idx="1038">
                  <c:v>721</c:v>
                </c:pt>
                <c:pt idx="1039">
                  <c:v>721.5</c:v>
                </c:pt>
                <c:pt idx="1040">
                  <c:v>722</c:v>
                </c:pt>
                <c:pt idx="1041">
                  <c:v>722.5</c:v>
                </c:pt>
                <c:pt idx="1042">
                  <c:v>723</c:v>
                </c:pt>
                <c:pt idx="1043">
                  <c:v>723.5</c:v>
                </c:pt>
                <c:pt idx="1044">
                  <c:v>724</c:v>
                </c:pt>
                <c:pt idx="1045">
                  <c:v>724.5</c:v>
                </c:pt>
                <c:pt idx="1046">
                  <c:v>725</c:v>
                </c:pt>
                <c:pt idx="1047">
                  <c:v>725.5</c:v>
                </c:pt>
                <c:pt idx="1048">
                  <c:v>726</c:v>
                </c:pt>
                <c:pt idx="1049">
                  <c:v>726.5</c:v>
                </c:pt>
                <c:pt idx="1050">
                  <c:v>727</c:v>
                </c:pt>
                <c:pt idx="1051">
                  <c:v>727.5</c:v>
                </c:pt>
                <c:pt idx="1052">
                  <c:v>728</c:v>
                </c:pt>
                <c:pt idx="1053">
                  <c:v>728.5</c:v>
                </c:pt>
                <c:pt idx="1054">
                  <c:v>729</c:v>
                </c:pt>
                <c:pt idx="1055">
                  <c:v>729.5</c:v>
                </c:pt>
                <c:pt idx="1056">
                  <c:v>730</c:v>
                </c:pt>
                <c:pt idx="1057">
                  <c:v>730.5</c:v>
                </c:pt>
                <c:pt idx="1058">
                  <c:v>731</c:v>
                </c:pt>
                <c:pt idx="1059">
                  <c:v>731.5</c:v>
                </c:pt>
                <c:pt idx="1060">
                  <c:v>732</c:v>
                </c:pt>
                <c:pt idx="1061">
                  <c:v>732.5</c:v>
                </c:pt>
                <c:pt idx="1062">
                  <c:v>733</c:v>
                </c:pt>
                <c:pt idx="1063">
                  <c:v>733.5</c:v>
                </c:pt>
                <c:pt idx="1064">
                  <c:v>734</c:v>
                </c:pt>
                <c:pt idx="1065">
                  <c:v>734.5</c:v>
                </c:pt>
                <c:pt idx="1066">
                  <c:v>735</c:v>
                </c:pt>
                <c:pt idx="1067">
                  <c:v>735.5</c:v>
                </c:pt>
                <c:pt idx="1068">
                  <c:v>736</c:v>
                </c:pt>
                <c:pt idx="1069">
                  <c:v>736.5</c:v>
                </c:pt>
                <c:pt idx="1070">
                  <c:v>737</c:v>
                </c:pt>
                <c:pt idx="1071">
                  <c:v>737.5</c:v>
                </c:pt>
                <c:pt idx="1072">
                  <c:v>738</c:v>
                </c:pt>
                <c:pt idx="1073">
                  <c:v>738.5</c:v>
                </c:pt>
                <c:pt idx="1074">
                  <c:v>739</c:v>
                </c:pt>
                <c:pt idx="1075">
                  <c:v>739.5</c:v>
                </c:pt>
                <c:pt idx="1076">
                  <c:v>740</c:v>
                </c:pt>
                <c:pt idx="1077">
                  <c:v>740.5</c:v>
                </c:pt>
                <c:pt idx="1078">
                  <c:v>741</c:v>
                </c:pt>
                <c:pt idx="1079">
                  <c:v>741.5</c:v>
                </c:pt>
                <c:pt idx="1080">
                  <c:v>742</c:v>
                </c:pt>
                <c:pt idx="1081">
                  <c:v>742.5</c:v>
                </c:pt>
                <c:pt idx="1082">
                  <c:v>743</c:v>
                </c:pt>
                <c:pt idx="1083">
                  <c:v>743.5</c:v>
                </c:pt>
                <c:pt idx="1084">
                  <c:v>744</c:v>
                </c:pt>
                <c:pt idx="1085">
                  <c:v>744.5</c:v>
                </c:pt>
                <c:pt idx="1086">
                  <c:v>745</c:v>
                </c:pt>
                <c:pt idx="1087">
                  <c:v>745.5</c:v>
                </c:pt>
                <c:pt idx="1088">
                  <c:v>746</c:v>
                </c:pt>
                <c:pt idx="1089">
                  <c:v>746.5</c:v>
                </c:pt>
                <c:pt idx="1090">
                  <c:v>747</c:v>
                </c:pt>
                <c:pt idx="1091">
                  <c:v>747.5</c:v>
                </c:pt>
                <c:pt idx="1092">
                  <c:v>748</c:v>
                </c:pt>
                <c:pt idx="1093">
                  <c:v>748.5</c:v>
                </c:pt>
                <c:pt idx="1094">
                  <c:v>749</c:v>
                </c:pt>
                <c:pt idx="1095">
                  <c:v>749.5</c:v>
                </c:pt>
                <c:pt idx="1096">
                  <c:v>750</c:v>
                </c:pt>
                <c:pt idx="1097">
                  <c:v>750.5</c:v>
                </c:pt>
                <c:pt idx="1098">
                  <c:v>751</c:v>
                </c:pt>
                <c:pt idx="1099">
                  <c:v>751.5</c:v>
                </c:pt>
                <c:pt idx="1100">
                  <c:v>752</c:v>
                </c:pt>
                <c:pt idx="1101">
                  <c:v>752.5</c:v>
                </c:pt>
                <c:pt idx="1102">
                  <c:v>753</c:v>
                </c:pt>
                <c:pt idx="1103">
                  <c:v>753.5</c:v>
                </c:pt>
                <c:pt idx="1104">
                  <c:v>754</c:v>
                </c:pt>
                <c:pt idx="1105">
                  <c:v>754.5</c:v>
                </c:pt>
                <c:pt idx="1106">
                  <c:v>755</c:v>
                </c:pt>
                <c:pt idx="1107">
                  <c:v>755.5</c:v>
                </c:pt>
                <c:pt idx="1108">
                  <c:v>756</c:v>
                </c:pt>
                <c:pt idx="1109">
                  <c:v>756.5</c:v>
                </c:pt>
                <c:pt idx="1110">
                  <c:v>757</c:v>
                </c:pt>
                <c:pt idx="1111">
                  <c:v>757.5</c:v>
                </c:pt>
                <c:pt idx="1112">
                  <c:v>758</c:v>
                </c:pt>
                <c:pt idx="1113">
                  <c:v>758.5</c:v>
                </c:pt>
                <c:pt idx="1114">
                  <c:v>759</c:v>
                </c:pt>
                <c:pt idx="1115">
                  <c:v>759.5</c:v>
                </c:pt>
                <c:pt idx="1116">
                  <c:v>760</c:v>
                </c:pt>
                <c:pt idx="1117">
                  <c:v>760.5</c:v>
                </c:pt>
                <c:pt idx="1118">
                  <c:v>761</c:v>
                </c:pt>
                <c:pt idx="1119">
                  <c:v>761.5</c:v>
                </c:pt>
                <c:pt idx="1120">
                  <c:v>762</c:v>
                </c:pt>
                <c:pt idx="1121">
                  <c:v>762.5</c:v>
                </c:pt>
                <c:pt idx="1122">
                  <c:v>763</c:v>
                </c:pt>
                <c:pt idx="1123">
                  <c:v>763.5</c:v>
                </c:pt>
                <c:pt idx="1124">
                  <c:v>764</c:v>
                </c:pt>
                <c:pt idx="1125">
                  <c:v>764.5</c:v>
                </c:pt>
                <c:pt idx="1126">
                  <c:v>765</c:v>
                </c:pt>
                <c:pt idx="1127">
                  <c:v>765.5</c:v>
                </c:pt>
                <c:pt idx="1128">
                  <c:v>766</c:v>
                </c:pt>
                <c:pt idx="1129">
                  <c:v>766.5</c:v>
                </c:pt>
                <c:pt idx="1130">
                  <c:v>767</c:v>
                </c:pt>
                <c:pt idx="1131">
                  <c:v>767.5</c:v>
                </c:pt>
                <c:pt idx="1132">
                  <c:v>768</c:v>
                </c:pt>
                <c:pt idx="1133">
                  <c:v>768.5</c:v>
                </c:pt>
                <c:pt idx="1134">
                  <c:v>769</c:v>
                </c:pt>
                <c:pt idx="1135">
                  <c:v>769.5</c:v>
                </c:pt>
                <c:pt idx="1136">
                  <c:v>770</c:v>
                </c:pt>
                <c:pt idx="1137">
                  <c:v>770.5</c:v>
                </c:pt>
                <c:pt idx="1138">
                  <c:v>771</c:v>
                </c:pt>
                <c:pt idx="1139">
                  <c:v>771.5</c:v>
                </c:pt>
                <c:pt idx="1140">
                  <c:v>772</c:v>
                </c:pt>
                <c:pt idx="1141">
                  <c:v>772.5</c:v>
                </c:pt>
                <c:pt idx="1142">
                  <c:v>773</c:v>
                </c:pt>
                <c:pt idx="1143">
                  <c:v>773.5</c:v>
                </c:pt>
                <c:pt idx="1144">
                  <c:v>774</c:v>
                </c:pt>
                <c:pt idx="1145">
                  <c:v>774.5</c:v>
                </c:pt>
                <c:pt idx="1146">
                  <c:v>775</c:v>
                </c:pt>
                <c:pt idx="1147">
                  <c:v>775.5</c:v>
                </c:pt>
                <c:pt idx="1148">
                  <c:v>776</c:v>
                </c:pt>
                <c:pt idx="1149">
                  <c:v>776.5</c:v>
                </c:pt>
                <c:pt idx="1150">
                  <c:v>777</c:v>
                </c:pt>
                <c:pt idx="1151">
                  <c:v>777.5</c:v>
                </c:pt>
                <c:pt idx="1152">
                  <c:v>778</c:v>
                </c:pt>
                <c:pt idx="1153">
                  <c:v>778.5</c:v>
                </c:pt>
                <c:pt idx="1154">
                  <c:v>779</c:v>
                </c:pt>
                <c:pt idx="1155">
                  <c:v>779.5</c:v>
                </c:pt>
                <c:pt idx="1156">
                  <c:v>780</c:v>
                </c:pt>
                <c:pt idx="1157">
                  <c:v>780.5</c:v>
                </c:pt>
                <c:pt idx="1158">
                  <c:v>781</c:v>
                </c:pt>
                <c:pt idx="1159">
                  <c:v>781.5</c:v>
                </c:pt>
                <c:pt idx="1160">
                  <c:v>782</c:v>
                </c:pt>
                <c:pt idx="1161">
                  <c:v>782.5</c:v>
                </c:pt>
                <c:pt idx="1162">
                  <c:v>783</c:v>
                </c:pt>
                <c:pt idx="1163">
                  <c:v>783.5</c:v>
                </c:pt>
                <c:pt idx="1164">
                  <c:v>784</c:v>
                </c:pt>
                <c:pt idx="1165">
                  <c:v>784.5</c:v>
                </c:pt>
                <c:pt idx="1166">
                  <c:v>785</c:v>
                </c:pt>
                <c:pt idx="1167">
                  <c:v>785.5</c:v>
                </c:pt>
                <c:pt idx="1168">
                  <c:v>786</c:v>
                </c:pt>
                <c:pt idx="1169">
                  <c:v>786.5</c:v>
                </c:pt>
                <c:pt idx="1170">
                  <c:v>787</c:v>
                </c:pt>
                <c:pt idx="1171">
                  <c:v>787.5</c:v>
                </c:pt>
                <c:pt idx="1172">
                  <c:v>788</c:v>
                </c:pt>
                <c:pt idx="1173">
                  <c:v>788.5</c:v>
                </c:pt>
                <c:pt idx="1174">
                  <c:v>789</c:v>
                </c:pt>
                <c:pt idx="1175">
                  <c:v>789.5</c:v>
                </c:pt>
                <c:pt idx="1176">
                  <c:v>790</c:v>
                </c:pt>
                <c:pt idx="1177">
                  <c:v>790.5</c:v>
                </c:pt>
                <c:pt idx="1178">
                  <c:v>791</c:v>
                </c:pt>
                <c:pt idx="1179">
                  <c:v>791.5</c:v>
                </c:pt>
                <c:pt idx="1180">
                  <c:v>792</c:v>
                </c:pt>
                <c:pt idx="1181">
                  <c:v>792.5</c:v>
                </c:pt>
                <c:pt idx="1182">
                  <c:v>793</c:v>
                </c:pt>
                <c:pt idx="1183">
                  <c:v>793.5</c:v>
                </c:pt>
                <c:pt idx="1184">
                  <c:v>794</c:v>
                </c:pt>
                <c:pt idx="1185">
                  <c:v>794.5</c:v>
                </c:pt>
                <c:pt idx="1186">
                  <c:v>795</c:v>
                </c:pt>
                <c:pt idx="1187">
                  <c:v>795.5</c:v>
                </c:pt>
                <c:pt idx="1188">
                  <c:v>796</c:v>
                </c:pt>
                <c:pt idx="1189">
                  <c:v>796.5</c:v>
                </c:pt>
                <c:pt idx="1190">
                  <c:v>797</c:v>
                </c:pt>
                <c:pt idx="1191">
                  <c:v>797.5</c:v>
                </c:pt>
                <c:pt idx="1192">
                  <c:v>798</c:v>
                </c:pt>
                <c:pt idx="1193">
                  <c:v>798.5</c:v>
                </c:pt>
                <c:pt idx="1194">
                  <c:v>799</c:v>
                </c:pt>
                <c:pt idx="1195">
                  <c:v>799.5</c:v>
                </c:pt>
                <c:pt idx="1196">
                  <c:v>800</c:v>
                </c:pt>
                <c:pt idx="1197">
                  <c:v>800.5</c:v>
                </c:pt>
                <c:pt idx="1198">
                  <c:v>801</c:v>
                </c:pt>
                <c:pt idx="1199">
                  <c:v>801.5</c:v>
                </c:pt>
                <c:pt idx="1200">
                  <c:v>802</c:v>
                </c:pt>
                <c:pt idx="1201">
                  <c:v>802.5</c:v>
                </c:pt>
                <c:pt idx="1202">
                  <c:v>803</c:v>
                </c:pt>
                <c:pt idx="1203">
                  <c:v>803.5</c:v>
                </c:pt>
                <c:pt idx="1204">
                  <c:v>804</c:v>
                </c:pt>
                <c:pt idx="1205">
                  <c:v>804.5</c:v>
                </c:pt>
                <c:pt idx="1206">
                  <c:v>805</c:v>
                </c:pt>
                <c:pt idx="1207">
                  <c:v>805.5</c:v>
                </c:pt>
                <c:pt idx="1208">
                  <c:v>806</c:v>
                </c:pt>
                <c:pt idx="1209">
                  <c:v>806.5</c:v>
                </c:pt>
                <c:pt idx="1210">
                  <c:v>807</c:v>
                </c:pt>
                <c:pt idx="1211">
                  <c:v>807.5</c:v>
                </c:pt>
                <c:pt idx="1212">
                  <c:v>808</c:v>
                </c:pt>
                <c:pt idx="1213">
                  <c:v>808.5</c:v>
                </c:pt>
                <c:pt idx="1214">
                  <c:v>809</c:v>
                </c:pt>
                <c:pt idx="1215">
                  <c:v>809.5</c:v>
                </c:pt>
                <c:pt idx="1216">
                  <c:v>810</c:v>
                </c:pt>
                <c:pt idx="1217">
                  <c:v>810.5</c:v>
                </c:pt>
                <c:pt idx="1218">
                  <c:v>811</c:v>
                </c:pt>
                <c:pt idx="1219">
                  <c:v>811.5</c:v>
                </c:pt>
                <c:pt idx="1220">
                  <c:v>812</c:v>
                </c:pt>
                <c:pt idx="1221">
                  <c:v>812.5</c:v>
                </c:pt>
                <c:pt idx="1222">
                  <c:v>813</c:v>
                </c:pt>
                <c:pt idx="1223">
                  <c:v>813.5</c:v>
                </c:pt>
                <c:pt idx="1224">
                  <c:v>814</c:v>
                </c:pt>
                <c:pt idx="1225">
                  <c:v>814.5</c:v>
                </c:pt>
                <c:pt idx="1226">
                  <c:v>815</c:v>
                </c:pt>
                <c:pt idx="1227">
                  <c:v>815.5</c:v>
                </c:pt>
                <c:pt idx="1228">
                  <c:v>816</c:v>
                </c:pt>
                <c:pt idx="1229">
                  <c:v>816.5</c:v>
                </c:pt>
                <c:pt idx="1230">
                  <c:v>817</c:v>
                </c:pt>
                <c:pt idx="1231">
                  <c:v>817.5</c:v>
                </c:pt>
                <c:pt idx="1232">
                  <c:v>818</c:v>
                </c:pt>
                <c:pt idx="1233">
                  <c:v>818.5</c:v>
                </c:pt>
                <c:pt idx="1234">
                  <c:v>819</c:v>
                </c:pt>
                <c:pt idx="1235">
                  <c:v>819.5</c:v>
                </c:pt>
                <c:pt idx="1236">
                  <c:v>820</c:v>
                </c:pt>
                <c:pt idx="1237">
                  <c:v>820.5</c:v>
                </c:pt>
                <c:pt idx="1238">
                  <c:v>821</c:v>
                </c:pt>
                <c:pt idx="1239">
                  <c:v>821.5</c:v>
                </c:pt>
                <c:pt idx="1240">
                  <c:v>822</c:v>
                </c:pt>
                <c:pt idx="1241">
                  <c:v>822.5</c:v>
                </c:pt>
                <c:pt idx="1242">
                  <c:v>823</c:v>
                </c:pt>
                <c:pt idx="1243">
                  <c:v>823.5</c:v>
                </c:pt>
                <c:pt idx="1244">
                  <c:v>824</c:v>
                </c:pt>
                <c:pt idx="1245">
                  <c:v>824.5</c:v>
                </c:pt>
                <c:pt idx="1246">
                  <c:v>825</c:v>
                </c:pt>
                <c:pt idx="1247">
                  <c:v>825.5</c:v>
                </c:pt>
                <c:pt idx="1248">
                  <c:v>826</c:v>
                </c:pt>
                <c:pt idx="1249">
                  <c:v>826.5</c:v>
                </c:pt>
                <c:pt idx="1250">
                  <c:v>827</c:v>
                </c:pt>
                <c:pt idx="1251">
                  <c:v>827.5</c:v>
                </c:pt>
                <c:pt idx="1252">
                  <c:v>828</c:v>
                </c:pt>
                <c:pt idx="1253">
                  <c:v>828.5</c:v>
                </c:pt>
                <c:pt idx="1254">
                  <c:v>829</c:v>
                </c:pt>
                <c:pt idx="1255">
                  <c:v>829.5</c:v>
                </c:pt>
                <c:pt idx="1256">
                  <c:v>830</c:v>
                </c:pt>
                <c:pt idx="1257">
                  <c:v>830.5</c:v>
                </c:pt>
                <c:pt idx="1258">
                  <c:v>831</c:v>
                </c:pt>
                <c:pt idx="1259">
                  <c:v>831.5</c:v>
                </c:pt>
                <c:pt idx="1260">
                  <c:v>832</c:v>
                </c:pt>
                <c:pt idx="1261">
                  <c:v>832.5</c:v>
                </c:pt>
                <c:pt idx="1262">
                  <c:v>833</c:v>
                </c:pt>
                <c:pt idx="1263">
                  <c:v>833.5</c:v>
                </c:pt>
                <c:pt idx="1264">
                  <c:v>834</c:v>
                </c:pt>
                <c:pt idx="1265">
                  <c:v>834.5</c:v>
                </c:pt>
                <c:pt idx="1266">
                  <c:v>835</c:v>
                </c:pt>
                <c:pt idx="1267">
                  <c:v>835.5</c:v>
                </c:pt>
                <c:pt idx="1268">
                  <c:v>836</c:v>
                </c:pt>
                <c:pt idx="1269">
                  <c:v>836.5</c:v>
                </c:pt>
                <c:pt idx="1270">
                  <c:v>837</c:v>
                </c:pt>
                <c:pt idx="1271">
                  <c:v>837.5</c:v>
                </c:pt>
                <c:pt idx="1272">
                  <c:v>838</c:v>
                </c:pt>
                <c:pt idx="1273">
                  <c:v>838.5</c:v>
                </c:pt>
                <c:pt idx="1274">
                  <c:v>839</c:v>
                </c:pt>
                <c:pt idx="1275">
                  <c:v>839.5</c:v>
                </c:pt>
                <c:pt idx="1276">
                  <c:v>840</c:v>
                </c:pt>
                <c:pt idx="1277">
                  <c:v>840.5</c:v>
                </c:pt>
                <c:pt idx="1278">
                  <c:v>841</c:v>
                </c:pt>
                <c:pt idx="1279">
                  <c:v>841.5</c:v>
                </c:pt>
                <c:pt idx="1280">
                  <c:v>842</c:v>
                </c:pt>
                <c:pt idx="1281">
                  <c:v>842.5</c:v>
                </c:pt>
                <c:pt idx="1282">
                  <c:v>843</c:v>
                </c:pt>
                <c:pt idx="1283">
                  <c:v>843.5</c:v>
                </c:pt>
                <c:pt idx="1284">
                  <c:v>844</c:v>
                </c:pt>
                <c:pt idx="1285">
                  <c:v>844.5</c:v>
                </c:pt>
                <c:pt idx="1286">
                  <c:v>845</c:v>
                </c:pt>
                <c:pt idx="1287">
                  <c:v>845.5</c:v>
                </c:pt>
                <c:pt idx="1288">
                  <c:v>846</c:v>
                </c:pt>
                <c:pt idx="1289">
                  <c:v>846.5</c:v>
                </c:pt>
                <c:pt idx="1290">
                  <c:v>847</c:v>
                </c:pt>
                <c:pt idx="1291">
                  <c:v>847.5</c:v>
                </c:pt>
                <c:pt idx="1292">
                  <c:v>848</c:v>
                </c:pt>
                <c:pt idx="1293">
                  <c:v>848.5</c:v>
                </c:pt>
                <c:pt idx="1294">
                  <c:v>849</c:v>
                </c:pt>
                <c:pt idx="1295">
                  <c:v>849.5</c:v>
                </c:pt>
                <c:pt idx="1296">
                  <c:v>850</c:v>
                </c:pt>
                <c:pt idx="1297">
                  <c:v>850.5</c:v>
                </c:pt>
                <c:pt idx="1298">
                  <c:v>851</c:v>
                </c:pt>
                <c:pt idx="1299">
                  <c:v>851.5</c:v>
                </c:pt>
                <c:pt idx="1300">
                  <c:v>852</c:v>
                </c:pt>
                <c:pt idx="1301">
                  <c:v>852.5</c:v>
                </c:pt>
                <c:pt idx="1302">
                  <c:v>853</c:v>
                </c:pt>
                <c:pt idx="1303">
                  <c:v>853.5</c:v>
                </c:pt>
                <c:pt idx="1304">
                  <c:v>854</c:v>
                </c:pt>
                <c:pt idx="1305">
                  <c:v>854.5</c:v>
                </c:pt>
                <c:pt idx="1306">
                  <c:v>855</c:v>
                </c:pt>
                <c:pt idx="1307">
                  <c:v>855.5</c:v>
                </c:pt>
                <c:pt idx="1308">
                  <c:v>856</c:v>
                </c:pt>
                <c:pt idx="1309">
                  <c:v>856.5</c:v>
                </c:pt>
                <c:pt idx="1310">
                  <c:v>857</c:v>
                </c:pt>
                <c:pt idx="1311">
                  <c:v>857.5</c:v>
                </c:pt>
                <c:pt idx="1312">
                  <c:v>858</c:v>
                </c:pt>
                <c:pt idx="1313">
                  <c:v>858.5</c:v>
                </c:pt>
                <c:pt idx="1314">
                  <c:v>859</c:v>
                </c:pt>
                <c:pt idx="1315">
                  <c:v>859.5</c:v>
                </c:pt>
                <c:pt idx="1316">
                  <c:v>860</c:v>
                </c:pt>
                <c:pt idx="1317">
                  <c:v>860.5</c:v>
                </c:pt>
                <c:pt idx="1318">
                  <c:v>861</c:v>
                </c:pt>
                <c:pt idx="1319">
                  <c:v>861.5</c:v>
                </c:pt>
                <c:pt idx="1320">
                  <c:v>862</c:v>
                </c:pt>
                <c:pt idx="1321">
                  <c:v>862.5</c:v>
                </c:pt>
                <c:pt idx="1322">
                  <c:v>863</c:v>
                </c:pt>
                <c:pt idx="1323">
                  <c:v>863.5</c:v>
                </c:pt>
                <c:pt idx="1324">
                  <c:v>864</c:v>
                </c:pt>
                <c:pt idx="1325">
                  <c:v>864.5</c:v>
                </c:pt>
                <c:pt idx="1326">
                  <c:v>865</c:v>
                </c:pt>
                <c:pt idx="1327">
                  <c:v>865.5</c:v>
                </c:pt>
                <c:pt idx="1328">
                  <c:v>866</c:v>
                </c:pt>
                <c:pt idx="1329">
                  <c:v>866.5</c:v>
                </c:pt>
                <c:pt idx="1330">
                  <c:v>867</c:v>
                </c:pt>
                <c:pt idx="1331">
                  <c:v>867.5</c:v>
                </c:pt>
                <c:pt idx="1332">
                  <c:v>868</c:v>
                </c:pt>
                <c:pt idx="1333">
                  <c:v>868.5</c:v>
                </c:pt>
                <c:pt idx="1334">
                  <c:v>869</c:v>
                </c:pt>
                <c:pt idx="1335">
                  <c:v>869.5</c:v>
                </c:pt>
                <c:pt idx="1336">
                  <c:v>870</c:v>
                </c:pt>
                <c:pt idx="1337">
                  <c:v>870.5</c:v>
                </c:pt>
                <c:pt idx="1338">
                  <c:v>871</c:v>
                </c:pt>
                <c:pt idx="1339">
                  <c:v>871.5</c:v>
                </c:pt>
                <c:pt idx="1340">
                  <c:v>872</c:v>
                </c:pt>
                <c:pt idx="1341">
                  <c:v>872.5</c:v>
                </c:pt>
                <c:pt idx="1342">
                  <c:v>873</c:v>
                </c:pt>
                <c:pt idx="1343">
                  <c:v>873.5</c:v>
                </c:pt>
                <c:pt idx="1344">
                  <c:v>874</c:v>
                </c:pt>
                <c:pt idx="1345">
                  <c:v>874.5</c:v>
                </c:pt>
                <c:pt idx="1346">
                  <c:v>875</c:v>
                </c:pt>
                <c:pt idx="1347">
                  <c:v>875.5</c:v>
                </c:pt>
                <c:pt idx="1348">
                  <c:v>876</c:v>
                </c:pt>
                <c:pt idx="1349">
                  <c:v>876.5</c:v>
                </c:pt>
                <c:pt idx="1350">
                  <c:v>877</c:v>
                </c:pt>
                <c:pt idx="1351">
                  <c:v>877.5</c:v>
                </c:pt>
                <c:pt idx="1352">
                  <c:v>878</c:v>
                </c:pt>
                <c:pt idx="1353">
                  <c:v>878.5</c:v>
                </c:pt>
                <c:pt idx="1354">
                  <c:v>879</c:v>
                </c:pt>
                <c:pt idx="1355">
                  <c:v>879.5</c:v>
                </c:pt>
                <c:pt idx="1356">
                  <c:v>880</c:v>
                </c:pt>
                <c:pt idx="1357">
                  <c:v>880.5</c:v>
                </c:pt>
                <c:pt idx="1358">
                  <c:v>881</c:v>
                </c:pt>
                <c:pt idx="1359">
                  <c:v>881.5</c:v>
                </c:pt>
                <c:pt idx="1360">
                  <c:v>882</c:v>
                </c:pt>
                <c:pt idx="1361">
                  <c:v>882.5</c:v>
                </c:pt>
                <c:pt idx="1362">
                  <c:v>883</c:v>
                </c:pt>
                <c:pt idx="1363">
                  <c:v>883.5</c:v>
                </c:pt>
                <c:pt idx="1364">
                  <c:v>884</c:v>
                </c:pt>
                <c:pt idx="1365">
                  <c:v>884.5</c:v>
                </c:pt>
                <c:pt idx="1366">
                  <c:v>885</c:v>
                </c:pt>
                <c:pt idx="1367">
                  <c:v>885.5</c:v>
                </c:pt>
                <c:pt idx="1368">
                  <c:v>886</c:v>
                </c:pt>
                <c:pt idx="1369">
                  <c:v>886.5</c:v>
                </c:pt>
                <c:pt idx="1370">
                  <c:v>887</c:v>
                </c:pt>
                <c:pt idx="1371">
                  <c:v>887.5</c:v>
                </c:pt>
                <c:pt idx="1372">
                  <c:v>888</c:v>
                </c:pt>
                <c:pt idx="1373">
                  <c:v>888.5</c:v>
                </c:pt>
                <c:pt idx="1374">
                  <c:v>889</c:v>
                </c:pt>
                <c:pt idx="1375">
                  <c:v>889.5</c:v>
                </c:pt>
                <c:pt idx="1376">
                  <c:v>890</c:v>
                </c:pt>
                <c:pt idx="1377">
                  <c:v>890.5</c:v>
                </c:pt>
                <c:pt idx="1378">
                  <c:v>891</c:v>
                </c:pt>
                <c:pt idx="1379">
                  <c:v>891.5</c:v>
                </c:pt>
                <c:pt idx="1380">
                  <c:v>892</c:v>
                </c:pt>
                <c:pt idx="1381">
                  <c:v>892.5</c:v>
                </c:pt>
                <c:pt idx="1382">
                  <c:v>893</c:v>
                </c:pt>
                <c:pt idx="1383">
                  <c:v>893.5</c:v>
                </c:pt>
                <c:pt idx="1384">
                  <c:v>894</c:v>
                </c:pt>
                <c:pt idx="1385">
                  <c:v>894.5</c:v>
                </c:pt>
                <c:pt idx="1386">
                  <c:v>895</c:v>
                </c:pt>
                <c:pt idx="1387">
                  <c:v>895.5</c:v>
                </c:pt>
                <c:pt idx="1388">
                  <c:v>896</c:v>
                </c:pt>
                <c:pt idx="1389">
                  <c:v>896.5</c:v>
                </c:pt>
                <c:pt idx="1390">
                  <c:v>897</c:v>
                </c:pt>
                <c:pt idx="1391">
                  <c:v>897.5</c:v>
                </c:pt>
                <c:pt idx="1392">
                  <c:v>898</c:v>
                </c:pt>
                <c:pt idx="1393">
                  <c:v>898.5</c:v>
                </c:pt>
                <c:pt idx="1394">
                  <c:v>899</c:v>
                </c:pt>
                <c:pt idx="1395">
                  <c:v>899.5</c:v>
                </c:pt>
                <c:pt idx="1396">
                  <c:v>900</c:v>
                </c:pt>
                <c:pt idx="1397">
                  <c:v>900.5</c:v>
                </c:pt>
                <c:pt idx="1398">
                  <c:v>901</c:v>
                </c:pt>
                <c:pt idx="1399">
                  <c:v>901.5</c:v>
                </c:pt>
                <c:pt idx="1400">
                  <c:v>902</c:v>
                </c:pt>
                <c:pt idx="1401">
                  <c:v>902.5</c:v>
                </c:pt>
                <c:pt idx="1402">
                  <c:v>903</c:v>
                </c:pt>
                <c:pt idx="1403">
                  <c:v>903.5</c:v>
                </c:pt>
                <c:pt idx="1404">
                  <c:v>904</c:v>
                </c:pt>
                <c:pt idx="1405">
                  <c:v>904.5</c:v>
                </c:pt>
                <c:pt idx="1406">
                  <c:v>905</c:v>
                </c:pt>
                <c:pt idx="1407">
                  <c:v>905.5</c:v>
                </c:pt>
                <c:pt idx="1408">
                  <c:v>906</c:v>
                </c:pt>
                <c:pt idx="1409">
                  <c:v>906.5</c:v>
                </c:pt>
                <c:pt idx="1410">
                  <c:v>907</c:v>
                </c:pt>
                <c:pt idx="1411">
                  <c:v>907.5</c:v>
                </c:pt>
                <c:pt idx="1412">
                  <c:v>908</c:v>
                </c:pt>
                <c:pt idx="1413">
                  <c:v>908.5</c:v>
                </c:pt>
                <c:pt idx="1414">
                  <c:v>909</c:v>
                </c:pt>
                <c:pt idx="1415">
                  <c:v>909.5</c:v>
                </c:pt>
                <c:pt idx="1416">
                  <c:v>910</c:v>
                </c:pt>
                <c:pt idx="1417">
                  <c:v>910.5</c:v>
                </c:pt>
                <c:pt idx="1418">
                  <c:v>911</c:v>
                </c:pt>
                <c:pt idx="1419">
                  <c:v>911.5</c:v>
                </c:pt>
                <c:pt idx="1420">
                  <c:v>912</c:v>
                </c:pt>
                <c:pt idx="1421">
                  <c:v>912.5</c:v>
                </c:pt>
                <c:pt idx="1422">
                  <c:v>913</c:v>
                </c:pt>
                <c:pt idx="1423">
                  <c:v>913.5</c:v>
                </c:pt>
                <c:pt idx="1424">
                  <c:v>914</c:v>
                </c:pt>
                <c:pt idx="1425">
                  <c:v>914.5</c:v>
                </c:pt>
                <c:pt idx="1426">
                  <c:v>915</c:v>
                </c:pt>
                <c:pt idx="1427">
                  <c:v>915.5</c:v>
                </c:pt>
                <c:pt idx="1428">
                  <c:v>916</c:v>
                </c:pt>
                <c:pt idx="1429">
                  <c:v>916.5</c:v>
                </c:pt>
                <c:pt idx="1430">
                  <c:v>917</c:v>
                </c:pt>
                <c:pt idx="1431">
                  <c:v>917.5</c:v>
                </c:pt>
                <c:pt idx="1432">
                  <c:v>918</c:v>
                </c:pt>
                <c:pt idx="1433">
                  <c:v>918.5</c:v>
                </c:pt>
                <c:pt idx="1434">
                  <c:v>919</c:v>
                </c:pt>
                <c:pt idx="1435">
                  <c:v>919.5</c:v>
                </c:pt>
                <c:pt idx="1436">
                  <c:v>920</c:v>
                </c:pt>
                <c:pt idx="1437">
                  <c:v>920.5</c:v>
                </c:pt>
                <c:pt idx="1438">
                  <c:v>921</c:v>
                </c:pt>
                <c:pt idx="1439">
                  <c:v>921.5</c:v>
                </c:pt>
                <c:pt idx="1440">
                  <c:v>922</c:v>
                </c:pt>
                <c:pt idx="1441">
                  <c:v>922.5</c:v>
                </c:pt>
                <c:pt idx="1442">
                  <c:v>923</c:v>
                </c:pt>
                <c:pt idx="1443">
                  <c:v>923.5</c:v>
                </c:pt>
                <c:pt idx="1444">
                  <c:v>924</c:v>
                </c:pt>
                <c:pt idx="1445">
                  <c:v>924.5</c:v>
                </c:pt>
                <c:pt idx="1446">
                  <c:v>925</c:v>
                </c:pt>
                <c:pt idx="1447">
                  <c:v>925.5</c:v>
                </c:pt>
                <c:pt idx="1448">
                  <c:v>926</c:v>
                </c:pt>
                <c:pt idx="1449">
                  <c:v>926.5</c:v>
                </c:pt>
                <c:pt idx="1450">
                  <c:v>927</c:v>
                </c:pt>
                <c:pt idx="1451">
                  <c:v>927.5</c:v>
                </c:pt>
                <c:pt idx="1452">
                  <c:v>928</c:v>
                </c:pt>
                <c:pt idx="1453">
                  <c:v>928.5</c:v>
                </c:pt>
                <c:pt idx="1454">
                  <c:v>929</c:v>
                </c:pt>
                <c:pt idx="1455">
                  <c:v>929.5</c:v>
                </c:pt>
                <c:pt idx="1456">
                  <c:v>930</c:v>
                </c:pt>
                <c:pt idx="1457">
                  <c:v>930.5</c:v>
                </c:pt>
                <c:pt idx="1458">
                  <c:v>931</c:v>
                </c:pt>
                <c:pt idx="1459">
                  <c:v>931.5</c:v>
                </c:pt>
                <c:pt idx="1460">
                  <c:v>932</c:v>
                </c:pt>
                <c:pt idx="1461">
                  <c:v>932.5</c:v>
                </c:pt>
                <c:pt idx="1462">
                  <c:v>933</c:v>
                </c:pt>
                <c:pt idx="1463">
                  <c:v>933.5</c:v>
                </c:pt>
                <c:pt idx="1464">
                  <c:v>934</c:v>
                </c:pt>
                <c:pt idx="1465">
                  <c:v>934.5</c:v>
                </c:pt>
                <c:pt idx="1466">
                  <c:v>935</c:v>
                </c:pt>
                <c:pt idx="1467">
                  <c:v>935.5</c:v>
                </c:pt>
                <c:pt idx="1468">
                  <c:v>936</c:v>
                </c:pt>
                <c:pt idx="1469">
                  <c:v>936.5</c:v>
                </c:pt>
                <c:pt idx="1470">
                  <c:v>937</c:v>
                </c:pt>
                <c:pt idx="1471">
                  <c:v>937.5</c:v>
                </c:pt>
                <c:pt idx="1472">
                  <c:v>938</c:v>
                </c:pt>
                <c:pt idx="1473">
                  <c:v>938.5</c:v>
                </c:pt>
                <c:pt idx="1474">
                  <c:v>939</c:v>
                </c:pt>
                <c:pt idx="1475">
                  <c:v>939.5</c:v>
                </c:pt>
                <c:pt idx="1476">
                  <c:v>940</c:v>
                </c:pt>
                <c:pt idx="1477">
                  <c:v>940.5</c:v>
                </c:pt>
                <c:pt idx="1478">
                  <c:v>941</c:v>
                </c:pt>
                <c:pt idx="1479">
                  <c:v>941.5</c:v>
                </c:pt>
                <c:pt idx="1480">
                  <c:v>942</c:v>
                </c:pt>
                <c:pt idx="1481">
                  <c:v>942.5</c:v>
                </c:pt>
                <c:pt idx="1482">
                  <c:v>943</c:v>
                </c:pt>
                <c:pt idx="1483">
                  <c:v>943.5</c:v>
                </c:pt>
                <c:pt idx="1484">
                  <c:v>944</c:v>
                </c:pt>
                <c:pt idx="1485">
                  <c:v>944.5</c:v>
                </c:pt>
                <c:pt idx="1486">
                  <c:v>945</c:v>
                </c:pt>
                <c:pt idx="1487">
                  <c:v>945.5</c:v>
                </c:pt>
                <c:pt idx="1488">
                  <c:v>946</c:v>
                </c:pt>
                <c:pt idx="1489">
                  <c:v>946.5</c:v>
                </c:pt>
                <c:pt idx="1490">
                  <c:v>947</c:v>
                </c:pt>
                <c:pt idx="1491">
                  <c:v>947.5</c:v>
                </c:pt>
                <c:pt idx="1492">
                  <c:v>948</c:v>
                </c:pt>
                <c:pt idx="1493">
                  <c:v>948.5</c:v>
                </c:pt>
                <c:pt idx="1494">
                  <c:v>949</c:v>
                </c:pt>
                <c:pt idx="1495">
                  <c:v>949.5</c:v>
                </c:pt>
                <c:pt idx="1496">
                  <c:v>950</c:v>
                </c:pt>
                <c:pt idx="1497">
                  <c:v>950.5</c:v>
                </c:pt>
                <c:pt idx="1498">
                  <c:v>951</c:v>
                </c:pt>
                <c:pt idx="1499">
                  <c:v>951.5</c:v>
                </c:pt>
                <c:pt idx="1500">
                  <c:v>952</c:v>
                </c:pt>
                <c:pt idx="1501">
                  <c:v>952.5</c:v>
                </c:pt>
                <c:pt idx="1502">
                  <c:v>953</c:v>
                </c:pt>
                <c:pt idx="1503">
                  <c:v>953.5</c:v>
                </c:pt>
                <c:pt idx="1504">
                  <c:v>954</c:v>
                </c:pt>
                <c:pt idx="1505">
                  <c:v>954.5</c:v>
                </c:pt>
                <c:pt idx="1506">
                  <c:v>955</c:v>
                </c:pt>
                <c:pt idx="1507">
                  <c:v>955.5</c:v>
                </c:pt>
                <c:pt idx="1508">
                  <c:v>956</c:v>
                </c:pt>
                <c:pt idx="1509">
                  <c:v>956.5</c:v>
                </c:pt>
                <c:pt idx="1510">
                  <c:v>957</c:v>
                </c:pt>
                <c:pt idx="1511">
                  <c:v>957.5</c:v>
                </c:pt>
                <c:pt idx="1512">
                  <c:v>958</c:v>
                </c:pt>
                <c:pt idx="1513">
                  <c:v>958.5</c:v>
                </c:pt>
                <c:pt idx="1514">
                  <c:v>959</c:v>
                </c:pt>
                <c:pt idx="1515">
                  <c:v>959.5</c:v>
                </c:pt>
                <c:pt idx="1516">
                  <c:v>960</c:v>
                </c:pt>
                <c:pt idx="1517">
                  <c:v>960.5</c:v>
                </c:pt>
                <c:pt idx="1518">
                  <c:v>961</c:v>
                </c:pt>
                <c:pt idx="1519">
                  <c:v>961.5</c:v>
                </c:pt>
                <c:pt idx="1520">
                  <c:v>962</c:v>
                </c:pt>
                <c:pt idx="1521">
                  <c:v>962.5</c:v>
                </c:pt>
                <c:pt idx="1522">
                  <c:v>963</c:v>
                </c:pt>
                <c:pt idx="1523">
                  <c:v>963.5</c:v>
                </c:pt>
                <c:pt idx="1524">
                  <c:v>964</c:v>
                </c:pt>
                <c:pt idx="1525">
                  <c:v>964.5</c:v>
                </c:pt>
                <c:pt idx="1526">
                  <c:v>965</c:v>
                </c:pt>
                <c:pt idx="1527">
                  <c:v>965.5</c:v>
                </c:pt>
                <c:pt idx="1528">
                  <c:v>966</c:v>
                </c:pt>
                <c:pt idx="1529">
                  <c:v>966.5</c:v>
                </c:pt>
                <c:pt idx="1530">
                  <c:v>967</c:v>
                </c:pt>
                <c:pt idx="1531">
                  <c:v>967.5</c:v>
                </c:pt>
                <c:pt idx="1532">
                  <c:v>968</c:v>
                </c:pt>
                <c:pt idx="1533">
                  <c:v>968.5</c:v>
                </c:pt>
                <c:pt idx="1534">
                  <c:v>969</c:v>
                </c:pt>
                <c:pt idx="1535">
                  <c:v>969.5</c:v>
                </c:pt>
                <c:pt idx="1536">
                  <c:v>970</c:v>
                </c:pt>
                <c:pt idx="1537">
                  <c:v>970.5</c:v>
                </c:pt>
                <c:pt idx="1538">
                  <c:v>971</c:v>
                </c:pt>
                <c:pt idx="1539">
                  <c:v>971.5</c:v>
                </c:pt>
                <c:pt idx="1540">
                  <c:v>972</c:v>
                </c:pt>
                <c:pt idx="1541">
                  <c:v>972.5</c:v>
                </c:pt>
                <c:pt idx="1542">
                  <c:v>973</c:v>
                </c:pt>
                <c:pt idx="1543">
                  <c:v>973.5</c:v>
                </c:pt>
                <c:pt idx="1544">
                  <c:v>974</c:v>
                </c:pt>
                <c:pt idx="1545">
                  <c:v>974.5</c:v>
                </c:pt>
                <c:pt idx="1546">
                  <c:v>975</c:v>
                </c:pt>
                <c:pt idx="1547">
                  <c:v>975.5</c:v>
                </c:pt>
                <c:pt idx="1548">
                  <c:v>976</c:v>
                </c:pt>
                <c:pt idx="1549">
                  <c:v>976.5</c:v>
                </c:pt>
                <c:pt idx="1550">
                  <c:v>977</c:v>
                </c:pt>
                <c:pt idx="1551">
                  <c:v>977.5</c:v>
                </c:pt>
                <c:pt idx="1552">
                  <c:v>978</c:v>
                </c:pt>
                <c:pt idx="1553">
                  <c:v>978.5</c:v>
                </c:pt>
                <c:pt idx="1554">
                  <c:v>979</c:v>
                </c:pt>
                <c:pt idx="1555">
                  <c:v>979.5</c:v>
                </c:pt>
                <c:pt idx="1556">
                  <c:v>980</c:v>
                </c:pt>
                <c:pt idx="1557">
                  <c:v>980.5</c:v>
                </c:pt>
                <c:pt idx="1558">
                  <c:v>981</c:v>
                </c:pt>
                <c:pt idx="1559">
                  <c:v>981.5</c:v>
                </c:pt>
                <c:pt idx="1560">
                  <c:v>982</c:v>
                </c:pt>
                <c:pt idx="1561">
                  <c:v>982.5</c:v>
                </c:pt>
                <c:pt idx="1562">
                  <c:v>983</c:v>
                </c:pt>
                <c:pt idx="1563">
                  <c:v>983.5</c:v>
                </c:pt>
                <c:pt idx="1564">
                  <c:v>984</c:v>
                </c:pt>
                <c:pt idx="1565">
                  <c:v>984.5</c:v>
                </c:pt>
                <c:pt idx="1566">
                  <c:v>985</c:v>
                </c:pt>
                <c:pt idx="1567">
                  <c:v>985.5</c:v>
                </c:pt>
                <c:pt idx="1568">
                  <c:v>986</c:v>
                </c:pt>
                <c:pt idx="1569">
                  <c:v>986.5</c:v>
                </c:pt>
                <c:pt idx="1570">
                  <c:v>987</c:v>
                </c:pt>
                <c:pt idx="1571">
                  <c:v>987.5</c:v>
                </c:pt>
                <c:pt idx="1572">
                  <c:v>988</c:v>
                </c:pt>
                <c:pt idx="1573">
                  <c:v>988.5</c:v>
                </c:pt>
                <c:pt idx="1574">
                  <c:v>989</c:v>
                </c:pt>
                <c:pt idx="1575">
                  <c:v>989.5</c:v>
                </c:pt>
                <c:pt idx="1576">
                  <c:v>990</c:v>
                </c:pt>
                <c:pt idx="1577">
                  <c:v>990.5</c:v>
                </c:pt>
                <c:pt idx="1578">
                  <c:v>991</c:v>
                </c:pt>
                <c:pt idx="1579">
                  <c:v>991.5</c:v>
                </c:pt>
                <c:pt idx="1580">
                  <c:v>992</c:v>
                </c:pt>
                <c:pt idx="1581">
                  <c:v>992.5</c:v>
                </c:pt>
                <c:pt idx="1582">
                  <c:v>993</c:v>
                </c:pt>
                <c:pt idx="1583">
                  <c:v>993.5</c:v>
                </c:pt>
                <c:pt idx="1584">
                  <c:v>994</c:v>
                </c:pt>
                <c:pt idx="1585">
                  <c:v>994.5</c:v>
                </c:pt>
                <c:pt idx="1586">
                  <c:v>995</c:v>
                </c:pt>
                <c:pt idx="1587">
                  <c:v>995.5</c:v>
                </c:pt>
                <c:pt idx="1588">
                  <c:v>996</c:v>
                </c:pt>
                <c:pt idx="1589">
                  <c:v>996.5</c:v>
                </c:pt>
                <c:pt idx="1590">
                  <c:v>997</c:v>
                </c:pt>
                <c:pt idx="1591">
                  <c:v>997.5</c:v>
                </c:pt>
                <c:pt idx="1592">
                  <c:v>998</c:v>
                </c:pt>
                <c:pt idx="1593">
                  <c:v>998.5</c:v>
                </c:pt>
                <c:pt idx="1594">
                  <c:v>999</c:v>
                </c:pt>
                <c:pt idx="1595">
                  <c:v>999.5</c:v>
                </c:pt>
                <c:pt idx="1596">
                  <c:v>1000</c:v>
                </c:pt>
                <c:pt idx="1597">
                  <c:v>1000.5</c:v>
                </c:pt>
                <c:pt idx="1598">
                  <c:v>1001</c:v>
                </c:pt>
                <c:pt idx="1599">
                  <c:v>1001.5</c:v>
                </c:pt>
                <c:pt idx="1600">
                  <c:v>1002</c:v>
                </c:pt>
                <c:pt idx="1601">
                  <c:v>1002.5</c:v>
                </c:pt>
                <c:pt idx="1602">
                  <c:v>1003</c:v>
                </c:pt>
                <c:pt idx="1603">
                  <c:v>1003.5</c:v>
                </c:pt>
                <c:pt idx="1604">
                  <c:v>1004</c:v>
                </c:pt>
                <c:pt idx="1605">
                  <c:v>1004.5</c:v>
                </c:pt>
                <c:pt idx="1606">
                  <c:v>1005</c:v>
                </c:pt>
                <c:pt idx="1607">
                  <c:v>1005.5</c:v>
                </c:pt>
                <c:pt idx="1608">
                  <c:v>1006</c:v>
                </c:pt>
                <c:pt idx="1609">
                  <c:v>1006.5</c:v>
                </c:pt>
                <c:pt idx="1610">
                  <c:v>1007</c:v>
                </c:pt>
                <c:pt idx="1611">
                  <c:v>1007.5</c:v>
                </c:pt>
                <c:pt idx="1612">
                  <c:v>1008</c:v>
                </c:pt>
                <c:pt idx="1613">
                  <c:v>1008.5</c:v>
                </c:pt>
                <c:pt idx="1614">
                  <c:v>1009</c:v>
                </c:pt>
                <c:pt idx="1615">
                  <c:v>1009.5</c:v>
                </c:pt>
                <c:pt idx="1616">
                  <c:v>1010</c:v>
                </c:pt>
                <c:pt idx="1617">
                  <c:v>1010.5</c:v>
                </c:pt>
                <c:pt idx="1618">
                  <c:v>1011</c:v>
                </c:pt>
                <c:pt idx="1619">
                  <c:v>1011.5</c:v>
                </c:pt>
                <c:pt idx="1620">
                  <c:v>1012</c:v>
                </c:pt>
                <c:pt idx="1621">
                  <c:v>1012.5</c:v>
                </c:pt>
                <c:pt idx="1622">
                  <c:v>1013</c:v>
                </c:pt>
                <c:pt idx="1623">
                  <c:v>1013.5</c:v>
                </c:pt>
                <c:pt idx="1624">
                  <c:v>1014</c:v>
                </c:pt>
                <c:pt idx="1625">
                  <c:v>1014.5</c:v>
                </c:pt>
                <c:pt idx="1626">
                  <c:v>1015</c:v>
                </c:pt>
                <c:pt idx="1627">
                  <c:v>1015.5</c:v>
                </c:pt>
                <c:pt idx="1628">
                  <c:v>1016</c:v>
                </c:pt>
                <c:pt idx="1629">
                  <c:v>1016.5</c:v>
                </c:pt>
                <c:pt idx="1630">
                  <c:v>1017</c:v>
                </c:pt>
                <c:pt idx="1631">
                  <c:v>1017.5</c:v>
                </c:pt>
                <c:pt idx="1632">
                  <c:v>1018</c:v>
                </c:pt>
                <c:pt idx="1633">
                  <c:v>1018.5</c:v>
                </c:pt>
                <c:pt idx="1634">
                  <c:v>1019</c:v>
                </c:pt>
                <c:pt idx="1635">
                  <c:v>1019.5</c:v>
                </c:pt>
                <c:pt idx="1636">
                  <c:v>1020</c:v>
                </c:pt>
                <c:pt idx="1637">
                  <c:v>1020.5</c:v>
                </c:pt>
                <c:pt idx="1638">
                  <c:v>1021</c:v>
                </c:pt>
                <c:pt idx="1639">
                  <c:v>1021.5</c:v>
                </c:pt>
                <c:pt idx="1640">
                  <c:v>1022</c:v>
                </c:pt>
                <c:pt idx="1641">
                  <c:v>1022.5</c:v>
                </c:pt>
                <c:pt idx="1642">
                  <c:v>1023</c:v>
                </c:pt>
                <c:pt idx="1643">
                  <c:v>1023.5</c:v>
                </c:pt>
                <c:pt idx="1644">
                  <c:v>1024</c:v>
                </c:pt>
                <c:pt idx="1645">
                  <c:v>1024.5</c:v>
                </c:pt>
                <c:pt idx="1646">
                  <c:v>1025</c:v>
                </c:pt>
                <c:pt idx="1647">
                  <c:v>1025.5</c:v>
                </c:pt>
                <c:pt idx="1648">
                  <c:v>1026</c:v>
                </c:pt>
                <c:pt idx="1649">
                  <c:v>1026.5</c:v>
                </c:pt>
                <c:pt idx="1650">
                  <c:v>1027</c:v>
                </c:pt>
                <c:pt idx="1651">
                  <c:v>1027.5</c:v>
                </c:pt>
                <c:pt idx="1652">
                  <c:v>1028</c:v>
                </c:pt>
                <c:pt idx="1653">
                  <c:v>1028.5</c:v>
                </c:pt>
                <c:pt idx="1654">
                  <c:v>1029</c:v>
                </c:pt>
                <c:pt idx="1655">
                  <c:v>1029.5</c:v>
                </c:pt>
                <c:pt idx="1656">
                  <c:v>1030</c:v>
                </c:pt>
                <c:pt idx="1657">
                  <c:v>1030.5</c:v>
                </c:pt>
                <c:pt idx="1658">
                  <c:v>1031</c:v>
                </c:pt>
                <c:pt idx="1659">
                  <c:v>1031.5</c:v>
                </c:pt>
                <c:pt idx="1660">
                  <c:v>1032</c:v>
                </c:pt>
                <c:pt idx="1661">
                  <c:v>1032.5</c:v>
                </c:pt>
                <c:pt idx="1662">
                  <c:v>1033</c:v>
                </c:pt>
                <c:pt idx="1663">
                  <c:v>1033.5</c:v>
                </c:pt>
                <c:pt idx="1664">
                  <c:v>1034</c:v>
                </c:pt>
                <c:pt idx="1665">
                  <c:v>1034.5</c:v>
                </c:pt>
                <c:pt idx="1666">
                  <c:v>1035</c:v>
                </c:pt>
                <c:pt idx="1667">
                  <c:v>1035.5</c:v>
                </c:pt>
                <c:pt idx="1668">
                  <c:v>1036</c:v>
                </c:pt>
                <c:pt idx="1669">
                  <c:v>1036.5</c:v>
                </c:pt>
                <c:pt idx="1670">
                  <c:v>1037</c:v>
                </c:pt>
                <c:pt idx="1671">
                  <c:v>1037.5</c:v>
                </c:pt>
                <c:pt idx="1672">
                  <c:v>1038</c:v>
                </c:pt>
                <c:pt idx="1673">
                  <c:v>1038.5</c:v>
                </c:pt>
                <c:pt idx="1674">
                  <c:v>1039</c:v>
                </c:pt>
                <c:pt idx="1675">
                  <c:v>1039.5</c:v>
                </c:pt>
                <c:pt idx="1676">
                  <c:v>1040</c:v>
                </c:pt>
                <c:pt idx="1677">
                  <c:v>1040.5</c:v>
                </c:pt>
                <c:pt idx="1678">
                  <c:v>1041</c:v>
                </c:pt>
                <c:pt idx="1679">
                  <c:v>1041.5</c:v>
                </c:pt>
                <c:pt idx="1680">
                  <c:v>1042</c:v>
                </c:pt>
                <c:pt idx="1681">
                  <c:v>1042.5</c:v>
                </c:pt>
                <c:pt idx="1682">
                  <c:v>1043</c:v>
                </c:pt>
                <c:pt idx="1683">
                  <c:v>1043.5</c:v>
                </c:pt>
                <c:pt idx="1684">
                  <c:v>1044</c:v>
                </c:pt>
                <c:pt idx="1685">
                  <c:v>1044.5</c:v>
                </c:pt>
                <c:pt idx="1686">
                  <c:v>1045</c:v>
                </c:pt>
                <c:pt idx="1687">
                  <c:v>1045.5</c:v>
                </c:pt>
                <c:pt idx="1688">
                  <c:v>1046</c:v>
                </c:pt>
                <c:pt idx="1689">
                  <c:v>1046.5</c:v>
                </c:pt>
                <c:pt idx="1690">
                  <c:v>1047</c:v>
                </c:pt>
                <c:pt idx="1691">
                  <c:v>1047.5</c:v>
                </c:pt>
                <c:pt idx="1692">
                  <c:v>1048</c:v>
                </c:pt>
                <c:pt idx="1693">
                  <c:v>1048.5</c:v>
                </c:pt>
                <c:pt idx="1694">
                  <c:v>1049</c:v>
                </c:pt>
                <c:pt idx="1695">
                  <c:v>1049.5</c:v>
                </c:pt>
                <c:pt idx="1696">
                  <c:v>1050</c:v>
                </c:pt>
                <c:pt idx="1697">
                  <c:v>1050.5</c:v>
                </c:pt>
                <c:pt idx="1698">
                  <c:v>1051</c:v>
                </c:pt>
                <c:pt idx="1699">
                  <c:v>1051.5</c:v>
                </c:pt>
                <c:pt idx="1700">
                  <c:v>1052</c:v>
                </c:pt>
                <c:pt idx="1701">
                  <c:v>1052.5</c:v>
                </c:pt>
                <c:pt idx="1702">
                  <c:v>1053</c:v>
                </c:pt>
                <c:pt idx="1703">
                  <c:v>1053.5</c:v>
                </c:pt>
                <c:pt idx="1704">
                  <c:v>1054</c:v>
                </c:pt>
                <c:pt idx="1705">
                  <c:v>1054.5</c:v>
                </c:pt>
                <c:pt idx="1706">
                  <c:v>1055</c:v>
                </c:pt>
                <c:pt idx="1707">
                  <c:v>1055.5</c:v>
                </c:pt>
                <c:pt idx="1708">
                  <c:v>1056</c:v>
                </c:pt>
                <c:pt idx="1709">
                  <c:v>1056.5</c:v>
                </c:pt>
                <c:pt idx="1710">
                  <c:v>1057</c:v>
                </c:pt>
                <c:pt idx="1711">
                  <c:v>1057.5</c:v>
                </c:pt>
                <c:pt idx="1712">
                  <c:v>1058</c:v>
                </c:pt>
                <c:pt idx="1713">
                  <c:v>1058.5</c:v>
                </c:pt>
                <c:pt idx="1714">
                  <c:v>1059</c:v>
                </c:pt>
                <c:pt idx="1715">
                  <c:v>1059.5</c:v>
                </c:pt>
                <c:pt idx="1716">
                  <c:v>1060</c:v>
                </c:pt>
                <c:pt idx="1717">
                  <c:v>1060.5</c:v>
                </c:pt>
                <c:pt idx="1718">
                  <c:v>1061</c:v>
                </c:pt>
                <c:pt idx="1719">
                  <c:v>1061.5</c:v>
                </c:pt>
                <c:pt idx="1720">
                  <c:v>1062</c:v>
                </c:pt>
                <c:pt idx="1721">
                  <c:v>1062.5</c:v>
                </c:pt>
                <c:pt idx="1722">
                  <c:v>1063</c:v>
                </c:pt>
                <c:pt idx="1723">
                  <c:v>1063.5</c:v>
                </c:pt>
                <c:pt idx="1724">
                  <c:v>1064</c:v>
                </c:pt>
                <c:pt idx="1725">
                  <c:v>1064.5</c:v>
                </c:pt>
                <c:pt idx="1726">
                  <c:v>1065</c:v>
                </c:pt>
                <c:pt idx="1727">
                  <c:v>1065.5</c:v>
                </c:pt>
                <c:pt idx="1728">
                  <c:v>1066</c:v>
                </c:pt>
                <c:pt idx="1729">
                  <c:v>1066.5</c:v>
                </c:pt>
                <c:pt idx="1730">
                  <c:v>1067</c:v>
                </c:pt>
                <c:pt idx="1731">
                  <c:v>1067.5</c:v>
                </c:pt>
                <c:pt idx="1732">
                  <c:v>1068</c:v>
                </c:pt>
                <c:pt idx="1733">
                  <c:v>1068.5</c:v>
                </c:pt>
                <c:pt idx="1734">
                  <c:v>1069</c:v>
                </c:pt>
                <c:pt idx="1735">
                  <c:v>1069.5</c:v>
                </c:pt>
                <c:pt idx="1736">
                  <c:v>1070</c:v>
                </c:pt>
                <c:pt idx="1737">
                  <c:v>1070.5</c:v>
                </c:pt>
                <c:pt idx="1738">
                  <c:v>1071</c:v>
                </c:pt>
                <c:pt idx="1739">
                  <c:v>1071.5</c:v>
                </c:pt>
                <c:pt idx="1740">
                  <c:v>1072</c:v>
                </c:pt>
                <c:pt idx="1741">
                  <c:v>1072.5</c:v>
                </c:pt>
                <c:pt idx="1742">
                  <c:v>1073</c:v>
                </c:pt>
                <c:pt idx="1743">
                  <c:v>1073.5</c:v>
                </c:pt>
                <c:pt idx="1744">
                  <c:v>1074</c:v>
                </c:pt>
                <c:pt idx="1745">
                  <c:v>1074.5</c:v>
                </c:pt>
                <c:pt idx="1746">
                  <c:v>1075</c:v>
                </c:pt>
                <c:pt idx="1747">
                  <c:v>1075.5</c:v>
                </c:pt>
                <c:pt idx="1748">
                  <c:v>1076</c:v>
                </c:pt>
                <c:pt idx="1749">
                  <c:v>1076.5</c:v>
                </c:pt>
                <c:pt idx="1750">
                  <c:v>1077</c:v>
                </c:pt>
                <c:pt idx="1751">
                  <c:v>1077.5</c:v>
                </c:pt>
                <c:pt idx="1752">
                  <c:v>1078</c:v>
                </c:pt>
                <c:pt idx="1753">
                  <c:v>1078.5</c:v>
                </c:pt>
                <c:pt idx="1754">
                  <c:v>1079</c:v>
                </c:pt>
                <c:pt idx="1755">
                  <c:v>1079.5</c:v>
                </c:pt>
                <c:pt idx="1756">
                  <c:v>1080</c:v>
                </c:pt>
                <c:pt idx="1757">
                  <c:v>1080.5</c:v>
                </c:pt>
                <c:pt idx="1758">
                  <c:v>1081</c:v>
                </c:pt>
                <c:pt idx="1759">
                  <c:v>1081.5</c:v>
                </c:pt>
                <c:pt idx="1760">
                  <c:v>1082</c:v>
                </c:pt>
                <c:pt idx="1761">
                  <c:v>1082.5</c:v>
                </c:pt>
                <c:pt idx="1762">
                  <c:v>1083</c:v>
                </c:pt>
                <c:pt idx="1763">
                  <c:v>1083.5</c:v>
                </c:pt>
                <c:pt idx="1764">
                  <c:v>1084</c:v>
                </c:pt>
                <c:pt idx="1765">
                  <c:v>1084.5</c:v>
                </c:pt>
                <c:pt idx="1766">
                  <c:v>1085</c:v>
                </c:pt>
                <c:pt idx="1767">
                  <c:v>1085.5</c:v>
                </c:pt>
                <c:pt idx="1768">
                  <c:v>1086</c:v>
                </c:pt>
                <c:pt idx="1769">
                  <c:v>1086.5</c:v>
                </c:pt>
                <c:pt idx="1770">
                  <c:v>1087</c:v>
                </c:pt>
                <c:pt idx="1771">
                  <c:v>1087.5</c:v>
                </c:pt>
                <c:pt idx="1772">
                  <c:v>1088</c:v>
                </c:pt>
                <c:pt idx="1773">
                  <c:v>1088.5</c:v>
                </c:pt>
                <c:pt idx="1774">
                  <c:v>1089</c:v>
                </c:pt>
                <c:pt idx="1775">
                  <c:v>1089.5</c:v>
                </c:pt>
                <c:pt idx="1776">
                  <c:v>1090</c:v>
                </c:pt>
                <c:pt idx="1777">
                  <c:v>1090.5</c:v>
                </c:pt>
                <c:pt idx="1778">
                  <c:v>1091</c:v>
                </c:pt>
                <c:pt idx="1779">
                  <c:v>1091.5</c:v>
                </c:pt>
                <c:pt idx="1780">
                  <c:v>1092</c:v>
                </c:pt>
                <c:pt idx="1781">
                  <c:v>1092.5</c:v>
                </c:pt>
                <c:pt idx="1782">
                  <c:v>1093</c:v>
                </c:pt>
                <c:pt idx="1783">
                  <c:v>1093.5</c:v>
                </c:pt>
                <c:pt idx="1784">
                  <c:v>1094</c:v>
                </c:pt>
                <c:pt idx="1785">
                  <c:v>1094.5</c:v>
                </c:pt>
                <c:pt idx="1786">
                  <c:v>1095</c:v>
                </c:pt>
                <c:pt idx="1787">
                  <c:v>1095.5</c:v>
                </c:pt>
                <c:pt idx="1788">
                  <c:v>1096</c:v>
                </c:pt>
                <c:pt idx="1789">
                  <c:v>1096.5</c:v>
                </c:pt>
                <c:pt idx="1790">
                  <c:v>1097</c:v>
                </c:pt>
                <c:pt idx="1791">
                  <c:v>1097.5</c:v>
                </c:pt>
                <c:pt idx="1792">
                  <c:v>1098</c:v>
                </c:pt>
                <c:pt idx="1793">
                  <c:v>1098.5</c:v>
                </c:pt>
                <c:pt idx="1794">
                  <c:v>1099</c:v>
                </c:pt>
                <c:pt idx="1795">
                  <c:v>1099.5</c:v>
                </c:pt>
                <c:pt idx="1796">
                  <c:v>1100</c:v>
                </c:pt>
                <c:pt idx="1797">
                  <c:v>1100.5</c:v>
                </c:pt>
                <c:pt idx="1798">
                  <c:v>1101</c:v>
                </c:pt>
                <c:pt idx="1799">
                  <c:v>1101.5</c:v>
                </c:pt>
                <c:pt idx="1800">
                  <c:v>1102</c:v>
                </c:pt>
                <c:pt idx="1801">
                  <c:v>1102.5</c:v>
                </c:pt>
                <c:pt idx="1802">
                  <c:v>1103</c:v>
                </c:pt>
                <c:pt idx="1803">
                  <c:v>1103.5</c:v>
                </c:pt>
                <c:pt idx="1804">
                  <c:v>1104</c:v>
                </c:pt>
                <c:pt idx="1805">
                  <c:v>1104.5</c:v>
                </c:pt>
                <c:pt idx="1806">
                  <c:v>1105</c:v>
                </c:pt>
                <c:pt idx="1807">
                  <c:v>1105.5</c:v>
                </c:pt>
                <c:pt idx="1808">
                  <c:v>1106</c:v>
                </c:pt>
                <c:pt idx="1809">
                  <c:v>1106.5</c:v>
                </c:pt>
                <c:pt idx="1810">
                  <c:v>1107</c:v>
                </c:pt>
                <c:pt idx="1811">
                  <c:v>1107.5</c:v>
                </c:pt>
                <c:pt idx="1812">
                  <c:v>1108</c:v>
                </c:pt>
                <c:pt idx="1813">
                  <c:v>1108.5</c:v>
                </c:pt>
                <c:pt idx="1814">
                  <c:v>1109</c:v>
                </c:pt>
                <c:pt idx="1815">
                  <c:v>1109.5</c:v>
                </c:pt>
                <c:pt idx="1816">
                  <c:v>1110</c:v>
                </c:pt>
                <c:pt idx="1817">
                  <c:v>1110.5</c:v>
                </c:pt>
                <c:pt idx="1818">
                  <c:v>1111</c:v>
                </c:pt>
                <c:pt idx="1819">
                  <c:v>1111.5</c:v>
                </c:pt>
                <c:pt idx="1820">
                  <c:v>1112</c:v>
                </c:pt>
                <c:pt idx="1821">
                  <c:v>1112.5</c:v>
                </c:pt>
                <c:pt idx="1822">
                  <c:v>1113</c:v>
                </c:pt>
                <c:pt idx="1823">
                  <c:v>1113.5</c:v>
                </c:pt>
                <c:pt idx="1824">
                  <c:v>1114</c:v>
                </c:pt>
                <c:pt idx="1825">
                  <c:v>1114.5</c:v>
                </c:pt>
                <c:pt idx="1826">
                  <c:v>1115</c:v>
                </c:pt>
                <c:pt idx="1827">
                  <c:v>1115.5</c:v>
                </c:pt>
                <c:pt idx="1828">
                  <c:v>1116</c:v>
                </c:pt>
                <c:pt idx="1829">
                  <c:v>1116.5</c:v>
                </c:pt>
                <c:pt idx="1830">
                  <c:v>1117</c:v>
                </c:pt>
                <c:pt idx="1831">
                  <c:v>1117.5</c:v>
                </c:pt>
                <c:pt idx="1832">
                  <c:v>1118</c:v>
                </c:pt>
                <c:pt idx="1833">
                  <c:v>1118.5</c:v>
                </c:pt>
                <c:pt idx="1834">
                  <c:v>1119</c:v>
                </c:pt>
                <c:pt idx="1835">
                  <c:v>1119.5</c:v>
                </c:pt>
                <c:pt idx="1836">
                  <c:v>1120</c:v>
                </c:pt>
                <c:pt idx="1837">
                  <c:v>1120.5</c:v>
                </c:pt>
                <c:pt idx="1838">
                  <c:v>1121</c:v>
                </c:pt>
                <c:pt idx="1839">
                  <c:v>1121.5</c:v>
                </c:pt>
                <c:pt idx="1840">
                  <c:v>1122</c:v>
                </c:pt>
                <c:pt idx="1841">
                  <c:v>1122.5</c:v>
                </c:pt>
                <c:pt idx="1842">
                  <c:v>1123</c:v>
                </c:pt>
                <c:pt idx="1843">
                  <c:v>1123.5</c:v>
                </c:pt>
                <c:pt idx="1844">
                  <c:v>1124</c:v>
                </c:pt>
                <c:pt idx="1845">
                  <c:v>1124.5</c:v>
                </c:pt>
                <c:pt idx="1846">
                  <c:v>1125</c:v>
                </c:pt>
                <c:pt idx="1847">
                  <c:v>1125.5</c:v>
                </c:pt>
                <c:pt idx="1848">
                  <c:v>1126</c:v>
                </c:pt>
                <c:pt idx="1849">
                  <c:v>1126.5</c:v>
                </c:pt>
                <c:pt idx="1850">
                  <c:v>1127</c:v>
                </c:pt>
                <c:pt idx="1851">
                  <c:v>1127.5</c:v>
                </c:pt>
                <c:pt idx="1852">
                  <c:v>1128</c:v>
                </c:pt>
                <c:pt idx="1853">
                  <c:v>1128.5</c:v>
                </c:pt>
                <c:pt idx="1854">
                  <c:v>1129</c:v>
                </c:pt>
                <c:pt idx="1855">
                  <c:v>1129.5</c:v>
                </c:pt>
                <c:pt idx="1856">
                  <c:v>1130</c:v>
                </c:pt>
                <c:pt idx="1857">
                  <c:v>1130.5</c:v>
                </c:pt>
                <c:pt idx="1858">
                  <c:v>1131</c:v>
                </c:pt>
                <c:pt idx="1859">
                  <c:v>1131.5</c:v>
                </c:pt>
                <c:pt idx="1860">
                  <c:v>1132</c:v>
                </c:pt>
                <c:pt idx="1861">
                  <c:v>1132.5</c:v>
                </c:pt>
                <c:pt idx="1862">
                  <c:v>1133</c:v>
                </c:pt>
                <c:pt idx="1863">
                  <c:v>1133.5</c:v>
                </c:pt>
                <c:pt idx="1864">
                  <c:v>1134</c:v>
                </c:pt>
                <c:pt idx="1865">
                  <c:v>1134.5</c:v>
                </c:pt>
                <c:pt idx="1866">
                  <c:v>1135</c:v>
                </c:pt>
                <c:pt idx="1867">
                  <c:v>1135.5</c:v>
                </c:pt>
                <c:pt idx="1868">
                  <c:v>1136</c:v>
                </c:pt>
                <c:pt idx="1869">
                  <c:v>1136.5</c:v>
                </c:pt>
                <c:pt idx="1870">
                  <c:v>1137</c:v>
                </c:pt>
                <c:pt idx="1871">
                  <c:v>1137.5</c:v>
                </c:pt>
                <c:pt idx="1872">
                  <c:v>1138</c:v>
                </c:pt>
                <c:pt idx="1873">
                  <c:v>1138.5</c:v>
                </c:pt>
                <c:pt idx="1874">
                  <c:v>1139</c:v>
                </c:pt>
                <c:pt idx="1875">
                  <c:v>1139.5</c:v>
                </c:pt>
                <c:pt idx="1876">
                  <c:v>1140</c:v>
                </c:pt>
                <c:pt idx="1877">
                  <c:v>1140.5</c:v>
                </c:pt>
                <c:pt idx="1878">
                  <c:v>1141</c:v>
                </c:pt>
                <c:pt idx="1879">
                  <c:v>1141.5</c:v>
                </c:pt>
                <c:pt idx="1880">
                  <c:v>1142</c:v>
                </c:pt>
                <c:pt idx="1881">
                  <c:v>1142.5</c:v>
                </c:pt>
                <c:pt idx="1882">
                  <c:v>1143</c:v>
                </c:pt>
                <c:pt idx="1883">
                  <c:v>1143.5</c:v>
                </c:pt>
                <c:pt idx="1884">
                  <c:v>1144</c:v>
                </c:pt>
                <c:pt idx="1885">
                  <c:v>1144.5</c:v>
                </c:pt>
                <c:pt idx="1886">
                  <c:v>1145</c:v>
                </c:pt>
                <c:pt idx="1887">
                  <c:v>1145.5</c:v>
                </c:pt>
                <c:pt idx="1888">
                  <c:v>1146</c:v>
                </c:pt>
                <c:pt idx="1889">
                  <c:v>1146.5</c:v>
                </c:pt>
                <c:pt idx="1890">
                  <c:v>1147</c:v>
                </c:pt>
                <c:pt idx="1891">
                  <c:v>1147.5</c:v>
                </c:pt>
                <c:pt idx="1892">
                  <c:v>1148</c:v>
                </c:pt>
                <c:pt idx="1893">
                  <c:v>1148.5</c:v>
                </c:pt>
                <c:pt idx="1894">
                  <c:v>1149</c:v>
                </c:pt>
                <c:pt idx="1895">
                  <c:v>1149.5</c:v>
                </c:pt>
                <c:pt idx="1896">
                  <c:v>1150</c:v>
                </c:pt>
                <c:pt idx="1897">
                  <c:v>1150.5</c:v>
                </c:pt>
                <c:pt idx="1898">
                  <c:v>1151</c:v>
                </c:pt>
                <c:pt idx="1899">
                  <c:v>1151.5</c:v>
                </c:pt>
                <c:pt idx="1900">
                  <c:v>1152</c:v>
                </c:pt>
                <c:pt idx="1901">
                  <c:v>1152.5</c:v>
                </c:pt>
                <c:pt idx="1902">
                  <c:v>1153</c:v>
                </c:pt>
                <c:pt idx="1903">
                  <c:v>1153.5</c:v>
                </c:pt>
                <c:pt idx="1904">
                  <c:v>1154</c:v>
                </c:pt>
                <c:pt idx="1905">
                  <c:v>1154.5</c:v>
                </c:pt>
                <c:pt idx="1906">
                  <c:v>1155</c:v>
                </c:pt>
                <c:pt idx="1907">
                  <c:v>1155.5</c:v>
                </c:pt>
                <c:pt idx="1908">
                  <c:v>1156</c:v>
                </c:pt>
                <c:pt idx="1909">
                  <c:v>1156.5</c:v>
                </c:pt>
                <c:pt idx="1910">
                  <c:v>1157</c:v>
                </c:pt>
                <c:pt idx="1911">
                  <c:v>1157.5</c:v>
                </c:pt>
                <c:pt idx="1912">
                  <c:v>1158</c:v>
                </c:pt>
                <c:pt idx="1913">
                  <c:v>1158.5</c:v>
                </c:pt>
                <c:pt idx="1914">
                  <c:v>1159</c:v>
                </c:pt>
                <c:pt idx="1915">
                  <c:v>1159.5</c:v>
                </c:pt>
                <c:pt idx="1916">
                  <c:v>1160</c:v>
                </c:pt>
                <c:pt idx="1917">
                  <c:v>1160.5</c:v>
                </c:pt>
                <c:pt idx="1918">
                  <c:v>1161</c:v>
                </c:pt>
                <c:pt idx="1919">
                  <c:v>1161.5</c:v>
                </c:pt>
                <c:pt idx="1920">
                  <c:v>1162</c:v>
                </c:pt>
                <c:pt idx="1921">
                  <c:v>1162.5</c:v>
                </c:pt>
                <c:pt idx="1922">
                  <c:v>1163</c:v>
                </c:pt>
                <c:pt idx="1923">
                  <c:v>1163.5</c:v>
                </c:pt>
                <c:pt idx="1924">
                  <c:v>1164</c:v>
                </c:pt>
                <c:pt idx="1925">
                  <c:v>1164.5</c:v>
                </c:pt>
                <c:pt idx="1926">
                  <c:v>1165</c:v>
                </c:pt>
                <c:pt idx="1927">
                  <c:v>1165.5</c:v>
                </c:pt>
                <c:pt idx="1928">
                  <c:v>1166</c:v>
                </c:pt>
                <c:pt idx="1929">
                  <c:v>1166.5</c:v>
                </c:pt>
                <c:pt idx="1930">
                  <c:v>1167</c:v>
                </c:pt>
                <c:pt idx="1931">
                  <c:v>1167.5</c:v>
                </c:pt>
                <c:pt idx="1932">
                  <c:v>1168</c:v>
                </c:pt>
                <c:pt idx="1933">
                  <c:v>1168.5</c:v>
                </c:pt>
                <c:pt idx="1934">
                  <c:v>1169</c:v>
                </c:pt>
                <c:pt idx="1935">
                  <c:v>1169.5</c:v>
                </c:pt>
                <c:pt idx="1936">
                  <c:v>1170</c:v>
                </c:pt>
                <c:pt idx="1937">
                  <c:v>1170.5</c:v>
                </c:pt>
                <c:pt idx="1938">
                  <c:v>1171</c:v>
                </c:pt>
                <c:pt idx="1939">
                  <c:v>1171.5</c:v>
                </c:pt>
                <c:pt idx="1940">
                  <c:v>1172</c:v>
                </c:pt>
                <c:pt idx="1941">
                  <c:v>1172.5</c:v>
                </c:pt>
                <c:pt idx="1942">
                  <c:v>1173</c:v>
                </c:pt>
                <c:pt idx="1943">
                  <c:v>1173.5</c:v>
                </c:pt>
                <c:pt idx="1944">
                  <c:v>1174</c:v>
                </c:pt>
                <c:pt idx="1945">
                  <c:v>1174.5</c:v>
                </c:pt>
                <c:pt idx="1946">
                  <c:v>1175</c:v>
                </c:pt>
                <c:pt idx="1947">
                  <c:v>1175.5</c:v>
                </c:pt>
                <c:pt idx="1948">
                  <c:v>1176</c:v>
                </c:pt>
                <c:pt idx="1949">
                  <c:v>1176.5</c:v>
                </c:pt>
                <c:pt idx="1950">
                  <c:v>1177</c:v>
                </c:pt>
                <c:pt idx="1951">
                  <c:v>1177.5</c:v>
                </c:pt>
                <c:pt idx="1952">
                  <c:v>1178</c:v>
                </c:pt>
                <c:pt idx="1953">
                  <c:v>1178.5</c:v>
                </c:pt>
                <c:pt idx="1954">
                  <c:v>1179</c:v>
                </c:pt>
                <c:pt idx="1955">
                  <c:v>1179.5</c:v>
                </c:pt>
                <c:pt idx="1956">
                  <c:v>1180</c:v>
                </c:pt>
                <c:pt idx="1957">
                  <c:v>1180.5</c:v>
                </c:pt>
                <c:pt idx="1958">
                  <c:v>1181</c:v>
                </c:pt>
                <c:pt idx="1959">
                  <c:v>1181.5</c:v>
                </c:pt>
                <c:pt idx="1960">
                  <c:v>1182</c:v>
                </c:pt>
                <c:pt idx="1961">
                  <c:v>1182.5</c:v>
                </c:pt>
                <c:pt idx="1962">
                  <c:v>1183</c:v>
                </c:pt>
                <c:pt idx="1963">
                  <c:v>1183.5</c:v>
                </c:pt>
                <c:pt idx="1964">
                  <c:v>1184</c:v>
                </c:pt>
                <c:pt idx="1965">
                  <c:v>1184.5</c:v>
                </c:pt>
                <c:pt idx="1966">
                  <c:v>1185</c:v>
                </c:pt>
                <c:pt idx="1967">
                  <c:v>1185.5</c:v>
                </c:pt>
                <c:pt idx="1968">
                  <c:v>1186</c:v>
                </c:pt>
                <c:pt idx="1969">
                  <c:v>1186.5</c:v>
                </c:pt>
                <c:pt idx="1970">
                  <c:v>1187</c:v>
                </c:pt>
                <c:pt idx="1971">
                  <c:v>1187.5</c:v>
                </c:pt>
                <c:pt idx="1972">
                  <c:v>1188</c:v>
                </c:pt>
                <c:pt idx="1973">
                  <c:v>1188.5</c:v>
                </c:pt>
                <c:pt idx="1974">
                  <c:v>1189</c:v>
                </c:pt>
                <c:pt idx="1975">
                  <c:v>1189.5</c:v>
                </c:pt>
                <c:pt idx="1976">
                  <c:v>1190</c:v>
                </c:pt>
                <c:pt idx="1977">
                  <c:v>1190.5</c:v>
                </c:pt>
                <c:pt idx="1978">
                  <c:v>1191</c:v>
                </c:pt>
                <c:pt idx="1979">
                  <c:v>1191.5</c:v>
                </c:pt>
                <c:pt idx="1980">
                  <c:v>1192</c:v>
                </c:pt>
                <c:pt idx="1981">
                  <c:v>1192.5</c:v>
                </c:pt>
                <c:pt idx="1982">
                  <c:v>1193</c:v>
                </c:pt>
                <c:pt idx="1983">
                  <c:v>1193.5</c:v>
                </c:pt>
                <c:pt idx="1984">
                  <c:v>1194</c:v>
                </c:pt>
                <c:pt idx="1985">
                  <c:v>1194.5</c:v>
                </c:pt>
                <c:pt idx="1986">
                  <c:v>1195</c:v>
                </c:pt>
                <c:pt idx="1987">
                  <c:v>1195.5</c:v>
                </c:pt>
                <c:pt idx="1988">
                  <c:v>1196</c:v>
                </c:pt>
                <c:pt idx="1989">
                  <c:v>1196.5</c:v>
                </c:pt>
                <c:pt idx="1990">
                  <c:v>1197</c:v>
                </c:pt>
                <c:pt idx="1991">
                  <c:v>1197.5</c:v>
                </c:pt>
                <c:pt idx="1992">
                  <c:v>1198</c:v>
                </c:pt>
                <c:pt idx="1993">
                  <c:v>1198.5</c:v>
                </c:pt>
                <c:pt idx="1994">
                  <c:v>1199</c:v>
                </c:pt>
                <c:pt idx="1995">
                  <c:v>1199.5</c:v>
                </c:pt>
                <c:pt idx="1996">
                  <c:v>1200</c:v>
                </c:pt>
                <c:pt idx="1997">
                  <c:v>1200.5</c:v>
                </c:pt>
                <c:pt idx="1998">
                  <c:v>1201</c:v>
                </c:pt>
                <c:pt idx="1999">
                  <c:v>1201.5</c:v>
                </c:pt>
                <c:pt idx="2000">
                  <c:v>1202</c:v>
                </c:pt>
                <c:pt idx="2001">
                  <c:v>1202.5</c:v>
                </c:pt>
                <c:pt idx="2002">
                  <c:v>1203</c:v>
                </c:pt>
                <c:pt idx="2003">
                  <c:v>1203.5</c:v>
                </c:pt>
                <c:pt idx="2004">
                  <c:v>1204</c:v>
                </c:pt>
                <c:pt idx="2005">
                  <c:v>1204.5</c:v>
                </c:pt>
                <c:pt idx="2006">
                  <c:v>1205</c:v>
                </c:pt>
                <c:pt idx="2007">
                  <c:v>1205.5</c:v>
                </c:pt>
                <c:pt idx="2008">
                  <c:v>1206</c:v>
                </c:pt>
                <c:pt idx="2009">
                  <c:v>1206.5</c:v>
                </c:pt>
                <c:pt idx="2010">
                  <c:v>1207</c:v>
                </c:pt>
                <c:pt idx="2011">
                  <c:v>1207.5</c:v>
                </c:pt>
                <c:pt idx="2012">
                  <c:v>1208</c:v>
                </c:pt>
                <c:pt idx="2013">
                  <c:v>1208.5</c:v>
                </c:pt>
                <c:pt idx="2014">
                  <c:v>1209</c:v>
                </c:pt>
                <c:pt idx="2015">
                  <c:v>1209.5</c:v>
                </c:pt>
                <c:pt idx="2016">
                  <c:v>1210</c:v>
                </c:pt>
                <c:pt idx="2017">
                  <c:v>1210.5</c:v>
                </c:pt>
                <c:pt idx="2018">
                  <c:v>1211</c:v>
                </c:pt>
                <c:pt idx="2019">
                  <c:v>1211.5</c:v>
                </c:pt>
                <c:pt idx="2020">
                  <c:v>1212</c:v>
                </c:pt>
                <c:pt idx="2021">
                  <c:v>1212.5</c:v>
                </c:pt>
                <c:pt idx="2022">
                  <c:v>1213</c:v>
                </c:pt>
                <c:pt idx="2023">
                  <c:v>1213.5</c:v>
                </c:pt>
                <c:pt idx="2024">
                  <c:v>1214</c:v>
                </c:pt>
                <c:pt idx="2025">
                  <c:v>1214.5</c:v>
                </c:pt>
                <c:pt idx="2026">
                  <c:v>1215</c:v>
                </c:pt>
                <c:pt idx="2027">
                  <c:v>1215.5</c:v>
                </c:pt>
                <c:pt idx="2028">
                  <c:v>1216</c:v>
                </c:pt>
                <c:pt idx="2029">
                  <c:v>1216.5</c:v>
                </c:pt>
                <c:pt idx="2030">
                  <c:v>1217</c:v>
                </c:pt>
                <c:pt idx="2031">
                  <c:v>1217.5</c:v>
                </c:pt>
                <c:pt idx="2032">
                  <c:v>1218</c:v>
                </c:pt>
                <c:pt idx="2033">
                  <c:v>1218.5</c:v>
                </c:pt>
                <c:pt idx="2034">
                  <c:v>1219</c:v>
                </c:pt>
                <c:pt idx="2035">
                  <c:v>1219.5</c:v>
                </c:pt>
                <c:pt idx="2036">
                  <c:v>1220</c:v>
                </c:pt>
                <c:pt idx="2037">
                  <c:v>1220.5</c:v>
                </c:pt>
                <c:pt idx="2038">
                  <c:v>1221</c:v>
                </c:pt>
                <c:pt idx="2039">
                  <c:v>1221.5</c:v>
                </c:pt>
                <c:pt idx="2040">
                  <c:v>1222</c:v>
                </c:pt>
                <c:pt idx="2041">
                  <c:v>1222.5</c:v>
                </c:pt>
                <c:pt idx="2042">
                  <c:v>1223</c:v>
                </c:pt>
                <c:pt idx="2043">
                  <c:v>1223.5</c:v>
                </c:pt>
                <c:pt idx="2044">
                  <c:v>1224</c:v>
                </c:pt>
                <c:pt idx="2045">
                  <c:v>1224.5</c:v>
                </c:pt>
                <c:pt idx="2046">
                  <c:v>1225</c:v>
                </c:pt>
                <c:pt idx="2047">
                  <c:v>1225.5</c:v>
                </c:pt>
                <c:pt idx="2048">
                  <c:v>1226</c:v>
                </c:pt>
                <c:pt idx="2049">
                  <c:v>1226.5</c:v>
                </c:pt>
                <c:pt idx="2050">
                  <c:v>1227</c:v>
                </c:pt>
                <c:pt idx="2051">
                  <c:v>1227.5</c:v>
                </c:pt>
                <c:pt idx="2052">
                  <c:v>1228</c:v>
                </c:pt>
                <c:pt idx="2053">
                  <c:v>1228.5</c:v>
                </c:pt>
                <c:pt idx="2054">
                  <c:v>1229</c:v>
                </c:pt>
                <c:pt idx="2055">
                  <c:v>1229.5</c:v>
                </c:pt>
                <c:pt idx="2056">
                  <c:v>1230</c:v>
                </c:pt>
                <c:pt idx="2057">
                  <c:v>1230.5</c:v>
                </c:pt>
                <c:pt idx="2058">
                  <c:v>1231</c:v>
                </c:pt>
                <c:pt idx="2059">
                  <c:v>1231.5</c:v>
                </c:pt>
                <c:pt idx="2060">
                  <c:v>1232</c:v>
                </c:pt>
                <c:pt idx="2061">
                  <c:v>1232.5</c:v>
                </c:pt>
                <c:pt idx="2062">
                  <c:v>1233</c:v>
                </c:pt>
                <c:pt idx="2063">
                  <c:v>1233.5</c:v>
                </c:pt>
                <c:pt idx="2064">
                  <c:v>1234</c:v>
                </c:pt>
                <c:pt idx="2065">
                  <c:v>1234.5</c:v>
                </c:pt>
                <c:pt idx="2066">
                  <c:v>1235</c:v>
                </c:pt>
                <c:pt idx="2067">
                  <c:v>1235.5</c:v>
                </c:pt>
                <c:pt idx="2068">
                  <c:v>1236</c:v>
                </c:pt>
                <c:pt idx="2069">
                  <c:v>1236.5</c:v>
                </c:pt>
                <c:pt idx="2070">
                  <c:v>1237</c:v>
                </c:pt>
                <c:pt idx="2071">
                  <c:v>1237.5</c:v>
                </c:pt>
                <c:pt idx="2072">
                  <c:v>1238</c:v>
                </c:pt>
                <c:pt idx="2073">
                  <c:v>1238.5</c:v>
                </c:pt>
                <c:pt idx="2074">
                  <c:v>1239</c:v>
                </c:pt>
                <c:pt idx="2075">
                  <c:v>1239.5</c:v>
                </c:pt>
                <c:pt idx="2076">
                  <c:v>1240</c:v>
                </c:pt>
                <c:pt idx="2077">
                  <c:v>1240.5</c:v>
                </c:pt>
                <c:pt idx="2078">
                  <c:v>1241</c:v>
                </c:pt>
                <c:pt idx="2079">
                  <c:v>1241.5</c:v>
                </c:pt>
                <c:pt idx="2080">
                  <c:v>1242</c:v>
                </c:pt>
                <c:pt idx="2081">
                  <c:v>1242.5</c:v>
                </c:pt>
                <c:pt idx="2082">
                  <c:v>1243</c:v>
                </c:pt>
                <c:pt idx="2083">
                  <c:v>1243.5</c:v>
                </c:pt>
                <c:pt idx="2084">
                  <c:v>1244</c:v>
                </c:pt>
                <c:pt idx="2085">
                  <c:v>1244.5</c:v>
                </c:pt>
                <c:pt idx="2086">
                  <c:v>1245</c:v>
                </c:pt>
                <c:pt idx="2087">
                  <c:v>1245.5</c:v>
                </c:pt>
                <c:pt idx="2088">
                  <c:v>1246</c:v>
                </c:pt>
                <c:pt idx="2089">
                  <c:v>1246.5</c:v>
                </c:pt>
                <c:pt idx="2090">
                  <c:v>1247</c:v>
                </c:pt>
                <c:pt idx="2091">
                  <c:v>1247.5</c:v>
                </c:pt>
                <c:pt idx="2092">
                  <c:v>1248</c:v>
                </c:pt>
                <c:pt idx="2093">
                  <c:v>1248.5</c:v>
                </c:pt>
                <c:pt idx="2094">
                  <c:v>1249</c:v>
                </c:pt>
                <c:pt idx="2095">
                  <c:v>1249.5</c:v>
                </c:pt>
                <c:pt idx="2096">
                  <c:v>1250</c:v>
                </c:pt>
                <c:pt idx="2097">
                  <c:v>1250.5</c:v>
                </c:pt>
                <c:pt idx="2098">
                  <c:v>1251</c:v>
                </c:pt>
              </c:numCache>
            </c:numRef>
          </c:xVal>
          <c:yVal>
            <c:numRef>
              <c:f>Лист1!$AJ$28:$AJ$2126</c:f>
              <c:numCache>
                <c:formatCode>General</c:formatCode>
                <c:ptCount val="2099"/>
                <c:pt idx="0">
                  <c:v>2.3550000000000071E-2</c:v>
                </c:pt>
                <c:pt idx="1">
                  <c:v>2.3249999999999937E-2</c:v>
                </c:pt>
                <c:pt idx="2">
                  <c:v>2.3520000000000041E-2</c:v>
                </c:pt>
                <c:pt idx="3">
                  <c:v>2.3190000000000044E-2</c:v>
                </c:pt>
                <c:pt idx="4">
                  <c:v>2.304000000000006E-2</c:v>
                </c:pt>
                <c:pt idx="5">
                  <c:v>2.298E-2</c:v>
                </c:pt>
                <c:pt idx="6">
                  <c:v>2.2589999999999943E-2</c:v>
                </c:pt>
                <c:pt idx="7">
                  <c:v>2.2260000000000113E-2</c:v>
                </c:pt>
                <c:pt idx="8">
                  <c:v>2.2109999999999963E-2</c:v>
                </c:pt>
                <c:pt idx="9">
                  <c:v>2.1779999999999966E-2</c:v>
                </c:pt>
                <c:pt idx="10">
                  <c:v>2.1299999999999986E-2</c:v>
                </c:pt>
                <c:pt idx="11">
                  <c:v>2.1240000000000092E-2</c:v>
                </c:pt>
                <c:pt idx="12">
                  <c:v>2.1599999999999953E-2</c:v>
                </c:pt>
                <c:pt idx="13">
                  <c:v>2.1479999999999999E-2</c:v>
                </c:pt>
                <c:pt idx="14">
                  <c:v>2.1030000000000049E-2</c:v>
                </c:pt>
                <c:pt idx="15">
                  <c:v>2.0910000000000095E-2</c:v>
                </c:pt>
                <c:pt idx="16">
                  <c:v>2.0789999999999975E-2</c:v>
                </c:pt>
                <c:pt idx="17">
                  <c:v>2.0280000000000131E-2</c:v>
                </c:pt>
                <c:pt idx="18">
                  <c:v>2.0340000000000025E-2</c:v>
                </c:pt>
                <c:pt idx="19">
                  <c:v>1.9650000000000001E-2</c:v>
                </c:pt>
                <c:pt idx="20">
                  <c:v>2.0399999999999918E-2</c:v>
                </c:pt>
                <c:pt idx="21">
                  <c:v>2.0190000000000041E-2</c:v>
                </c:pt>
                <c:pt idx="22">
                  <c:v>2.0160000000000011E-2</c:v>
                </c:pt>
                <c:pt idx="23">
                  <c:v>1.9710000000000061E-2</c:v>
                </c:pt>
                <c:pt idx="24">
                  <c:v>1.9830000000000014E-2</c:v>
                </c:pt>
                <c:pt idx="25">
                  <c:v>1.9350000000000034E-2</c:v>
                </c:pt>
                <c:pt idx="26">
                  <c:v>1.866000000000001E-2</c:v>
                </c:pt>
                <c:pt idx="27">
                  <c:v>1.917000000000002E-2</c:v>
                </c:pt>
                <c:pt idx="28">
                  <c:v>1.913999999999999E-2</c:v>
                </c:pt>
                <c:pt idx="29">
                  <c:v>1.920000000000005E-2</c:v>
                </c:pt>
                <c:pt idx="30">
                  <c:v>1.9020000000000037E-2</c:v>
                </c:pt>
                <c:pt idx="31">
                  <c:v>1.8929999999999947E-2</c:v>
                </c:pt>
                <c:pt idx="32">
                  <c:v>1.866000000000001E-2</c:v>
                </c:pt>
                <c:pt idx="33">
                  <c:v>1.7999999999999849E-2</c:v>
                </c:pt>
                <c:pt idx="34">
                  <c:v>1.8600000000000116E-2</c:v>
                </c:pt>
                <c:pt idx="35">
                  <c:v>1.872000000000007E-2</c:v>
                </c:pt>
                <c:pt idx="36">
                  <c:v>1.8510000000000026E-2</c:v>
                </c:pt>
                <c:pt idx="37">
                  <c:v>1.7820000000000003E-2</c:v>
                </c:pt>
                <c:pt idx="38">
                  <c:v>1.7730000000000079E-2</c:v>
                </c:pt>
                <c:pt idx="39">
                  <c:v>1.7459999999999976E-2</c:v>
                </c:pt>
                <c:pt idx="40">
                  <c:v>1.7609999999999959E-2</c:v>
                </c:pt>
                <c:pt idx="41">
                  <c:v>1.7459999999999976E-2</c:v>
                </c:pt>
                <c:pt idx="42">
                  <c:v>1.7370000000000052E-2</c:v>
                </c:pt>
                <c:pt idx="43">
                  <c:v>1.7340000000000022E-2</c:v>
                </c:pt>
                <c:pt idx="44">
                  <c:v>1.6649999999999998E-2</c:v>
                </c:pt>
                <c:pt idx="45">
                  <c:v>1.6500000000000015E-2</c:v>
                </c:pt>
                <c:pt idx="46">
                  <c:v>1.5900000000000081E-2</c:v>
                </c:pt>
                <c:pt idx="47">
                  <c:v>1.6409999999999925E-2</c:v>
                </c:pt>
                <c:pt idx="48">
                  <c:v>1.6320000000000001E-2</c:v>
                </c:pt>
                <c:pt idx="49">
                  <c:v>1.6139999999999988E-2</c:v>
                </c:pt>
                <c:pt idx="50">
                  <c:v>1.5930000000000111E-2</c:v>
                </c:pt>
                <c:pt idx="51">
                  <c:v>1.5599999999999947E-2</c:v>
                </c:pt>
                <c:pt idx="52">
                  <c:v>1.529999999999998E-2</c:v>
                </c:pt>
                <c:pt idx="53">
                  <c:v>1.529999999999998E-2</c:v>
                </c:pt>
                <c:pt idx="54">
                  <c:v>1.4969999999999983E-2</c:v>
                </c:pt>
                <c:pt idx="55">
                  <c:v>1.4939999999999953E-2</c:v>
                </c:pt>
                <c:pt idx="56">
                  <c:v>1.475999999999994E-2</c:v>
                </c:pt>
                <c:pt idx="57">
                  <c:v>1.4460000000000139E-2</c:v>
                </c:pt>
                <c:pt idx="58">
                  <c:v>1.4520000000000033E-2</c:v>
                </c:pt>
                <c:pt idx="59">
                  <c:v>1.4160000000000006E-2</c:v>
                </c:pt>
                <c:pt idx="60">
                  <c:v>1.3979999999999992E-2</c:v>
                </c:pt>
                <c:pt idx="61">
                  <c:v>1.3980000000000159E-2</c:v>
                </c:pt>
                <c:pt idx="62">
                  <c:v>1.3949999999999962E-2</c:v>
                </c:pt>
                <c:pt idx="63">
                  <c:v>1.3589999999999935E-2</c:v>
                </c:pt>
                <c:pt idx="64">
                  <c:v>1.3740000000000085E-2</c:v>
                </c:pt>
                <c:pt idx="65">
                  <c:v>1.3199999999999878E-2</c:v>
                </c:pt>
                <c:pt idx="66">
                  <c:v>1.3289999999999802E-2</c:v>
                </c:pt>
                <c:pt idx="67">
                  <c:v>1.2989999999999835E-2</c:v>
                </c:pt>
                <c:pt idx="68">
                  <c:v>1.3079999999999758E-2</c:v>
                </c:pt>
                <c:pt idx="69">
                  <c:v>1.2720000000000065E-2</c:v>
                </c:pt>
                <c:pt idx="70">
                  <c:v>1.2420000000000098E-2</c:v>
                </c:pt>
                <c:pt idx="71">
                  <c:v>1.2510000000000021E-2</c:v>
                </c:pt>
                <c:pt idx="72">
                  <c:v>1.2779999999999792E-2</c:v>
                </c:pt>
                <c:pt idx="73">
                  <c:v>1.2599999999999945E-2</c:v>
                </c:pt>
                <c:pt idx="74">
                  <c:v>1.2179999999999858E-2</c:v>
                </c:pt>
                <c:pt idx="75">
                  <c:v>1.1819999999999831E-2</c:v>
                </c:pt>
                <c:pt idx="76">
                  <c:v>1.2000000000000011E-2</c:v>
                </c:pt>
                <c:pt idx="77">
                  <c:v>1.2210000000000054E-2</c:v>
                </c:pt>
                <c:pt idx="78">
                  <c:v>1.1820000000000164E-2</c:v>
                </c:pt>
                <c:pt idx="79">
                  <c:v>1.173000000000024E-2</c:v>
                </c:pt>
                <c:pt idx="80">
                  <c:v>1.155000000000006E-2</c:v>
                </c:pt>
                <c:pt idx="81">
                  <c:v>1.1190000000000033E-2</c:v>
                </c:pt>
                <c:pt idx="82">
                  <c:v>1.1400000000000077E-2</c:v>
                </c:pt>
                <c:pt idx="83">
                  <c:v>1.0649999999999826E-2</c:v>
                </c:pt>
                <c:pt idx="84">
                  <c:v>1.0830000000000006E-2</c:v>
                </c:pt>
                <c:pt idx="85">
                  <c:v>1.0680000000000023E-2</c:v>
                </c:pt>
                <c:pt idx="86">
                  <c:v>1.0529999999999706E-2</c:v>
                </c:pt>
                <c:pt idx="87">
                  <c:v>1.0500000000000176E-2</c:v>
                </c:pt>
                <c:pt idx="88">
                  <c:v>1.0349999999999859E-2</c:v>
                </c:pt>
                <c:pt idx="89">
                  <c:v>1.0380000000000056E-2</c:v>
                </c:pt>
                <c:pt idx="90">
                  <c:v>1.0319999999999996E-2</c:v>
                </c:pt>
                <c:pt idx="91">
                  <c:v>9.9899999999998323E-3</c:v>
                </c:pt>
                <c:pt idx="92">
                  <c:v>9.5700000000000784E-3</c:v>
                </c:pt>
                <c:pt idx="93">
                  <c:v>9.2699999999997784E-3</c:v>
                </c:pt>
                <c:pt idx="94">
                  <c:v>9.3300000000001715E-3</c:v>
                </c:pt>
                <c:pt idx="95">
                  <c:v>9.2699999999997784E-3</c:v>
                </c:pt>
                <c:pt idx="96">
                  <c:v>9.3299999999998384E-3</c:v>
                </c:pt>
                <c:pt idx="97">
                  <c:v>9.299999999999975E-3</c:v>
                </c:pt>
                <c:pt idx="98">
                  <c:v>8.6699999999998445E-3</c:v>
                </c:pt>
                <c:pt idx="99">
                  <c:v>8.9400000000002811E-3</c:v>
                </c:pt>
                <c:pt idx="100">
                  <c:v>8.879999999999888E-3</c:v>
                </c:pt>
                <c:pt idx="101">
                  <c:v>8.3700000000002106E-3</c:v>
                </c:pt>
                <c:pt idx="102">
                  <c:v>8.1000000000001071E-3</c:v>
                </c:pt>
                <c:pt idx="103">
                  <c:v>8.0699999999999106E-3</c:v>
                </c:pt>
                <c:pt idx="104">
                  <c:v>8.1599999999998341E-3</c:v>
                </c:pt>
                <c:pt idx="105">
                  <c:v>8.0700000000002436E-3</c:v>
                </c:pt>
                <c:pt idx="106">
                  <c:v>7.7100000000002167E-3</c:v>
                </c:pt>
                <c:pt idx="107">
                  <c:v>7.4699999999999767E-3</c:v>
                </c:pt>
                <c:pt idx="108">
                  <c:v>7.5899999999997636E-3</c:v>
                </c:pt>
                <c:pt idx="109">
                  <c:v>6.8099999999999827E-3</c:v>
                </c:pt>
                <c:pt idx="110">
                  <c:v>7.1700000000000097E-3</c:v>
                </c:pt>
                <c:pt idx="111">
                  <c:v>7.4400000000001132E-3</c:v>
                </c:pt>
                <c:pt idx="112">
                  <c:v>6.6899999999998627E-3</c:v>
                </c:pt>
                <c:pt idx="113">
                  <c:v>6.8700000000000427E-3</c:v>
                </c:pt>
                <c:pt idx="114">
                  <c:v>6.7799999999997862E-3</c:v>
                </c:pt>
                <c:pt idx="115">
                  <c:v>6.9000000000002393E-3</c:v>
                </c:pt>
                <c:pt idx="116">
                  <c:v>6.7499999999999227E-3</c:v>
                </c:pt>
                <c:pt idx="117">
                  <c:v>6.5700000000000758E-3</c:v>
                </c:pt>
                <c:pt idx="118">
                  <c:v>6.5999999999999392E-3</c:v>
                </c:pt>
                <c:pt idx="119">
                  <c:v>6.5700000000000758E-3</c:v>
                </c:pt>
                <c:pt idx="120">
                  <c:v>6.4799999999998192E-3</c:v>
                </c:pt>
                <c:pt idx="121">
                  <c:v>6.0299999999998688E-3</c:v>
                </c:pt>
                <c:pt idx="122">
                  <c:v>5.8799999999998853E-3</c:v>
                </c:pt>
                <c:pt idx="123">
                  <c:v>6.0600000000000653E-3</c:v>
                </c:pt>
                <c:pt idx="124">
                  <c:v>6.0299999999998688E-3</c:v>
                </c:pt>
                <c:pt idx="125">
                  <c:v>5.8500000000000218E-3</c:v>
                </c:pt>
                <c:pt idx="126">
                  <c:v>5.9399999999999453E-3</c:v>
                </c:pt>
                <c:pt idx="127">
                  <c:v>5.7000000000000384E-3</c:v>
                </c:pt>
                <c:pt idx="128">
                  <c:v>5.6700000000001749E-3</c:v>
                </c:pt>
                <c:pt idx="129">
                  <c:v>5.3699999999998749E-3</c:v>
                </c:pt>
                <c:pt idx="130">
                  <c:v>5.6100000000001149E-3</c:v>
                </c:pt>
                <c:pt idx="131">
                  <c:v>5.5199999999998584E-3</c:v>
                </c:pt>
                <c:pt idx="132">
                  <c:v>5.6100000000001149E-3</c:v>
                </c:pt>
                <c:pt idx="133">
                  <c:v>5.2799999999999514E-3</c:v>
                </c:pt>
                <c:pt idx="134">
                  <c:v>5.0699999999999079E-3</c:v>
                </c:pt>
                <c:pt idx="135">
                  <c:v>5.1299999999999679E-3</c:v>
                </c:pt>
                <c:pt idx="136">
                  <c:v>5.0400000000000444E-3</c:v>
                </c:pt>
                <c:pt idx="137">
                  <c:v>4.5599999999998975E-3</c:v>
                </c:pt>
                <c:pt idx="138">
                  <c:v>4.769999999999941E-3</c:v>
                </c:pt>
                <c:pt idx="139">
                  <c:v>4.8899999999997279E-3</c:v>
                </c:pt>
                <c:pt idx="140">
                  <c:v>4.7399999999997444E-3</c:v>
                </c:pt>
                <c:pt idx="141">
                  <c:v>4.830000000000001E-3</c:v>
                </c:pt>
                <c:pt idx="142">
                  <c:v>4.830000000000001E-3</c:v>
                </c:pt>
                <c:pt idx="143">
                  <c:v>4.590000000000094E-3</c:v>
                </c:pt>
                <c:pt idx="144">
                  <c:v>4.5599999999998975E-3</c:v>
                </c:pt>
                <c:pt idx="145">
                  <c:v>4.7999999999998044E-3</c:v>
                </c:pt>
                <c:pt idx="146">
                  <c:v>4.1399999999998105E-3</c:v>
                </c:pt>
                <c:pt idx="147">
                  <c:v>4.2599999999999305E-3</c:v>
                </c:pt>
                <c:pt idx="148">
                  <c:v>4.2000000000002036E-3</c:v>
                </c:pt>
                <c:pt idx="149">
                  <c:v>4.590000000000094E-3</c:v>
                </c:pt>
                <c:pt idx="150">
                  <c:v>4.409999999999914E-3</c:v>
                </c:pt>
                <c:pt idx="151">
                  <c:v>4.6499999999998209E-3</c:v>
                </c:pt>
                <c:pt idx="152">
                  <c:v>3.9599999999999635E-3</c:v>
                </c:pt>
                <c:pt idx="153">
                  <c:v>4.6199999999999575E-3</c:v>
                </c:pt>
                <c:pt idx="154">
                  <c:v>4.230000000000067E-3</c:v>
                </c:pt>
                <c:pt idx="155">
                  <c:v>4.2600000000002636E-3</c:v>
                </c:pt>
                <c:pt idx="156">
                  <c:v>4.170000000000007E-3</c:v>
                </c:pt>
                <c:pt idx="157">
                  <c:v>4.230000000000067E-3</c:v>
                </c:pt>
                <c:pt idx="158">
                  <c:v>4.1399999999998105E-3</c:v>
                </c:pt>
                <c:pt idx="159">
                  <c:v>4.2000000000002036E-3</c:v>
                </c:pt>
                <c:pt idx="160">
                  <c:v>3.8700000000000401E-3</c:v>
                </c:pt>
                <c:pt idx="161">
                  <c:v>4.0500000000002201E-3</c:v>
                </c:pt>
                <c:pt idx="162">
                  <c:v>4.4999999999998375E-3</c:v>
                </c:pt>
                <c:pt idx="163">
                  <c:v>4.409999999999914E-3</c:v>
                </c:pt>
                <c:pt idx="164">
                  <c:v>4.109999999999947E-3</c:v>
                </c:pt>
                <c:pt idx="165">
                  <c:v>4.4399999999997775E-3</c:v>
                </c:pt>
                <c:pt idx="166">
                  <c:v>4.530000000000034E-3</c:v>
                </c:pt>
                <c:pt idx="167">
                  <c:v>4.3199999999999905E-3</c:v>
                </c:pt>
                <c:pt idx="168">
                  <c:v>4.230000000000067E-3</c:v>
                </c:pt>
                <c:pt idx="169">
                  <c:v>4.469999999999974E-3</c:v>
                </c:pt>
                <c:pt idx="170">
                  <c:v>4.2599999999999305E-3</c:v>
                </c:pt>
                <c:pt idx="171">
                  <c:v>4.3199999999999905E-3</c:v>
                </c:pt>
                <c:pt idx="172">
                  <c:v>4.5899999999997609E-3</c:v>
                </c:pt>
                <c:pt idx="173">
                  <c:v>4.7400000000000775E-3</c:v>
                </c:pt>
                <c:pt idx="174">
                  <c:v>4.9799999999999844E-3</c:v>
                </c:pt>
                <c:pt idx="175">
                  <c:v>4.8599999999998644E-3</c:v>
                </c:pt>
                <c:pt idx="176">
                  <c:v>4.7400000000000775E-3</c:v>
                </c:pt>
                <c:pt idx="177">
                  <c:v>4.3800000000000505E-3</c:v>
                </c:pt>
                <c:pt idx="178">
                  <c:v>4.530000000000034E-3</c:v>
                </c:pt>
                <c:pt idx="179">
                  <c:v>5.0099999999998479E-3</c:v>
                </c:pt>
                <c:pt idx="180">
                  <c:v>4.650000000000154E-3</c:v>
                </c:pt>
                <c:pt idx="181">
                  <c:v>4.650000000000154E-3</c:v>
                </c:pt>
                <c:pt idx="182">
                  <c:v>4.5600000000002305E-3</c:v>
                </c:pt>
                <c:pt idx="183">
                  <c:v>4.6800000000000175E-3</c:v>
                </c:pt>
                <c:pt idx="184">
                  <c:v>4.4999999999998375E-3</c:v>
                </c:pt>
                <c:pt idx="185">
                  <c:v>4.590000000000094E-3</c:v>
                </c:pt>
                <c:pt idx="186">
                  <c:v>4.3799999999997175E-3</c:v>
                </c:pt>
                <c:pt idx="187">
                  <c:v>4.1400000000001436E-3</c:v>
                </c:pt>
                <c:pt idx="188">
                  <c:v>4.349999999999854E-3</c:v>
                </c:pt>
                <c:pt idx="189">
                  <c:v>4.230000000000067E-3</c:v>
                </c:pt>
                <c:pt idx="190">
                  <c:v>4.3199999999999905E-3</c:v>
                </c:pt>
                <c:pt idx="191">
                  <c:v>4.170000000000007E-3</c:v>
                </c:pt>
                <c:pt idx="192">
                  <c:v>4.0799999999997505E-3</c:v>
                </c:pt>
                <c:pt idx="193">
                  <c:v>4.0800000000000836E-3</c:v>
                </c:pt>
                <c:pt idx="194">
                  <c:v>3.8999999999999035E-3</c:v>
                </c:pt>
                <c:pt idx="195">
                  <c:v>3.7799999999997835E-3</c:v>
                </c:pt>
                <c:pt idx="196">
                  <c:v>3.989999999999827E-3</c:v>
                </c:pt>
                <c:pt idx="197">
                  <c:v>4.1100000000002801E-3</c:v>
                </c:pt>
                <c:pt idx="198">
                  <c:v>3.9000000000002366E-3</c:v>
                </c:pt>
                <c:pt idx="199">
                  <c:v>3.6599999999999966E-3</c:v>
                </c:pt>
                <c:pt idx="200">
                  <c:v>3.6599999999999966E-3</c:v>
                </c:pt>
                <c:pt idx="201">
                  <c:v>3.5999999999999366E-3</c:v>
                </c:pt>
                <c:pt idx="202">
                  <c:v>3.5700000000000731E-3</c:v>
                </c:pt>
                <c:pt idx="203">
                  <c:v>3.2699999999997731E-3</c:v>
                </c:pt>
                <c:pt idx="204">
                  <c:v>3.2999999999999696E-3</c:v>
                </c:pt>
                <c:pt idx="205">
                  <c:v>3.0899999999999261E-3</c:v>
                </c:pt>
                <c:pt idx="206">
                  <c:v>3.0000000000000027E-3</c:v>
                </c:pt>
                <c:pt idx="207">
                  <c:v>2.8499999999996861E-3</c:v>
                </c:pt>
                <c:pt idx="208">
                  <c:v>2.7899999999999592E-3</c:v>
                </c:pt>
                <c:pt idx="209">
                  <c:v>2.6700000000001722E-3</c:v>
                </c:pt>
                <c:pt idx="210">
                  <c:v>2.5799999999999157E-3</c:v>
                </c:pt>
                <c:pt idx="211">
                  <c:v>2.5200000000001888E-3</c:v>
                </c:pt>
                <c:pt idx="212">
                  <c:v>2.1599999999998287E-3</c:v>
                </c:pt>
                <c:pt idx="213">
                  <c:v>2.2500000000000853E-3</c:v>
                </c:pt>
                <c:pt idx="214">
                  <c:v>2.1000000000001018E-3</c:v>
                </c:pt>
                <c:pt idx="215">
                  <c:v>2.0099999999998452E-3</c:v>
                </c:pt>
                <c:pt idx="216">
                  <c:v>1.9199999999999218E-3</c:v>
                </c:pt>
                <c:pt idx="217">
                  <c:v>1.9500000000001183E-3</c:v>
                </c:pt>
                <c:pt idx="218">
                  <c:v>1.7400000000000748E-3</c:v>
                </c:pt>
                <c:pt idx="219">
                  <c:v>1.5300000000000313E-3</c:v>
                </c:pt>
                <c:pt idx="220">
                  <c:v>1.3499999999998513E-3</c:v>
                </c:pt>
                <c:pt idx="221">
                  <c:v>1.2300000000000644E-3</c:v>
                </c:pt>
                <c:pt idx="222">
                  <c:v>1.0499999999998844E-3</c:v>
                </c:pt>
                <c:pt idx="223">
                  <c:v>1.1099999999999444E-3</c:v>
                </c:pt>
                <c:pt idx="224">
                  <c:v>7.7999999999978087E-4</c:v>
                </c:pt>
                <c:pt idx="225">
                  <c:v>6.3000000000013046E-4</c:v>
                </c:pt>
                <c:pt idx="226">
                  <c:v>8.9999999999990088E-4</c:v>
                </c:pt>
                <c:pt idx="227">
                  <c:v>5.6999999999973738E-4</c:v>
                </c:pt>
                <c:pt idx="228">
                  <c:v>2.3999999999990695E-4</c:v>
                </c:pt>
                <c:pt idx="229">
                  <c:v>2.9999999999996696E-4</c:v>
                </c:pt>
                <c:pt idx="230">
                  <c:v>3.6000000000002697E-4</c:v>
                </c:pt>
                <c:pt idx="231">
                  <c:v>1.8000000000018002E-4</c:v>
                </c:pt>
                <c:pt idx="232">
                  <c:v>0</c:v>
                </c:pt>
                <c:pt idx="233">
                  <c:v>-3.0000000000196536E-5</c:v>
                </c:pt>
                <c:pt idx="234">
                  <c:v>-4.7999999999981391E-4</c:v>
                </c:pt>
                <c:pt idx="235">
                  <c:v>-5.1000000000001044E-4</c:v>
                </c:pt>
                <c:pt idx="236">
                  <c:v>-6.5999999999999392E-4</c:v>
                </c:pt>
                <c:pt idx="237">
                  <c:v>-5.7000000000007045E-4</c:v>
                </c:pt>
                <c:pt idx="238">
                  <c:v>-2.6999999999977042E-4</c:v>
                </c:pt>
                <c:pt idx="239">
                  <c:v>-6.0000000000026699E-4</c:v>
                </c:pt>
                <c:pt idx="240">
                  <c:v>-8.099999999999774E-4</c:v>
                </c:pt>
                <c:pt idx="241">
                  <c:v>-7.499999999999174E-4</c:v>
                </c:pt>
                <c:pt idx="242">
                  <c:v>-8.3999999999984087E-4</c:v>
                </c:pt>
                <c:pt idx="243">
                  <c:v>-1.0800000000000809E-3</c:v>
                </c:pt>
                <c:pt idx="244">
                  <c:v>-9.5999999999996088E-4</c:v>
                </c:pt>
                <c:pt idx="245">
                  <c:v>-6.5999999999999392E-4</c:v>
                </c:pt>
                <c:pt idx="246">
                  <c:v>-1.2300000000000644E-3</c:v>
                </c:pt>
                <c:pt idx="247">
                  <c:v>-1.2899999999997913E-3</c:v>
                </c:pt>
                <c:pt idx="248">
                  <c:v>-1.1400000000001409E-3</c:v>
                </c:pt>
                <c:pt idx="249">
                  <c:v>-1.1700000000000044E-3</c:v>
                </c:pt>
                <c:pt idx="250">
                  <c:v>-1.0800000000000809E-3</c:v>
                </c:pt>
                <c:pt idx="251">
                  <c:v>-1.3199999999999878E-3</c:v>
                </c:pt>
                <c:pt idx="252">
                  <c:v>-1.4099999999999113E-3</c:v>
                </c:pt>
                <c:pt idx="253">
                  <c:v>-1.3499999999998513E-3</c:v>
                </c:pt>
                <c:pt idx="254">
                  <c:v>-1.3800000000000479E-3</c:v>
                </c:pt>
                <c:pt idx="255">
                  <c:v>-1.3800000000000479E-3</c:v>
                </c:pt>
                <c:pt idx="256">
                  <c:v>-1.1099999999999444E-3</c:v>
                </c:pt>
                <c:pt idx="257">
                  <c:v>-1.3799999999997148E-3</c:v>
                </c:pt>
                <c:pt idx="258">
                  <c:v>-1.2900000000001244E-3</c:v>
                </c:pt>
                <c:pt idx="259">
                  <c:v>-1.3199999999999878E-3</c:v>
                </c:pt>
                <c:pt idx="260">
                  <c:v>-1.0800000000000809E-3</c:v>
                </c:pt>
                <c:pt idx="261">
                  <c:v>-1.2299999999997313E-3</c:v>
                </c:pt>
                <c:pt idx="262">
                  <c:v>-1.1400000000001409E-3</c:v>
                </c:pt>
                <c:pt idx="263">
                  <c:v>-8.099999999999774E-4</c:v>
                </c:pt>
                <c:pt idx="264">
                  <c:v>-9.3000000000009742E-4</c:v>
                </c:pt>
                <c:pt idx="265">
                  <c:v>-7.499999999999174E-4</c:v>
                </c:pt>
                <c:pt idx="266">
                  <c:v>-9.3000000000009742E-4</c:v>
                </c:pt>
                <c:pt idx="267">
                  <c:v>-8.7000000000003741E-4</c:v>
                </c:pt>
                <c:pt idx="268">
                  <c:v>-8.099999999999774E-4</c:v>
                </c:pt>
                <c:pt idx="269">
                  <c:v>-9.5999999999996088E-4</c:v>
                </c:pt>
                <c:pt idx="270">
                  <c:v>-8.9999999999990088E-4</c:v>
                </c:pt>
                <c:pt idx="271">
                  <c:v>-6.9000000000019046E-4</c:v>
                </c:pt>
                <c:pt idx="272">
                  <c:v>-7.499999999999174E-4</c:v>
                </c:pt>
                <c:pt idx="273">
                  <c:v>-6.9000000000019046E-4</c:v>
                </c:pt>
                <c:pt idx="274">
                  <c:v>-5.3999999999987391E-4</c:v>
                </c:pt>
                <c:pt idx="275">
                  <c:v>-5.1000000000001044E-4</c:v>
                </c:pt>
                <c:pt idx="276">
                  <c:v>-2.7000000000010349E-4</c:v>
                </c:pt>
                <c:pt idx="277">
                  <c:v>-3.8999999999989043E-4</c:v>
                </c:pt>
                <c:pt idx="278">
                  <c:v>-2.3999999999990695E-4</c:v>
                </c:pt>
                <c:pt idx="279">
                  <c:v>-2.7000000000010349E-4</c:v>
                </c:pt>
                <c:pt idx="280">
                  <c:v>-2.9999999999996696E-4</c:v>
                </c:pt>
                <c:pt idx="281">
                  <c:v>-5.9999999999993392E-4</c:v>
                </c:pt>
                <c:pt idx="282">
                  <c:v>-4.4999999999995044E-4</c:v>
                </c:pt>
                <c:pt idx="283">
                  <c:v>-2.4000000000024002E-4</c:v>
                </c:pt>
                <c:pt idx="284">
                  <c:v>-2.6999999999977042E-4</c:v>
                </c:pt>
                <c:pt idx="285">
                  <c:v>-2.4000000000024002E-4</c:v>
                </c:pt>
                <c:pt idx="286">
                  <c:v>-1.4999999999998348E-4</c:v>
                </c:pt>
                <c:pt idx="287">
                  <c:v>3.0000000000196536E-5</c:v>
                </c:pt>
                <c:pt idx="288">
                  <c:v>6.0000000000060005E-5</c:v>
                </c:pt>
                <c:pt idx="289">
                  <c:v>-9.0000000000256541E-5</c:v>
                </c:pt>
                <c:pt idx="290">
                  <c:v>0</c:v>
                </c:pt>
                <c:pt idx="291">
                  <c:v>1.4999999999998348E-4</c:v>
                </c:pt>
                <c:pt idx="292">
                  <c:v>-2.9999999999863469E-5</c:v>
                </c:pt>
                <c:pt idx="293">
                  <c:v>-6.0000000000060005E-5</c:v>
                </c:pt>
                <c:pt idx="294">
                  <c:v>1.2000000000012001E-4</c:v>
                </c:pt>
                <c:pt idx="295">
                  <c:v>1.8000000000018002E-4</c:v>
                </c:pt>
                <c:pt idx="296">
                  <c:v>2.7000000000010349E-4</c:v>
                </c:pt>
                <c:pt idx="297">
                  <c:v>2.7000000000010349E-4</c:v>
                </c:pt>
                <c:pt idx="298">
                  <c:v>3.0000000000196536E-5</c:v>
                </c:pt>
                <c:pt idx="299">
                  <c:v>-2.9999999999863469E-5</c:v>
                </c:pt>
                <c:pt idx="300">
                  <c:v>1.2000000000012001E-4</c:v>
                </c:pt>
                <c:pt idx="301">
                  <c:v>1.4999999999998348E-4</c:v>
                </c:pt>
                <c:pt idx="302">
                  <c:v>-3.0000000000196536E-5</c:v>
                </c:pt>
                <c:pt idx="303">
                  <c:v>-8.9999999999923475E-5</c:v>
                </c:pt>
                <c:pt idx="304">
                  <c:v>6.0000000000060005E-5</c:v>
                </c:pt>
                <c:pt idx="305">
                  <c:v>3.6000000000002697E-4</c:v>
                </c:pt>
                <c:pt idx="306">
                  <c:v>1.4999999999998348E-4</c:v>
                </c:pt>
                <c:pt idx="307">
                  <c:v>2.9999999999863469E-5</c:v>
                </c:pt>
                <c:pt idx="308">
                  <c:v>1.4999999999998348E-4</c:v>
                </c:pt>
                <c:pt idx="309">
                  <c:v>-6.0000000000060005E-5</c:v>
                </c:pt>
                <c:pt idx="310">
                  <c:v>2.9999999999863469E-5</c:v>
                </c:pt>
                <c:pt idx="311">
                  <c:v>2.9999999999863469E-5</c:v>
                </c:pt>
                <c:pt idx="312">
                  <c:v>1.7999999999984695E-4</c:v>
                </c:pt>
                <c:pt idx="313">
                  <c:v>1.8000000000018002E-4</c:v>
                </c:pt>
                <c:pt idx="314">
                  <c:v>-3.0000000000196536E-5</c:v>
                </c:pt>
                <c:pt idx="315">
                  <c:v>6.0000000000060005E-5</c:v>
                </c:pt>
                <c:pt idx="316">
                  <c:v>-9.0000000000256541E-5</c:v>
                </c:pt>
                <c:pt idx="317">
                  <c:v>-2.9999999999996696E-4</c:v>
                </c:pt>
                <c:pt idx="318">
                  <c:v>-2.9999999999996696E-4</c:v>
                </c:pt>
                <c:pt idx="319">
                  <c:v>-2.9999999999996696E-4</c:v>
                </c:pt>
                <c:pt idx="320">
                  <c:v>-1.4999999999998348E-4</c:v>
                </c:pt>
                <c:pt idx="321">
                  <c:v>-2.4000000000024002E-4</c:v>
                </c:pt>
                <c:pt idx="322">
                  <c:v>-5.4000000000020698E-4</c:v>
                </c:pt>
                <c:pt idx="323">
                  <c:v>-3.6000000000002697E-4</c:v>
                </c:pt>
                <c:pt idx="324">
                  <c:v>-2.6999999999977042E-4</c:v>
                </c:pt>
                <c:pt idx="325">
                  <c:v>-3.8999999999989043E-4</c:v>
                </c:pt>
                <c:pt idx="326">
                  <c:v>-6.5999999999999392E-4</c:v>
                </c:pt>
                <c:pt idx="327">
                  <c:v>-4.2000000000008697E-4</c:v>
                </c:pt>
                <c:pt idx="328">
                  <c:v>-4.7999999999981391E-4</c:v>
                </c:pt>
                <c:pt idx="329">
                  <c:v>-6.3000000000013046E-4</c:v>
                </c:pt>
                <c:pt idx="330">
                  <c:v>-6.3000000000013046E-4</c:v>
                </c:pt>
                <c:pt idx="331">
                  <c:v>-6.5999999999999392E-4</c:v>
                </c:pt>
                <c:pt idx="332">
                  <c:v>-6.5999999999999392E-4</c:v>
                </c:pt>
                <c:pt idx="333">
                  <c:v>-7.2000000000005393E-4</c:v>
                </c:pt>
                <c:pt idx="334">
                  <c:v>-7.8000000000011394E-4</c:v>
                </c:pt>
                <c:pt idx="335">
                  <c:v>-9.6000000000029395E-4</c:v>
                </c:pt>
                <c:pt idx="336">
                  <c:v>-7.5000000000025047E-4</c:v>
                </c:pt>
                <c:pt idx="337">
                  <c:v>-7.7999999999978087E-4</c:v>
                </c:pt>
                <c:pt idx="338">
                  <c:v>-8.3999999999984087E-4</c:v>
                </c:pt>
                <c:pt idx="339">
                  <c:v>-8.3999999999984087E-4</c:v>
                </c:pt>
                <c:pt idx="340">
                  <c:v>-9.5999999999996088E-4</c:v>
                </c:pt>
                <c:pt idx="341">
                  <c:v>-1.0799999999997478E-3</c:v>
                </c:pt>
                <c:pt idx="342">
                  <c:v>-1.1399999999998078E-3</c:v>
                </c:pt>
                <c:pt idx="343">
                  <c:v>-1.2300000000000644E-3</c:v>
                </c:pt>
                <c:pt idx="344">
                  <c:v>-1.4400000000001079E-3</c:v>
                </c:pt>
                <c:pt idx="345">
                  <c:v>-1.4999999999998348E-3</c:v>
                </c:pt>
                <c:pt idx="346">
                  <c:v>-1.3500000000001844E-3</c:v>
                </c:pt>
                <c:pt idx="347">
                  <c:v>-1.6499999999998183E-3</c:v>
                </c:pt>
                <c:pt idx="348">
                  <c:v>-1.8299999999999983E-3</c:v>
                </c:pt>
                <c:pt idx="349">
                  <c:v>-1.7699999999999383E-3</c:v>
                </c:pt>
                <c:pt idx="350">
                  <c:v>-1.8899999999997252E-3</c:v>
                </c:pt>
                <c:pt idx="351">
                  <c:v>-2.2500000000000853E-3</c:v>
                </c:pt>
                <c:pt idx="352">
                  <c:v>-2.4899999999999922E-3</c:v>
                </c:pt>
                <c:pt idx="353">
                  <c:v>-2.7899999999999592E-3</c:v>
                </c:pt>
                <c:pt idx="354">
                  <c:v>-2.6100000000001122E-3</c:v>
                </c:pt>
                <c:pt idx="355">
                  <c:v>-2.6699999999998392E-3</c:v>
                </c:pt>
                <c:pt idx="356">
                  <c:v>-2.8500000000000192E-3</c:v>
                </c:pt>
                <c:pt idx="357">
                  <c:v>-3.0899999999999261E-3</c:v>
                </c:pt>
                <c:pt idx="358">
                  <c:v>-3.0600000000000627E-3</c:v>
                </c:pt>
                <c:pt idx="359">
                  <c:v>-2.9399999999999427E-3</c:v>
                </c:pt>
                <c:pt idx="360">
                  <c:v>-3.6599999999999966E-3</c:v>
                </c:pt>
                <c:pt idx="361">
                  <c:v>-3.6000000000002697E-3</c:v>
                </c:pt>
                <c:pt idx="362">
                  <c:v>-3.7499999999999201E-3</c:v>
                </c:pt>
                <c:pt idx="363">
                  <c:v>-4.0200000000000236E-3</c:v>
                </c:pt>
                <c:pt idx="364">
                  <c:v>-4.170000000000007E-3</c:v>
                </c:pt>
                <c:pt idx="365">
                  <c:v>-4.290000000000127E-3</c:v>
                </c:pt>
                <c:pt idx="366">
                  <c:v>-4.170000000000007E-3</c:v>
                </c:pt>
                <c:pt idx="367">
                  <c:v>-4.0200000000000236E-3</c:v>
                </c:pt>
                <c:pt idx="368">
                  <c:v>-4.4400000000001105E-3</c:v>
                </c:pt>
                <c:pt idx="369">
                  <c:v>-4.9199999999999244E-3</c:v>
                </c:pt>
                <c:pt idx="370">
                  <c:v>-4.5599999999998975E-3</c:v>
                </c:pt>
                <c:pt idx="371">
                  <c:v>-4.530000000000034E-3</c:v>
                </c:pt>
                <c:pt idx="372">
                  <c:v>-4.7400000000000775E-3</c:v>
                </c:pt>
                <c:pt idx="373">
                  <c:v>-4.7400000000000775E-3</c:v>
                </c:pt>
                <c:pt idx="374">
                  <c:v>-4.9799999999999844E-3</c:v>
                </c:pt>
                <c:pt idx="375">
                  <c:v>-4.890000000000061E-3</c:v>
                </c:pt>
                <c:pt idx="376">
                  <c:v>-4.8600000000001975E-3</c:v>
                </c:pt>
                <c:pt idx="377">
                  <c:v>-4.830000000000001E-3</c:v>
                </c:pt>
                <c:pt idx="378">
                  <c:v>-5.0099999999998479E-3</c:v>
                </c:pt>
                <c:pt idx="379">
                  <c:v>-4.9799999999999844E-3</c:v>
                </c:pt>
                <c:pt idx="380">
                  <c:v>-4.769999999999941E-3</c:v>
                </c:pt>
                <c:pt idx="381">
                  <c:v>-4.830000000000001E-3</c:v>
                </c:pt>
                <c:pt idx="382">
                  <c:v>-4.8599999999998644E-3</c:v>
                </c:pt>
                <c:pt idx="383">
                  <c:v>-5.2499999999997549E-3</c:v>
                </c:pt>
                <c:pt idx="384">
                  <c:v>-4.710000000000214E-3</c:v>
                </c:pt>
                <c:pt idx="385">
                  <c:v>-4.770000000000274E-3</c:v>
                </c:pt>
                <c:pt idx="386">
                  <c:v>-4.6499999999998209E-3</c:v>
                </c:pt>
                <c:pt idx="387">
                  <c:v>-4.590000000000094E-3</c:v>
                </c:pt>
                <c:pt idx="388">
                  <c:v>-4.530000000000034E-3</c:v>
                </c:pt>
                <c:pt idx="389">
                  <c:v>-4.530000000000034E-3</c:v>
                </c:pt>
                <c:pt idx="390">
                  <c:v>-4.769999999999941E-3</c:v>
                </c:pt>
                <c:pt idx="391">
                  <c:v>-4.3199999999999905E-3</c:v>
                </c:pt>
                <c:pt idx="392">
                  <c:v>-4.170000000000007E-3</c:v>
                </c:pt>
                <c:pt idx="393">
                  <c:v>-4.3800000000000505E-3</c:v>
                </c:pt>
                <c:pt idx="394">
                  <c:v>-4.1999999999998705E-3</c:v>
                </c:pt>
                <c:pt idx="395">
                  <c:v>-4.0200000000000236E-3</c:v>
                </c:pt>
                <c:pt idx="396">
                  <c:v>-4.109999999999947E-3</c:v>
                </c:pt>
                <c:pt idx="397">
                  <c:v>-4.1400000000001436E-3</c:v>
                </c:pt>
                <c:pt idx="398">
                  <c:v>-3.8700000000000401E-3</c:v>
                </c:pt>
                <c:pt idx="399">
                  <c:v>-4.0500000000002201E-3</c:v>
                </c:pt>
                <c:pt idx="400">
                  <c:v>-3.9599999999999635E-3</c:v>
                </c:pt>
                <c:pt idx="401">
                  <c:v>-4.0500000000002201E-3</c:v>
                </c:pt>
                <c:pt idx="402">
                  <c:v>-3.6599999999999966E-3</c:v>
                </c:pt>
                <c:pt idx="403">
                  <c:v>-3.9300000000001001E-3</c:v>
                </c:pt>
                <c:pt idx="404">
                  <c:v>-3.7800000000001166E-3</c:v>
                </c:pt>
                <c:pt idx="405">
                  <c:v>-3.4499999999999531E-3</c:v>
                </c:pt>
                <c:pt idx="406">
                  <c:v>-3.6599999999999966E-3</c:v>
                </c:pt>
                <c:pt idx="407">
                  <c:v>-3.4499999999999531E-3</c:v>
                </c:pt>
                <c:pt idx="408">
                  <c:v>-3.2399999999999096E-3</c:v>
                </c:pt>
                <c:pt idx="409">
                  <c:v>-3.1800000000001827E-3</c:v>
                </c:pt>
                <c:pt idx="410">
                  <c:v>-2.6100000000001122E-3</c:v>
                </c:pt>
                <c:pt idx="411">
                  <c:v>-2.9099999999997461E-3</c:v>
                </c:pt>
                <c:pt idx="412">
                  <c:v>-3.0300000000001992E-3</c:v>
                </c:pt>
                <c:pt idx="413">
                  <c:v>-2.8799999999998827E-3</c:v>
                </c:pt>
                <c:pt idx="414">
                  <c:v>-2.9399999999999427E-3</c:v>
                </c:pt>
                <c:pt idx="415">
                  <c:v>-3.1199999999997896E-3</c:v>
                </c:pt>
                <c:pt idx="416">
                  <c:v>-2.9399999999999427E-3</c:v>
                </c:pt>
                <c:pt idx="417">
                  <c:v>-2.7899999999999592E-3</c:v>
                </c:pt>
                <c:pt idx="418">
                  <c:v>-2.8500000000000192E-3</c:v>
                </c:pt>
                <c:pt idx="419">
                  <c:v>-2.6399999999999757E-3</c:v>
                </c:pt>
                <c:pt idx="420">
                  <c:v>-2.7299999999998992E-3</c:v>
                </c:pt>
                <c:pt idx="421">
                  <c:v>-2.8500000000000192E-3</c:v>
                </c:pt>
                <c:pt idx="422">
                  <c:v>-2.7899999999999592E-3</c:v>
                </c:pt>
                <c:pt idx="423">
                  <c:v>-2.5199999999998557E-3</c:v>
                </c:pt>
                <c:pt idx="424">
                  <c:v>-2.4000000000000687E-3</c:v>
                </c:pt>
                <c:pt idx="425">
                  <c:v>-2.4899999999999922E-3</c:v>
                </c:pt>
                <c:pt idx="426">
                  <c:v>-2.5500000000000522E-3</c:v>
                </c:pt>
                <c:pt idx="427">
                  <c:v>-2.7899999999999592E-3</c:v>
                </c:pt>
                <c:pt idx="428">
                  <c:v>-2.6699999999998392E-3</c:v>
                </c:pt>
                <c:pt idx="429">
                  <c:v>-2.3999999999997357E-3</c:v>
                </c:pt>
                <c:pt idx="430">
                  <c:v>-2.6099999999997792E-3</c:v>
                </c:pt>
                <c:pt idx="431">
                  <c:v>-2.6699999999998392E-3</c:v>
                </c:pt>
                <c:pt idx="432">
                  <c:v>-2.5799999999999157E-3</c:v>
                </c:pt>
                <c:pt idx="433">
                  <c:v>-2.4899999999999922E-3</c:v>
                </c:pt>
                <c:pt idx="434">
                  <c:v>-2.3100000000001453E-3</c:v>
                </c:pt>
                <c:pt idx="435">
                  <c:v>-2.5200000000001888E-3</c:v>
                </c:pt>
                <c:pt idx="436">
                  <c:v>-2.3400000000000087E-3</c:v>
                </c:pt>
                <c:pt idx="437">
                  <c:v>-2.4599999999997957E-3</c:v>
                </c:pt>
                <c:pt idx="438">
                  <c:v>-2.5199999999998557E-3</c:v>
                </c:pt>
                <c:pt idx="439">
                  <c:v>-2.7299999999998992E-3</c:v>
                </c:pt>
                <c:pt idx="440">
                  <c:v>-2.5500000000000522E-3</c:v>
                </c:pt>
                <c:pt idx="441">
                  <c:v>-2.6699999999998392E-3</c:v>
                </c:pt>
                <c:pt idx="442">
                  <c:v>-2.5199999999998557E-3</c:v>
                </c:pt>
                <c:pt idx="443">
                  <c:v>-2.4899999999999922E-3</c:v>
                </c:pt>
                <c:pt idx="444">
                  <c:v>-2.4899999999999922E-3</c:v>
                </c:pt>
                <c:pt idx="445">
                  <c:v>-2.4899999999999922E-3</c:v>
                </c:pt>
                <c:pt idx="446">
                  <c:v>-2.4300000000002653E-3</c:v>
                </c:pt>
                <c:pt idx="447">
                  <c:v>-2.4000000000000687E-3</c:v>
                </c:pt>
                <c:pt idx="448">
                  <c:v>-2.5799999999999157E-3</c:v>
                </c:pt>
                <c:pt idx="449">
                  <c:v>-2.5799999999999157E-3</c:v>
                </c:pt>
                <c:pt idx="450">
                  <c:v>-2.6700000000001722E-3</c:v>
                </c:pt>
                <c:pt idx="451">
                  <c:v>-2.5500000000000522E-3</c:v>
                </c:pt>
                <c:pt idx="452">
                  <c:v>-2.5800000000002488E-3</c:v>
                </c:pt>
                <c:pt idx="453">
                  <c:v>-2.6399999999999757E-3</c:v>
                </c:pt>
                <c:pt idx="454">
                  <c:v>-2.7299999999998992E-3</c:v>
                </c:pt>
                <c:pt idx="455">
                  <c:v>-2.7600000000000957E-3</c:v>
                </c:pt>
                <c:pt idx="456">
                  <c:v>-2.7299999999998992E-3</c:v>
                </c:pt>
                <c:pt idx="457">
                  <c:v>-2.5500000000000522E-3</c:v>
                </c:pt>
                <c:pt idx="458">
                  <c:v>-2.5500000000000522E-3</c:v>
                </c:pt>
                <c:pt idx="459">
                  <c:v>-2.7899999999999592E-3</c:v>
                </c:pt>
                <c:pt idx="460">
                  <c:v>-2.9700000000001392E-3</c:v>
                </c:pt>
                <c:pt idx="461">
                  <c:v>-3.0600000000000627E-3</c:v>
                </c:pt>
                <c:pt idx="462">
                  <c:v>-2.9699999999998061E-3</c:v>
                </c:pt>
                <c:pt idx="463">
                  <c:v>-3.0600000000000627E-3</c:v>
                </c:pt>
                <c:pt idx="464">
                  <c:v>-3.4200000000000896E-3</c:v>
                </c:pt>
                <c:pt idx="465">
                  <c:v>-3.5100000000000131E-3</c:v>
                </c:pt>
                <c:pt idx="466">
                  <c:v>-3.6599999999999966E-3</c:v>
                </c:pt>
                <c:pt idx="467">
                  <c:v>-3.8999999999999035E-3</c:v>
                </c:pt>
                <c:pt idx="468">
                  <c:v>-3.8700000000000401E-3</c:v>
                </c:pt>
                <c:pt idx="469">
                  <c:v>-3.8400000000001766E-3</c:v>
                </c:pt>
                <c:pt idx="470">
                  <c:v>-4.1399999999998105E-3</c:v>
                </c:pt>
                <c:pt idx="471">
                  <c:v>-4.2599999999999305E-3</c:v>
                </c:pt>
                <c:pt idx="472">
                  <c:v>-4.2000000000002036E-3</c:v>
                </c:pt>
                <c:pt idx="473">
                  <c:v>-4.169999999999674E-3</c:v>
                </c:pt>
                <c:pt idx="474">
                  <c:v>-4.230000000000067E-3</c:v>
                </c:pt>
                <c:pt idx="475">
                  <c:v>-4.5000000000001705E-3</c:v>
                </c:pt>
                <c:pt idx="476">
                  <c:v>-4.1399999999998105E-3</c:v>
                </c:pt>
                <c:pt idx="477">
                  <c:v>-4.0800000000000836E-3</c:v>
                </c:pt>
                <c:pt idx="478">
                  <c:v>-4.1399999999998105E-3</c:v>
                </c:pt>
                <c:pt idx="479">
                  <c:v>-4.230000000000067E-3</c:v>
                </c:pt>
                <c:pt idx="480">
                  <c:v>-4.049999999999887E-3</c:v>
                </c:pt>
                <c:pt idx="481">
                  <c:v>-4.349999999999854E-3</c:v>
                </c:pt>
                <c:pt idx="482">
                  <c:v>-4.109999999999947E-3</c:v>
                </c:pt>
                <c:pt idx="483">
                  <c:v>-4.2599999999999305E-3</c:v>
                </c:pt>
                <c:pt idx="484">
                  <c:v>-4.409999999999914E-3</c:v>
                </c:pt>
                <c:pt idx="485">
                  <c:v>-4.6200000000002905E-3</c:v>
                </c:pt>
                <c:pt idx="486">
                  <c:v>-4.5599999999998975E-3</c:v>
                </c:pt>
                <c:pt idx="487">
                  <c:v>-4.469999999999974E-3</c:v>
                </c:pt>
                <c:pt idx="488">
                  <c:v>-4.5000000000001705E-3</c:v>
                </c:pt>
                <c:pt idx="489">
                  <c:v>-4.6200000000002905E-3</c:v>
                </c:pt>
                <c:pt idx="490">
                  <c:v>-4.7099999999998809E-3</c:v>
                </c:pt>
                <c:pt idx="491">
                  <c:v>-4.6199999999999575E-3</c:v>
                </c:pt>
                <c:pt idx="492">
                  <c:v>-4.6199999999999575E-3</c:v>
                </c:pt>
                <c:pt idx="493">
                  <c:v>-4.530000000000034E-3</c:v>
                </c:pt>
                <c:pt idx="494">
                  <c:v>-4.8600000000001975E-3</c:v>
                </c:pt>
                <c:pt idx="495">
                  <c:v>-4.3799999999997175E-3</c:v>
                </c:pt>
                <c:pt idx="496">
                  <c:v>-4.4999999999998375E-3</c:v>
                </c:pt>
                <c:pt idx="497">
                  <c:v>-4.5600000000002305E-3</c:v>
                </c:pt>
                <c:pt idx="498">
                  <c:v>-4.229999999999734E-3</c:v>
                </c:pt>
                <c:pt idx="499">
                  <c:v>-4.0800000000000836E-3</c:v>
                </c:pt>
                <c:pt idx="500">
                  <c:v>-3.8099999999999801E-3</c:v>
                </c:pt>
                <c:pt idx="501">
                  <c:v>-3.7800000000001166E-3</c:v>
                </c:pt>
                <c:pt idx="502">
                  <c:v>-3.7199999999997235E-3</c:v>
                </c:pt>
                <c:pt idx="503">
                  <c:v>-3.7499999999999201E-3</c:v>
                </c:pt>
                <c:pt idx="504">
                  <c:v>-3.7200000000000566E-3</c:v>
                </c:pt>
                <c:pt idx="505">
                  <c:v>-3.7499999999999201E-3</c:v>
                </c:pt>
                <c:pt idx="506">
                  <c:v>-3.6899999999998601E-3</c:v>
                </c:pt>
                <c:pt idx="507">
                  <c:v>-3.4800000000001496E-3</c:v>
                </c:pt>
                <c:pt idx="508">
                  <c:v>-3.5100000000000131E-3</c:v>
                </c:pt>
                <c:pt idx="509">
                  <c:v>-3.5100000000000131E-3</c:v>
                </c:pt>
                <c:pt idx="510">
                  <c:v>-3.3000000000003027E-3</c:v>
                </c:pt>
                <c:pt idx="511">
                  <c:v>-3.2700000000001062E-3</c:v>
                </c:pt>
                <c:pt idx="512">
                  <c:v>-3.3899999999998931E-3</c:v>
                </c:pt>
                <c:pt idx="513">
                  <c:v>-3.2100000000000461E-3</c:v>
                </c:pt>
                <c:pt idx="514">
                  <c:v>-3.0600000000000627E-3</c:v>
                </c:pt>
                <c:pt idx="515">
                  <c:v>-2.9399999999999427E-3</c:v>
                </c:pt>
                <c:pt idx="516">
                  <c:v>-3.0600000000000627E-3</c:v>
                </c:pt>
                <c:pt idx="517">
                  <c:v>-2.7899999999999592E-3</c:v>
                </c:pt>
                <c:pt idx="518">
                  <c:v>-2.4600000000001288E-3</c:v>
                </c:pt>
                <c:pt idx="519">
                  <c:v>-2.8200000000001557E-3</c:v>
                </c:pt>
                <c:pt idx="520">
                  <c:v>-2.7000000000000357E-3</c:v>
                </c:pt>
                <c:pt idx="521">
                  <c:v>-2.6100000000001122E-3</c:v>
                </c:pt>
                <c:pt idx="522">
                  <c:v>-2.5800000000002488E-3</c:v>
                </c:pt>
                <c:pt idx="523">
                  <c:v>-2.5499999999997192E-3</c:v>
                </c:pt>
                <c:pt idx="524">
                  <c:v>-2.7299999999998992E-3</c:v>
                </c:pt>
                <c:pt idx="525">
                  <c:v>-3.0299999999998661E-3</c:v>
                </c:pt>
                <c:pt idx="526">
                  <c:v>-2.8500000000000192E-3</c:v>
                </c:pt>
                <c:pt idx="527">
                  <c:v>-2.4599999999997957E-3</c:v>
                </c:pt>
                <c:pt idx="528">
                  <c:v>-2.6100000000001122E-3</c:v>
                </c:pt>
                <c:pt idx="529">
                  <c:v>-2.7300000000002322E-3</c:v>
                </c:pt>
                <c:pt idx="530">
                  <c:v>-2.8199999999998226E-3</c:v>
                </c:pt>
                <c:pt idx="531">
                  <c:v>-2.5500000000000522E-3</c:v>
                </c:pt>
                <c:pt idx="532">
                  <c:v>-2.4599999999997957E-3</c:v>
                </c:pt>
                <c:pt idx="533">
                  <c:v>-2.4000000000000687E-3</c:v>
                </c:pt>
                <c:pt idx="534">
                  <c:v>-2.1599999999998287E-3</c:v>
                </c:pt>
                <c:pt idx="535">
                  <c:v>-2.2199999999998887E-3</c:v>
                </c:pt>
                <c:pt idx="536">
                  <c:v>-2.3100000000001453E-3</c:v>
                </c:pt>
                <c:pt idx="537">
                  <c:v>-2.2500000000000853E-3</c:v>
                </c:pt>
                <c:pt idx="538">
                  <c:v>-2.0099999999998452E-3</c:v>
                </c:pt>
                <c:pt idx="539">
                  <c:v>-2.2200000000002218E-3</c:v>
                </c:pt>
                <c:pt idx="540">
                  <c:v>-2.1000000000001018E-3</c:v>
                </c:pt>
                <c:pt idx="541">
                  <c:v>-1.8000000000001348E-3</c:v>
                </c:pt>
                <c:pt idx="542">
                  <c:v>-1.4999999999998348E-3</c:v>
                </c:pt>
                <c:pt idx="543">
                  <c:v>-1.5900000000000913E-3</c:v>
                </c:pt>
                <c:pt idx="544">
                  <c:v>-1.6499999999998183E-3</c:v>
                </c:pt>
                <c:pt idx="545">
                  <c:v>-1.4699999999999713E-3</c:v>
                </c:pt>
                <c:pt idx="546">
                  <c:v>-1.6499999999998183E-3</c:v>
                </c:pt>
                <c:pt idx="547">
                  <c:v>-1.2900000000001244E-3</c:v>
                </c:pt>
                <c:pt idx="548">
                  <c:v>-1.1700000000000044E-3</c:v>
                </c:pt>
                <c:pt idx="549">
                  <c:v>-1.0200000000000209E-3</c:v>
                </c:pt>
                <c:pt idx="550">
                  <c:v>-1.0200000000000209E-3</c:v>
                </c:pt>
                <c:pt idx="551">
                  <c:v>-1.0200000000000209E-3</c:v>
                </c:pt>
                <c:pt idx="552">
                  <c:v>-1.1100000000002774E-3</c:v>
                </c:pt>
                <c:pt idx="553">
                  <c:v>-9.5999999999996088E-4</c:v>
                </c:pt>
                <c:pt idx="554">
                  <c:v>-6.2999999999979739E-4</c:v>
                </c:pt>
                <c:pt idx="555">
                  <c:v>-9.5999999999996088E-4</c:v>
                </c:pt>
                <c:pt idx="556">
                  <c:v>-6.3000000000013046E-4</c:v>
                </c:pt>
                <c:pt idx="557">
                  <c:v>-6.9000000000019046E-4</c:v>
                </c:pt>
                <c:pt idx="558">
                  <c:v>-6.5999999999999392E-4</c:v>
                </c:pt>
                <c:pt idx="559">
                  <c:v>-4.199999999997539E-4</c:v>
                </c:pt>
                <c:pt idx="560">
                  <c:v>-3.6000000000002697E-4</c:v>
                </c:pt>
                <c:pt idx="561">
                  <c:v>-3.900000000002235E-4</c:v>
                </c:pt>
                <c:pt idx="562">
                  <c:v>-5.4000000000020698E-4</c:v>
                </c:pt>
                <c:pt idx="563">
                  <c:v>-4.4999999999995044E-4</c:v>
                </c:pt>
                <c:pt idx="564">
                  <c:v>-4.2000000000008697E-4</c:v>
                </c:pt>
                <c:pt idx="565">
                  <c:v>-3.900000000002235E-4</c:v>
                </c:pt>
                <c:pt idx="566">
                  <c:v>-3.8999999999989043E-4</c:v>
                </c:pt>
                <c:pt idx="567">
                  <c:v>-7.8000000000011394E-4</c:v>
                </c:pt>
                <c:pt idx="568">
                  <c:v>-5.1000000000001044E-4</c:v>
                </c:pt>
                <c:pt idx="569">
                  <c:v>-2.4000000000024002E-4</c:v>
                </c:pt>
                <c:pt idx="570">
                  <c:v>-2.9999999999996696E-4</c:v>
                </c:pt>
                <c:pt idx="571">
                  <c:v>-2.7000000000010349E-4</c:v>
                </c:pt>
                <c:pt idx="572">
                  <c:v>-4.2000000000008697E-4</c:v>
                </c:pt>
                <c:pt idx="573">
                  <c:v>-6.8999999999985739E-4</c:v>
                </c:pt>
                <c:pt idx="574">
                  <c:v>-3.8999999999989043E-4</c:v>
                </c:pt>
                <c:pt idx="575">
                  <c:v>-3.900000000002235E-4</c:v>
                </c:pt>
                <c:pt idx="576">
                  <c:v>-2.1000000000004349E-4</c:v>
                </c:pt>
                <c:pt idx="577">
                  <c:v>-5.7000000000007045E-4</c:v>
                </c:pt>
                <c:pt idx="578">
                  <c:v>-4.2000000000008697E-4</c:v>
                </c:pt>
                <c:pt idx="579">
                  <c:v>-5.1000000000001044E-4</c:v>
                </c:pt>
                <c:pt idx="580">
                  <c:v>-5.4000000000020698E-4</c:v>
                </c:pt>
                <c:pt idx="581">
                  <c:v>-3.300000000001635E-4</c:v>
                </c:pt>
                <c:pt idx="582">
                  <c:v>-5.1000000000001044E-4</c:v>
                </c:pt>
                <c:pt idx="583">
                  <c:v>-8.7000000000003741E-4</c:v>
                </c:pt>
                <c:pt idx="584">
                  <c:v>-4.5000000000028351E-4</c:v>
                </c:pt>
                <c:pt idx="585">
                  <c:v>-2.3999999999990695E-4</c:v>
                </c:pt>
                <c:pt idx="586">
                  <c:v>-3.6000000000002697E-4</c:v>
                </c:pt>
                <c:pt idx="587">
                  <c:v>-1.4999999999998348E-4</c:v>
                </c:pt>
                <c:pt idx="588">
                  <c:v>-3.6000000000002697E-4</c:v>
                </c:pt>
                <c:pt idx="589">
                  <c:v>-6.0000000000060005E-5</c:v>
                </c:pt>
                <c:pt idx="590">
                  <c:v>-1.4999999999998348E-4</c:v>
                </c:pt>
                <c:pt idx="591">
                  <c:v>-2.9999999999863469E-5</c:v>
                </c:pt>
                <c:pt idx="592">
                  <c:v>0</c:v>
                </c:pt>
                <c:pt idx="593">
                  <c:v>-2.7000000000010349E-4</c:v>
                </c:pt>
                <c:pt idx="594">
                  <c:v>1.1999999999978694E-4</c:v>
                </c:pt>
                <c:pt idx="595">
                  <c:v>-2.9999999999863469E-5</c:v>
                </c:pt>
                <c:pt idx="596">
                  <c:v>4.2000000000008697E-4</c:v>
                </c:pt>
                <c:pt idx="597">
                  <c:v>2.1000000000004349E-4</c:v>
                </c:pt>
                <c:pt idx="598">
                  <c:v>8.9999999999923475E-5</c:v>
                </c:pt>
                <c:pt idx="599">
                  <c:v>1.4999999999998348E-4</c:v>
                </c:pt>
                <c:pt idx="600">
                  <c:v>3.6000000000002697E-4</c:v>
                </c:pt>
                <c:pt idx="601">
                  <c:v>5.1000000000001044E-4</c:v>
                </c:pt>
                <c:pt idx="602">
                  <c:v>0</c:v>
                </c:pt>
                <c:pt idx="603">
                  <c:v>7.2000000000005393E-4</c:v>
                </c:pt>
                <c:pt idx="604">
                  <c:v>6.5999999999999392E-4</c:v>
                </c:pt>
                <c:pt idx="605">
                  <c:v>6.3000000000013046E-4</c:v>
                </c:pt>
                <c:pt idx="606">
                  <c:v>6.5999999999999392E-4</c:v>
                </c:pt>
                <c:pt idx="607">
                  <c:v>7.499999999999174E-4</c:v>
                </c:pt>
                <c:pt idx="608">
                  <c:v>5.1000000000001044E-4</c:v>
                </c:pt>
                <c:pt idx="609">
                  <c:v>6.5999999999999392E-4</c:v>
                </c:pt>
                <c:pt idx="610">
                  <c:v>5.9999999999993392E-4</c:v>
                </c:pt>
                <c:pt idx="611">
                  <c:v>4.8000000000014698E-4</c:v>
                </c:pt>
                <c:pt idx="612">
                  <c:v>5.9999999999993392E-4</c:v>
                </c:pt>
                <c:pt idx="613">
                  <c:v>7.8000000000011394E-4</c:v>
                </c:pt>
                <c:pt idx="614">
                  <c:v>8.099999999999774E-4</c:v>
                </c:pt>
                <c:pt idx="615">
                  <c:v>8.3999999999984087E-4</c:v>
                </c:pt>
                <c:pt idx="616">
                  <c:v>8.3999999999984087E-4</c:v>
                </c:pt>
                <c:pt idx="617">
                  <c:v>9.8999999999982435E-4</c:v>
                </c:pt>
                <c:pt idx="618">
                  <c:v>1.1700000000000044E-3</c:v>
                </c:pt>
                <c:pt idx="619">
                  <c:v>9.9000000000015742E-4</c:v>
                </c:pt>
                <c:pt idx="620">
                  <c:v>1.4099999999999113E-3</c:v>
                </c:pt>
                <c:pt idx="621">
                  <c:v>1.1400000000001409E-3</c:v>
                </c:pt>
                <c:pt idx="622">
                  <c:v>1.5599999999998948E-3</c:v>
                </c:pt>
                <c:pt idx="623">
                  <c:v>1.6800000000000148E-3</c:v>
                </c:pt>
                <c:pt idx="624">
                  <c:v>1.6199999999999548E-3</c:v>
                </c:pt>
                <c:pt idx="625">
                  <c:v>1.7400000000000748E-3</c:v>
                </c:pt>
                <c:pt idx="626">
                  <c:v>1.7699999999999383E-3</c:v>
                </c:pt>
                <c:pt idx="627">
                  <c:v>1.9199999999999218E-3</c:v>
                </c:pt>
                <c:pt idx="628">
                  <c:v>1.7399999999997418E-3</c:v>
                </c:pt>
                <c:pt idx="629">
                  <c:v>1.8299999999999983E-3</c:v>
                </c:pt>
                <c:pt idx="630">
                  <c:v>2.2499999999997522E-3</c:v>
                </c:pt>
                <c:pt idx="631">
                  <c:v>2.5200000000001888E-3</c:v>
                </c:pt>
                <c:pt idx="632">
                  <c:v>2.5799999999999157E-3</c:v>
                </c:pt>
                <c:pt idx="633">
                  <c:v>2.7899999999999592E-3</c:v>
                </c:pt>
                <c:pt idx="634">
                  <c:v>2.8200000000001557E-3</c:v>
                </c:pt>
                <c:pt idx="635">
                  <c:v>3.0299999999998661E-3</c:v>
                </c:pt>
                <c:pt idx="636">
                  <c:v>3.7199999999997235E-3</c:v>
                </c:pt>
                <c:pt idx="637">
                  <c:v>3.7200000000000566E-3</c:v>
                </c:pt>
                <c:pt idx="638">
                  <c:v>4.109999999999947E-3</c:v>
                </c:pt>
                <c:pt idx="639">
                  <c:v>4.4400000000001105E-3</c:v>
                </c:pt>
                <c:pt idx="640">
                  <c:v>4.170000000000007E-3</c:v>
                </c:pt>
                <c:pt idx="641">
                  <c:v>4.950000000000121E-3</c:v>
                </c:pt>
                <c:pt idx="642">
                  <c:v>5.2799999999999514E-3</c:v>
                </c:pt>
                <c:pt idx="643">
                  <c:v>5.4899999999999949E-3</c:v>
                </c:pt>
                <c:pt idx="644">
                  <c:v>5.5199999999998584E-3</c:v>
                </c:pt>
                <c:pt idx="645">
                  <c:v>5.5199999999998584E-3</c:v>
                </c:pt>
                <c:pt idx="646">
                  <c:v>5.9399999999999453E-3</c:v>
                </c:pt>
                <c:pt idx="647">
                  <c:v>6.3300000000001688E-3</c:v>
                </c:pt>
                <c:pt idx="648">
                  <c:v>6.3899999999998958E-3</c:v>
                </c:pt>
                <c:pt idx="649">
                  <c:v>6.2999999999999723E-3</c:v>
                </c:pt>
                <c:pt idx="650">
                  <c:v>6.6300000000001358E-3</c:v>
                </c:pt>
                <c:pt idx="651">
                  <c:v>6.8099999999999827E-3</c:v>
                </c:pt>
                <c:pt idx="652">
                  <c:v>7.1399999999998132E-3</c:v>
                </c:pt>
                <c:pt idx="653">
                  <c:v>7.0200000000000262E-3</c:v>
                </c:pt>
                <c:pt idx="654">
                  <c:v>7.1400000000001462E-3</c:v>
                </c:pt>
                <c:pt idx="655">
                  <c:v>6.8099999999999827E-3</c:v>
                </c:pt>
                <c:pt idx="656">
                  <c:v>6.8399999999998462E-3</c:v>
                </c:pt>
                <c:pt idx="657">
                  <c:v>6.9000000000002393E-3</c:v>
                </c:pt>
                <c:pt idx="658">
                  <c:v>6.9300000000001027E-3</c:v>
                </c:pt>
                <c:pt idx="659">
                  <c:v>6.7499999999999227E-3</c:v>
                </c:pt>
                <c:pt idx="660">
                  <c:v>6.9000000000002393E-3</c:v>
                </c:pt>
                <c:pt idx="661">
                  <c:v>6.8099999999999827E-3</c:v>
                </c:pt>
                <c:pt idx="662">
                  <c:v>6.7200000000000593E-3</c:v>
                </c:pt>
                <c:pt idx="663">
                  <c:v>6.7499999999999227E-3</c:v>
                </c:pt>
                <c:pt idx="664">
                  <c:v>6.9599999999999662E-3</c:v>
                </c:pt>
                <c:pt idx="665">
                  <c:v>6.3900000000002288E-3</c:v>
                </c:pt>
                <c:pt idx="666">
                  <c:v>6.4499999999999558E-3</c:v>
                </c:pt>
                <c:pt idx="667">
                  <c:v>6.5400000000002123E-3</c:v>
                </c:pt>
                <c:pt idx="668">
                  <c:v>6.1499999999999888E-3</c:v>
                </c:pt>
                <c:pt idx="669">
                  <c:v>6.3299999999998358E-3</c:v>
                </c:pt>
                <c:pt idx="670">
                  <c:v>5.9699999999998088E-3</c:v>
                </c:pt>
                <c:pt idx="671">
                  <c:v>5.7000000000000384E-3</c:v>
                </c:pt>
                <c:pt idx="672">
                  <c:v>5.8199999999998253E-3</c:v>
                </c:pt>
                <c:pt idx="673">
                  <c:v>5.5500000000000549E-3</c:v>
                </c:pt>
                <c:pt idx="674">
                  <c:v>5.7600000000000984E-3</c:v>
                </c:pt>
                <c:pt idx="675">
                  <c:v>5.7000000000000384E-3</c:v>
                </c:pt>
                <c:pt idx="676">
                  <c:v>5.7000000000000384E-3</c:v>
                </c:pt>
                <c:pt idx="677">
                  <c:v>5.2199999999998914E-3</c:v>
                </c:pt>
                <c:pt idx="678">
                  <c:v>5.3700000000002079E-3</c:v>
                </c:pt>
                <c:pt idx="679">
                  <c:v>5.7299999999999018E-3</c:v>
                </c:pt>
                <c:pt idx="680">
                  <c:v>5.8199999999998253E-3</c:v>
                </c:pt>
                <c:pt idx="681">
                  <c:v>5.6700000000001749E-3</c:v>
                </c:pt>
                <c:pt idx="682">
                  <c:v>5.5799999999999184E-3</c:v>
                </c:pt>
                <c:pt idx="683">
                  <c:v>5.8199999999998253E-3</c:v>
                </c:pt>
                <c:pt idx="684">
                  <c:v>6.0900000000002619E-3</c:v>
                </c:pt>
                <c:pt idx="685">
                  <c:v>6.0899999999999288E-3</c:v>
                </c:pt>
                <c:pt idx="686">
                  <c:v>6.2999999999999723E-3</c:v>
                </c:pt>
                <c:pt idx="687">
                  <c:v>6.5100000000000158E-3</c:v>
                </c:pt>
                <c:pt idx="688">
                  <c:v>7.0499999999998897E-3</c:v>
                </c:pt>
                <c:pt idx="689">
                  <c:v>7.2300000000000697E-3</c:v>
                </c:pt>
                <c:pt idx="690">
                  <c:v>7.1700000000000097E-3</c:v>
                </c:pt>
                <c:pt idx="691">
                  <c:v>7.3499999999998566E-3</c:v>
                </c:pt>
                <c:pt idx="692">
                  <c:v>7.8899999999997306E-3</c:v>
                </c:pt>
                <c:pt idx="693">
                  <c:v>7.8000000000001402E-3</c:v>
                </c:pt>
                <c:pt idx="694">
                  <c:v>8.4299999999999375E-3</c:v>
                </c:pt>
                <c:pt idx="695">
                  <c:v>8.7899999999999645E-3</c:v>
                </c:pt>
                <c:pt idx="696">
                  <c:v>8.7299999999999045E-3</c:v>
                </c:pt>
                <c:pt idx="697">
                  <c:v>9.000000000000008E-3</c:v>
                </c:pt>
                <c:pt idx="698">
                  <c:v>9.1799999999998549E-3</c:v>
                </c:pt>
                <c:pt idx="699">
                  <c:v>9.4199999999997619E-3</c:v>
                </c:pt>
                <c:pt idx="700">
                  <c:v>9.4500000000002915E-3</c:v>
                </c:pt>
                <c:pt idx="701">
                  <c:v>9.3300000000001715E-3</c:v>
                </c:pt>
                <c:pt idx="702">
                  <c:v>9.9899999999998323E-3</c:v>
                </c:pt>
                <c:pt idx="703">
                  <c:v>1.0079999999999756E-2</c:v>
                </c:pt>
                <c:pt idx="704">
                  <c:v>1.0709999999999886E-2</c:v>
                </c:pt>
                <c:pt idx="705">
                  <c:v>1.0830000000000006E-2</c:v>
                </c:pt>
                <c:pt idx="706">
                  <c:v>1.0619999999999963E-2</c:v>
                </c:pt>
                <c:pt idx="707">
                  <c:v>1.1129999999999973E-2</c:v>
                </c:pt>
                <c:pt idx="708">
                  <c:v>1.1459999999999804E-2</c:v>
                </c:pt>
                <c:pt idx="709">
                  <c:v>1.1729999999999907E-2</c:v>
                </c:pt>
                <c:pt idx="710">
                  <c:v>1.1909999999999754E-2</c:v>
                </c:pt>
                <c:pt idx="711">
                  <c:v>1.2330000000000174E-2</c:v>
                </c:pt>
                <c:pt idx="712">
                  <c:v>1.2239999999999918E-2</c:v>
                </c:pt>
                <c:pt idx="713">
                  <c:v>1.2480000000000158E-2</c:v>
                </c:pt>
                <c:pt idx="714">
                  <c:v>1.2779999999999792E-2</c:v>
                </c:pt>
                <c:pt idx="715">
                  <c:v>1.2870000000000048E-2</c:v>
                </c:pt>
                <c:pt idx="716">
                  <c:v>1.3590000000000102E-2</c:v>
                </c:pt>
                <c:pt idx="717">
                  <c:v>1.3650000000000162E-2</c:v>
                </c:pt>
                <c:pt idx="718">
                  <c:v>1.3830000000000009E-2</c:v>
                </c:pt>
                <c:pt idx="719">
                  <c:v>1.4069999999999916E-2</c:v>
                </c:pt>
                <c:pt idx="720">
                  <c:v>1.4219999999999899E-2</c:v>
                </c:pt>
                <c:pt idx="721">
                  <c:v>1.4250000000000096E-2</c:v>
                </c:pt>
                <c:pt idx="722">
                  <c:v>1.4670000000000183E-2</c:v>
                </c:pt>
                <c:pt idx="723">
                  <c:v>1.4519999999999866E-2</c:v>
                </c:pt>
                <c:pt idx="724">
                  <c:v>1.503000000000021E-2</c:v>
                </c:pt>
                <c:pt idx="725">
                  <c:v>1.5269999999999784E-2</c:v>
                </c:pt>
                <c:pt idx="726">
                  <c:v>1.5089999999999937E-2</c:v>
                </c:pt>
                <c:pt idx="727">
                  <c:v>1.5210000000000057E-2</c:v>
                </c:pt>
                <c:pt idx="728">
                  <c:v>1.536000000000004E-2</c:v>
                </c:pt>
                <c:pt idx="729">
                  <c:v>1.5660000000000007E-2</c:v>
                </c:pt>
                <c:pt idx="730">
                  <c:v>1.6200000000000214E-2</c:v>
                </c:pt>
                <c:pt idx="731">
                  <c:v>1.6380000000000061E-2</c:v>
                </c:pt>
                <c:pt idx="732">
                  <c:v>1.6559999999999908E-2</c:v>
                </c:pt>
                <c:pt idx="733">
                  <c:v>1.7099999999999782E-2</c:v>
                </c:pt>
                <c:pt idx="734">
                  <c:v>1.7100000000000115E-2</c:v>
                </c:pt>
                <c:pt idx="735">
                  <c:v>1.7190000000000039E-2</c:v>
                </c:pt>
                <c:pt idx="736">
                  <c:v>1.7670000000000186E-2</c:v>
                </c:pt>
                <c:pt idx="737">
                  <c:v>1.7700000000000049E-2</c:v>
                </c:pt>
                <c:pt idx="738">
                  <c:v>1.7879999999999896E-2</c:v>
                </c:pt>
                <c:pt idx="739">
                  <c:v>1.8119999999999803E-2</c:v>
                </c:pt>
                <c:pt idx="740">
                  <c:v>1.8029999999999879E-2</c:v>
                </c:pt>
                <c:pt idx="741">
                  <c:v>1.8569999999999753E-2</c:v>
                </c:pt>
                <c:pt idx="742">
                  <c:v>1.8420000000000103E-2</c:v>
                </c:pt>
                <c:pt idx="743">
                  <c:v>1.8749999999999933E-2</c:v>
                </c:pt>
                <c:pt idx="744">
                  <c:v>1.9650000000000167E-2</c:v>
                </c:pt>
                <c:pt idx="745">
                  <c:v>1.9649999999999834E-2</c:v>
                </c:pt>
                <c:pt idx="746">
                  <c:v>1.9800000000000151E-2</c:v>
                </c:pt>
                <c:pt idx="747">
                  <c:v>2.0309999999999828E-2</c:v>
                </c:pt>
                <c:pt idx="748">
                  <c:v>2.0430000000000281E-2</c:v>
                </c:pt>
                <c:pt idx="749">
                  <c:v>2.1089999999999942E-2</c:v>
                </c:pt>
                <c:pt idx="750">
                  <c:v>2.1360000000000046E-2</c:v>
                </c:pt>
                <c:pt idx="751">
                  <c:v>2.189999999999992E-2</c:v>
                </c:pt>
                <c:pt idx="752">
                  <c:v>2.2379999999999733E-2</c:v>
                </c:pt>
                <c:pt idx="753">
                  <c:v>2.2830000000000017E-2</c:v>
                </c:pt>
                <c:pt idx="754">
                  <c:v>2.3039999999999727E-2</c:v>
                </c:pt>
                <c:pt idx="755">
                  <c:v>2.304000000000006E-2</c:v>
                </c:pt>
                <c:pt idx="756">
                  <c:v>2.3700000000000054E-2</c:v>
                </c:pt>
                <c:pt idx="757">
                  <c:v>2.4000000000000021E-2</c:v>
                </c:pt>
                <c:pt idx="758">
                  <c:v>2.4150000000000005E-2</c:v>
                </c:pt>
                <c:pt idx="759">
                  <c:v>2.4420000000000108E-2</c:v>
                </c:pt>
                <c:pt idx="760">
                  <c:v>2.4720000000000075E-2</c:v>
                </c:pt>
                <c:pt idx="761">
                  <c:v>2.5050000000000239E-2</c:v>
                </c:pt>
                <c:pt idx="762">
                  <c:v>2.5469999999999993E-2</c:v>
                </c:pt>
                <c:pt idx="763">
                  <c:v>2.5470000000000326E-2</c:v>
                </c:pt>
                <c:pt idx="764">
                  <c:v>2.5800000000000156E-2</c:v>
                </c:pt>
                <c:pt idx="765">
                  <c:v>2.6129999999999987E-2</c:v>
                </c:pt>
                <c:pt idx="766">
                  <c:v>2.646000000000015E-2</c:v>
                </c:pt>
                <c:pt idx="767">
                  <c:v>2.6369999999999894E-2</c:v>
                </c:pt>
                <c:pt idx="768">
                  <c:v>2.66099999999998E-2</c:v>
                </c:pt>
                <c:pt idx="769">
                  <c:v>2.6760000000000117E-2</c:v>
                </c:pt>
                <c:pt idx="770">
                  <c:v>2.7210000000000067E-2</c:v>
                </c:pt>
                <c:pt idx="771">
                  <c:v>2.7420000000000111E-2</c:v>
                </c:pt>
                <c:pt idx="772">
                  <c:v>2.7719999999999745E-2</c:v>
                </c:pt>
                <c:pt idx="773">
                  <c:v>2.7749999999999941E-2</c:v>
                </c:pt>
                <c:pt idx="774">
                  <c:v>2.8020000000000045E-2</c:v>
                </c:pt>
                <c:pt idx="775">
                  <c:v>2.8259999999999952E-2</c:v>
                </c:pt>
                <c:pt idx="776">
                  <c:v>2.8230000000000088E-2</c:v>
                </c:pt>
                <c:pt idx="777">
                  <c:v>2.8950000000000142E-2</c:v>
                </c:pt>
                <c:pt idx="778">
                  <c:v>2.9159999999999853E-2</c:v>
                </c:pt>
                <c:pt idx="779">
                  <c:v>2.8680000000000039E-2</c:v>
                </c:pt>
                <c:pt idx="780">
                  <c:v>2.9009999999999869E-2</c:v>
                </c:pt>
                <c:pt idx="781">
                  <c:v>2.8710000000000235E-2</c:v>
                </c:pt>
                <c:pt idx="782">
                  <c:v>2.9070000000000262E-2</c:v>
                </c:pt>
                <c:pt idx="783">
                  <c:v>2.9310000000000169E-2</c:v>
                </c:pt>
                <c:pt idx="784">
                  <c:v>2.9340000000000033E-2</c:v>
                </c:pt>
                <c:pt idx="785">
                  <c:v>2.9100000000000126E-2</c:v>
                </c:pt>
                <c:pt idx="786">
                  <c:v>2.9040000000000066E-2</c:v>
                </c:pt>
                <c:pt idx="787">
                  <c:v>2.964E-2</c:v>
                </c:pt>
                <c:pt idx="788">
                  <c:v>2.9400000000000093E-2</c:v>
                </c:pt>
                <c:pt idx="789">
                  <c:v>2.964E-2</c:v>
                </c:pt>
                <c:pt idx="790">
                  <c:v>2.9069999999999929E-2</c:v>
                </c:pt>
                <c:pt idx="791">
                  <c:v>2.9850000000000043E-2</c:v>
                </c:pt>
                <c:pt idx="792">
                  <c:v>2.970000000000006E-2</c:v>
                </c:pt>
                <c:pt idx="793">
                  <c:v>2.9999999999999694E-2</c:v>
                </c:pt>
                <c:pt idx="794">
                  <c:v>2.945999999999982E-2</c:v>
                </c:pt>
                <c:pt idx="795">
                  <c:v>2.9789999999999983E-2</c:v>
                </c:pt>
                <c:pt idx="796">
                  <c:v>3.0000000000000027E-2</c:v>
                </c:pt>
                <c:pt idx="797">
                  <c:v>3.0420000000000114E-2</c:v>
                </c:pt>
                <c:pt idx="798">
                  <c:v>3.0059999999999754E-2</c:v>
                </c:pt>
                <c:pt idx="799">
                  <c:v>3.0389999999999917E-2</c:v>
                </c:pt>
                <c:pt idx="800">
                  <c:v>2.9939999999999967E-2</c:v>
                </c:pt>
                <c:pt idx="801">
                  <c:v>3.0510000000000037E-2</c:v>
                </c:pt>
                <c:pt idx="802">
                  <c:v>3.0539999999999901E-2</c:v>
                </c:pt>
                <c:pt idx="803">
                  <c:v>3.0840000000000201E-2</c:v>
                </c:pt>
                <c:pt idx="804">
                  <c:v>3.0989999999999851E-2</c:v>
                </c:pt>
                <c:pt idx="805">
                  <c:v>3.0840000000000201E-2</c:v>
                </c:pt>
                <c:pt idx="806">
                  <c:v>3.1170000000000031E-2</c:v>
                </c:pt>
                <c:pt idx="807">
                  <c:v>3.1619999999999981E-2</c:v>
                </c:pt>
                <c:pt idx="808">
                  <c:v>3.1920000000000281E-2</c:v>
                </c:pt>
                <c:pt idx="809">
                  <c:v>3.1799999999999828E-2</c:v>
                </c:pt>
                <c:pt idx="810">
                  <c:v>3.1890000000000085E-2</c:v>
                </c:pt>
                <c:pt idx="811">
                  <c:v>3.2190000000000052E-2</c:v>
                </c:pt>
                <c:pt idx="812">
                  <c:v>3.2159999999999855E-2</c:v>
                </c:pt>
                <c:pt idx="813">
                  <c:v>3.2100000000000128E-2</c:v>
                </c:pt>
                <c:pt idx="814">
                  <c:v>3.2250000000000112E-2</c:v>
                </c:pt>
                <c:pt idx="815">
                  <c:v>3.2579999999999942E-2</c:v>
                </c:pt>
                <c:pt idx="816">
                  <c:v>3.2429999999999959E-2</c:v>
                </c:pt>
                <c:pt idx="817">
                  <c:v>3.3179999999999876E-2</c:v>
                </c:pt>
                <c:pt idx="818">
                  <c:v>3.2970000000000166E-2</c:v>
                </c:pt>
                <c:pt idx="819">
                  <c:v>3.3360000000000056E-2</c:v>
                </c:pt>
                <c:pt idx="820">
                  <c:v>3.338999999999992E-2</c:v>
                </c:pt>
                <c:pt idx="821">
                  <c:v>3.338999999999992E-2</c:v>
                </c:pt>
                <c:pt idx="822">
                  <c:v>3.375000000000028E-2</c:v>
                </c:pt>
                <c:pt idx="823">
                  <c:v>3.4199999999999897E-2</c:v>
                </c:pt>
                <c:pt idx="824">
                  <c:v>3.4380000000000077E-2</c:v>
                </c:pt>
                <c:pt idx="825">
                  <c:v>3.4709999999999908E-2</c:v>
                </c:pt>
                <c:pt idx="826">
                  <c:v>3.4740000000000104E-2</c:v>
                </c:pt>
                <c:pt idx="827">
                  <c:v>3.5040000000000071E-2</c:v>
                </c:pt>
                <c:pt idx="828">
                  <c:v>3.5190000000000055E-2</c:v>
                </c:pt>
                <c:pt idx="829">
                  <c:v>3.5579999999999945E-2</c:v>
                </c:pt>
                <c:pt idx="830">
                  <c:v>3.5939999999999972E-2</c:v>
                </c:pt>
                <c:pt idx="831">
                  <c:v>3.6479999999999846E-2</c:v>
                </c:pt>
                <c:pt idx="832">
                  <c:v>3.6599999999999966E-2</c:v>
                </c:pt>
                <c:pt idx="833">
                  <c:v>3.7409999999999943E-2</c:v>
                </c:pt>
                <c:pt idx="834">
                  <c:v>3.7859999999999894E-2</c:v>
                </c:pt>
                <c:pt idx="835">
                  <c:v>3.776999999999997E-2</c:v>
                </c:pt>
                <c:pt idx="836">
                  <c:v>3.8190000000000057E-2</c:v>
                </c:pt>
                <c:pt idx="837">
                  <c:v>3.8670000000000204E-2</c:v>
                </c:pt>
                <c:pt idx="838">
                  <c:v>3.8460000000000161E-2</c:v>
                </c:pt>
                <c:pt idx="839">
                  <c:v>3.8969999999999838E-2</c:v>
                </c:pt>
                <c:pt idx="840">
                  <c:v>3.9630000000000165E-2</c:v>
                </c:pt>
                <c:pt idx="841">
                  <c:v>4.0139999999999842E-2</c:v>
                </c:pt>
                <c:pt idx="842">
                  <c:v>3.9989999999999859E-2</c:v>
                </c:pt>
                <c:pt idx="843">
                  <c:v>4.0590000000000126E-2</c:v>
                </c:pt>
                <c:pt idx="844">
                  <c:v>4.0650000000000186E-2</c:v>
                </c:pt>
                <c:pt idx="845">
                  <c:v>4.0619999999999989E-2</c:v>
                </c:pt>
                <c:pt idx="846">
                  <c:v>4.1490000000000027E-2</c:v>
                </c:pt>
                <c:pt idx="847">
                  <c:v>4.1759999999999797E-2</c:v>
                </c:pt>
                <c:pt idx="848">
                  <c:v>4.2029999999999901E-2</c:v>
                </c:pt>
                <c:pt idx="849">
                  <c:v>4.2840000000000211E-2</c:v>
                </c:pt>
                <c:pt idx="850">
                  <c:v>4.3140000000000178E-2</c:v>
                </c:pt>
                <c:pt idx="851">
                  <c:v>4.3259999999999965E-2</c:v>
                </c:pt>
                <c:pt idx="852">
                  <c:v>4.3619999999999992E-2</c:v>
                </c:pt>
                <c:pt idx="853">
                  <c:v>4.4159999999999866E-2</c:v>
                </c:pt>
                <c:pt idx="854">
                  <c:v>4.436999999999991E-2</c:v>
                </c:pt>
                <c:pt idx="855">
                  <c:v>4.5210000000000083E-2</c:v>
                </c:pt>
                <c:pt idx="856">
                  <c:v>4.5300000000000007E-2</c:v>
                </c:pt>
                <c:pt idx="857">
                  <c:v>4.575000000000029E-2</c:v>
                </c:pt>
                <c:pt idx="858">
                  <c:v>4.5960000000000001E-2</c:v>
                </c:pt>
                <c:pt idx="859">
                  <c:v>4.6440000000000148E-2</c:v>
                </c:pt>
                <c:pt idx="860">
                  <c:v>4.6499999999999875E-2</c:v>
                </c:pt>
                <c:pt idx="861">
                  <c:v>4.7040000000000082E-2</c:v>
                </c:pt>
                <c:pt idx="862">
                  <c:v>4.7640000000000016E-2</c:v>
                </c:pt>
                <c:pt idx="863">
                  <c:v>4.7700000000000076E-2</c:v>
                </c:pt>
                <c:pt idx="864">
                  <c:v>4.8000000000000043E-2</c:v>
                </c:pt>
                <c:pt idx="865">
                  <c:v>4.856999999999978E-2</c:v>
                </c:pt>
                <c:pt idx="866">
                  <c:v>4.881000000000002E-2</c:v>
                </c:pt>
                <c:pt idx="867">
                  <c:v>4.8779999999999824E-2</c:v>
                </c:pt>
                <c:pt idx="868">
                  <c:v>4.9080000000000124E-2</c:v>
                </c:pt>
                <c:pt idx="869">
                  <c:v>4.9680000000000057E-2</c:v>
                </c:pt>
                <c:pt idx="870">
                  <c:v>4.9890000000000101E-2</c:v>
                </c:pt>
                <c:pt idx="871">
                  <c:v>5.0340000000000051E-2</c:v>
                </c:pt>
                <c:pt idx="872">
                  <c:v>5.0670000000000215E-2</c:v>
                </c:pt>
                <c:pt idx="873">
                  <c:v>5.0700000000000078E-2</c:v>
                </c:pt>
                <c:pt idx="874">
                  <c:v>5.1179999999999892E-2</c:v>
                </c:pt>
                <c:pt idx="875">
                  <c:v>5.1420000000000132E-2</c:v>
                </c:pt>
                <c:pt idx="876">
                  <c:v>5.1239999999999952E-2</c:v>
                </c:pt>
                <c:pt idx="877">
                  <c:v>5.1899999999999946E-2</c:v>
                </c:pt>
                <c:pt idx="878">
                  <c:v>5.223000000000011E-2</c:v>
                </c:pt>
                <c:pt idx="879">
                  <c:v>5.2380000000000093E-2</c:v>
                </c:pt>
                <c:pt idx="880">
                  <c:v>5.2769999999999984E-2</c:v>
                </c:pt>
                <c:pt idx="881">
                  <c:v>5.2980000000000027E-2</c:v>
                </c:pt>
                <c:pt idx="882">
                  <c:v>5.3159999999999874E-2</c:v>
                </c:pt>
                <c:pt idx="883">
                  <c:v>5.3969999999999851E-2</c:v>
                </c:pt>
                <c:pt idx="884">
                  <c:v>5.4150000000000031E-2</c:v>
                </c:pt>
                <c:pt idx="885">
                  <c:v>5.4899999999999949E-2</c:v>
                </c:pt>
                <c:pt idx="886">
                  <c:v>5.5259999999999976E-2</c:v>
                </c:pt>
                <c:pt idx="887">
                  <c:v>5.5889999999999773E-2</c:v>
                </c:pt>
                <c:pt idx="888">
                  <c:v>5.6850000000000067E-2</c:v>
                </c:pt>
                <c:pt idx="889">
                  <c:v>5.7089999999999974E-2</c:v>
                </c:pt>
                <c:pt idx="890">
                  <c:v>5.7599999999999985E-2</c:v>
                </c:pt>
                <c:pt idx="891">
                  <c:v>5.8409999999999962E-2</c:v>
                </c:pt>
                <c:pt idx="892">
                  <c:v>5.8740000000000125E-2</c:v>
                </c:pt>
                <c:pt idx="893">
                  <c:v>5.9370000000000256E-2</c:v>
                </c:pt>
                <c:pt idx="894">
                  <c:v>5.9640000000000026E-2</c:v>
                </c:pt>
                <c:pt idx="895">
                  <c:v>5.985000000000007E-2</c:v>
                </c:pt>
                <c:pt idx="896">
                  <c:v>5.985000000000007E-2</c:v>
                </c:pt>
                <c:pt idx="897">
                  <c:v>6.0660000000000047E-2</c:v>
                </c:pt>
                <c:pt idx="898">
                  <c:v>6.0660000000000047E-2</c:v>
                </c:pt>
                <c:pt idx="899">
                  <c:v>6.0840000000000227E-2</c:v>
                </c:pt>
                <c:pt idx="900">
                  <c:v>6.0960000000000014E-2</c:v>
                </c:pt>
                <c:pt idx="901">
                  <c:v>6.1049999999999938E-2</c:v>
                </c:pt>
                <c:pt idx="902">
                  <c:v>6.1230000000000118E-2</c:v>
                </c:pt>
                <c:pt idx="903">
                  <c:v>6.1139999999999861E-2</c:v>
                </c:pt>
                <c:pt idx="904">
                  <c:v>6.1139999999999861E-2</c:v>
                </c:pt>
                <c:pt idx="905">
                  <c:v>6.1200000000000254E-2</c:v>
                </c:pt>
                <c:pt idx="906">
                  <c:v>6.1409999999999965E-2</c:v>
                </c:pt>
                <c:pt idx="907">
                  <c:v>6.1199999999999921E-2</c:v>
                </c:pt>
                <c:pt idx="908">
                  <c:v>6.0660000000000047E-2</c:v>
                </c:pt>
                <c:pt idx="909">
                  <c:v>6.0479999999999867E-2</c:v>
                </c:pt>
                <c:pt idx="910">
                  <c:v>6.0870000000000091E-2</c:v>
                </c:pt>
                <c:pt idx="911">
                  <c:v>6.0959999999999681E-2</c:v>
                </c:pt>
                <c:pt idx="912">
                  <c:v>6.1080000000000134E-2</c:v>
                </c:pt>
                <c:pt idx="913">
                  <c:v>6.1409999999999965E-2</c:v>
                </c:pt>
                <c:pt idx="914">
                  <c:v>6.1440000000000161E-2</c:v>
                </c:pt>
                <c:pt idx="915">
                  <c:v>6.1230000000000118E-2</c:v>
                </c:pt>
                <c:pt idx="916">
                  <c:v>6.1349999999999905E-2</c:v>
                </c:pt>
                <c:pt idx="917">
                  <c:v>6.1319999999999708E-2</c:v>
                </c:pt>
                <c:pt idx="918">
                  <c:v>6.1439999999999828E-2</c:v>
                </c:pt>
                <c:pt idx="919">
                  <c:v>6.1170000000000058E-2</c:v>
                </c:pt>
                <c:pt idx="920">
                  <c:v>6.1979999999999702E-2</c:v>
                </c:pt>
                <c:pt idx="921">
                  <c:v>6.2250000000000139E-2</c:v>
                </c:pt>
                <c:pt idx="922">
                  <c:v>6.2189999999999745E-2</c:v>
                </c:pt>
                <c:pt idx="923">
                  <c:v>6.2310000000000199E-2</c:v>
                </c:pt>
                <c:pt idx="924">
                  <c:v>6.2249999999999805E-2</c:v>
                </c:pt>
                <c:pt idx="925">
                  <c:v>6.2249999999999805E-2</c:v>
                </c:pt>
                <c:pt idx="926">
                  <c:v>6.2459999999999849E-2</c:v>
                </c:pt>
                <c:pt idx="927">
                  <c:v>6.2309999999999865E-2</c:v>
                </c:pt>
                <c:pt idx="928">
                  <c:v>6.2489999999999712E-2</c:v>
                </c:pt>
                <c:pt idx="929">
                  <c:v>6.2669999999999892E-2</c:v>
                </c:pt>
                <c:pt idx="930">
                  <c:v>6.2759999999999816E-2</c:v>
                </c:pt>
                <c:pt idx="931">
                  <c:v>6.2760000000000149E-2</c:v>
                </c:pt>
                <c:pt idx="932">
                  <c:v>6.2700000000000089E-2</c:v>
                </c:pt>
                <c:pt idx="933">
                  <c:v>6.3389999999999946E-2</c:v>
                </c:pt>
                <c:pt idx="934">
                  <c:v>6.3150000000000039E-2</c:v>
                </c:pt>
                <c:pt idx="935">
                  <c:v>6.2699999999999756E-2</c:v>
                </c:pt>
                <c:pt idx="936">
                  <c:v>6.3060000000000116E-2</c:v>
                </c:pt>
                <c:pt idx="937">
                  <c:v>6.3420000000000143E-2</c:v>
                </c:pt>
                <c:pt idx="938">
                  <c:v>6.2969999999999859E-2</c:v>
                </c:pt>
                <c:pt idx="939">
                  <c:v>6.3179999999999903E-2</c:v>
                </c:pt>
                <c:pt idx="940">
                  <c:v>6.3300000000000023E-2</c:v>
                </c:pt>
                <c:pt idx="941">
                  <c:v>6.359999999999999E-2</c:v>
                </c:pt>
                <c:pt idx="942">
                  <c:v>6.3810000000000033E-2</c:v>
                </c:pt>
                <c:pt idx="943">
                  <c:v>6.3899999999999957E-2</c:v>
                </c:pt>
                <c:pt idx="944">
                  <c:v>6.4559999999999951E-2</c:v>
                </c:pt>
                <c:pt idx="945">
                  <c:v>6.4559999999999951E-2</c:v>
                </c:pt>
                <c:pt idx="946">
                  <c:v>6.4680000000000071E-2</c:v>
                </c:pt>
                <c:pt idx="947">
                  <c:v>6.5219999999999945E-2</c:v>
                </c:pt>
                <c:pt idx="948">
                  <c:v>6.5069999999999961E-2</c:v>
                </c:pt>
                <c:pt idx="949">
                  <c:v>6.5819999999999879E-2</c:v>
                </c:pt>
                <c:pt idx="950">
                  <c:v>6.5969999999999862E-2</c:v>
                </c:pt>
                <c:pt idx="951">
                  <c:v>6.5939999999999999E-2</c:v>
                </c:pt>
                <c:pt idx="952">
                  <c:v>6.5850000000000075E-2</c:v>
                </c:pt>
                <c:pt idx="953">
                  <c:v>6.6329999999999889E-2</c:v>
                </c:pt>
                <c:pt idx="954">
                  <c:v>6.6630000000000189E-2</c:v>
                </c:pt>
                <c:pt idx="955">
                  <c:v>6.7230000000000123E-2</c:v>
                </c:pt>
                <c:pt idx="956">
                  <c:v>6.7049999999999943E-2</c:v>
                </c:pt>
                <c:pt idx="957">
                  <c:v>6.767999999999974E-2</c:v>
                </c:pt>
                <c:pt idx="958">
                  <c:v>6.7800000000000193E-2</c:v>
                </c:pt>
                <c:pt idx="959">
                  <c:v>6.8429999999999991E-2</c:v>
                </c:pt>
                <c:pt idx="960">
                  <c:v>6.8790000000000018E-2</c:v>
                </c:pt>
                <c:pt idx="961">
                  <c:v>6.9300000000000028E-2</c:v>
                </c:pt>
                <c:pt idx="962">
                  <c:v>6.9599999999999995E-2</c:v>
                </c:pt>
                <c:pt idx="963">
                  <c:v>6.9749999999999979E-2</c:v>
                </c:pt>
                <c:pt idx="964">
                  <c:v>6.9899999999999962E-2</c:v>
                </c:pt>
                <c:pt idx="965">
                  <c:v>7.0409999999999973E-2</c:v>
                </c:pt>
                <c:pt idx="966">
                  <c:v>7.0169999999999733E-2</c:v>
                </c:pt>
                <c:pt idx="967">
                  <c:v>7.083000000000006E-2</c:v>
                </c:pt>
                <c:pt idx="968">
                  <c:v>7.0889999999999787E-2</c:v>
                </c:pt>
                <c:pt idx="969">
                  <c:v>7.0859999999999923E-2</c:v>
                </c:pt>
                <c:pt idx="970">
                  <c:v>7.140000000000013E-2</c:v>
                </c:pt>
                <c:pt idx="971">
                  <c:v>7.1550000000000114E-2</c:v>
                </c:pt>
                <c:pt idx="972">
                  <c:v>7.179000000000002E-2</c:v>
                </c:pt>
                <c:pt idx="973">
                  <c:v>7.1759999999999824E-2</c:v>
                </c:pt>
                <c:pt idx="974">
                  <c:v>7.1940000000000004E-2</c:v>
                </c:pt>
                <c:pt idx="975">
                  <c:v>7.2059999999999791E-2</c:v>
                </c:pt>
                <c:pt idx="976">
                  <c:v>7.2180000000000244E-2</c:v>
                </c:pt>
                <c:pt idx="977">
                  <c:v>7.2899999999999965E-2</c:v>
                </c:pt>
                <c:pt idx="978">
                  <c:v>7.2660000000000058E-2</c:v>
                </c:pt>
                <c:pt idx="979">
                  <c:v>7.3380000000000112E-2</c:v>
                </c:pt>
                <c:pt idx="980">
                  <c:v>7.3530000000000095E-2</c:v>
                </c:pt>
                <c:pt idx="981">
                  <c:v>7.3409999999999975E-2</c:v>
                </c:pt>
                <c:pt idx="982">
                  <c:v>7.3289999999999855E-2</c:v>
                </c:pt>
                <c:pt idx="983">
                  <c:v>7.3319999999999719E-2</c:v>
                </c:pt>
                <c:pt idx="984">
                  <c:v>7.3859999999999926E-2</c:v>
                </c:pt>
                <c:pt idx="985">
                  <c:v>7.4099999999999833E-2</c:v>
                </c:pt>
                <c:pt idx="986">
                  <c:v>7.3709999999999942E-2</c:v>
                </c:pt>
                <c:pt idx="987">
                  <c:v>7.3980000000000046E-2</c:v>
                </c:pt>
                <c:pt idx="988">
                  <c:v>7.3740000000000139E-2</c:v>
                </c:pt>
                <c:pt idx="989">
                  <c:v>7.4159999999999893E-2</c:v>
                </c:pt>
                <c:pt idx="990">
                  <c:v>7.4159999999999893E-2</c:v>
                </c:pt>
                <c:pt idx="991">
                  <c:v>7.3349999999999915E-2</c:v>
                </c:pt>
                <c:pt idx="992">
                  <c:v>7.4549999999999783E-2</c:v>
                </c:pt>
                <c:pt idx="993">
                  <c:v>7.4819999999999887E-2</c:v>
                </c:pt>
                <c:pt idx="994">
                  <c:v>7.476000000000016E-2</c:v>
                </c:pt>
                <c:pt idx="995">
                  <c:v>7.4850000000000083E-2</c:v>
                </c:pt>
                <c:pt idx="996">
                  <c:v>7.5119999999999854E-2</c:v>
                </c:pt>
                <c:pt idx="997">
                  <c:v>7.527000000000017E-2</c:v>
                </c:pt>
                <c:pt idx="998">
                  <c:v>7.5479999999999881E-2</c:v>
                </c:pt>
                <c:pt idx="999">
                  <c:v>7.5870000000000104E-2</c:v>
                </c:pt>
                <c:pt idx="1000">
                  <c:v>7.6470000000000038E-2</c:v>
                </c:pt>
                <c:pt idx="1001">
                  <c:v>7.6439999999999841E-2</c:v>
                </c:pt>
                <c:pt idx="1002">
                  <c:v>7.6440000000000174E-2</c:v>
                </c:pt>
                <c:pt idx="1003">
                  <c:v>7.6680000000000081E-2</c:v>
                </c:pt>
                <c:pt idx="1004">
                  <c:v>7.6830000000000065E-2</c:v>
                </c:pt>
                <c:pt idx="1005">
                  <c:v>7.6890000000000125E-2</c:v>
                </c:pt>
                <c:pt idx="1006">
                  <c:v>7.7250000000000152E-2</c:v>
                </c:pt>
                <c:pt idx="1007">
                  <c:v>7.7280000000000015E-2</c:v>
                </c:pt>
                <c:pt idx="1008">
                  <c:v>7.7459999999999862E-2</c:v>
                </c:pt>
                <c:pt idx="1009">
                  <c:v>7.7729999999999966E-2</c:v>
                </c:pt>
                <c:pt idx="1010">
                  <c:v>7.7700000000000102E-2</c:v>
                </c:pt>
                <c:pt idx="1011">
                  <c:v>7.7760000000000162E-2</c:v>
                </c:pt>
                <c:pt idx="1012">
                  <c:v>7.7970000000000206E-2</c:v>
                </c:pt>
                <c:pt idx="1013">
                  <c:v>7.7819999999999889E-2</c:v>
                </c:pt>
                <c:pt idx="1014">
                  <c:v>7.7549999999999786E-2</c:v>
                </c:pt>
                <c:pt idx="1015">
                  <c:v>7.7969999999999873E-2</c:v>
                </c:pt>
                <c:pt idx="1016">
                  <c:v>7.7880000000000282E-2</c:v>
                </c:pt>
                <c:pt idx="1017">
                  <c:v>7.7850000000000086E-2</c:v>
                </c:pt>
                <c:pt idx="1018">
                  <c:v>7.7490000000000059E-2</c:v>
                </c:pt>
                <c:pt idx="1019">
                  <c:v>7.7490000000000059E-2</c:v>
                </c:pt>
                <c:pt idx="1020">
                  <c:v>7.7250000000000152E-2</c:v>
                </c:pt>
                <c:pt idx="1021">
                  <c:v>7.7069999999999972E-2</c:v>
                </c:pt>
                <c:pt idx="1022">
                  <c:v>7.7280000000000015E-2</c:v>
                </c:pt>
                <c:pt idx="1023">
                  <c:v>7.6950000000000185E-2</c:v>
                </c:pt>
                <c:pt idx="1024">
                  <c:v>7.6859999999999928E-2</c:v>
                </c:pt>
                <c:pt idx="1025">
                  <c:v>7.6709999999999945E-2</c:v>
                </c:pt>
                <c:pt idx="1026">
                  <c:v>7.6259999999999994E-2</c:v>
                </c:pt>
                <c:pt idx="1027">
                  <c:v>7.6680000000000081E-2</c:v>
                </c:pt>
                <c:pt idx="1028">
                  <c:v>7.6349999999999918E-2</c:v>
                </c:pt>
                <c:pt idx="1029">
                  <c:v>7.5989999999999891E-2</c:v>
                </c:pt>
                <c:pt idx="1030">
                  <c:v>7.6470000000000038E-2</c:v>
                </c:pt>
                <c:pt idx="1031">
                  <c:v>7.6259999999999994E-2</c:v>
                </c:pt>
                <c:pt idx="1032">
                  <c:v>7.6530000000000098E-2</c:v>
                </c:pt>
                <c:pt idx="1033">
                  <c:v>7.6409999999999978E-2</c:v>
                </c:pt>
                <c:pt idx="1034">
                  <c:v>7.6619999999999688E-2</c:v>
                </c:pt>
                <c:pt idx="1035">
                  <c:v>7.6439999999999841E-2</c:v>
                </c:pt>
                <c:pt idx="1036">
                  <c:v>7.6919999999999988E-2</c:v>
                </c:pt>
                <c:pt idx="1037">
                  <c:v>7.7159999999999895E-2</c:v>
                </c:pt>
                <c:pt idx="1038">
                  <c:v>7.6949999999999852E-2</c:v>
                </c:pt>
                <c:pt idx="1039">
                  <c:v>7.7280000000000015E-2</c:v>
                </c:pt>
                <c:pt idx="1040">
                  <c:v>7.8060000000000129E-2</c:v>
                </c:pt>
                <c:pt idx="1041">
                  <c:v>7.8179999999999916E-2</c:v>
                </c:pt>
                <c:pt idx="1042">
                  <c:v>7.8569999999999807E-2</c:v>
                </c:pt>
                <c:pt idx="1043">
                  <c:v>7.8539999999999943E-2</c:v>
                </c:pt>
                <c:pt idx="1044">
                  <c:v>7.7940000000000009E-2</c:v>
                </c:pt>
                <c:pt idx="1045">
                  <c:v>7.8600000000000003E-2</c:v>
                </c:pt>
                <c:pt idx="1046">
                  <c:v>7.9620000000000024E-2</c:v>
                </c:pt>
                <c:pt idx="1047">
                  <c:v>7.9919999999999991E-2</c:v>
                </c:pt>
                <c:pt idx="1048">
                  <c:v>7.9799999999999871E-2</c:v>
                </c:pt>
                <c:pt idx="1049">
                  <c:v>7.9890000000000128E-2</c:v>
                </c:pt>
                <c:pt idx="1050">
                  <c:v>8.0280000000000018E-2</c:v>
                </c:pt>
                <c:pt idx="1051">
                  <c:v>8.0130000000000035E-2</c:v>
                </c:pt>
                <c:pt idx="1052">
                  <c:v>8.0850000000000088E-2</c:v>
                </c:pt>
                <c:pt idx="1053">
                  <c:v>8.1929999999999836E-2</c:v>
                </c:pt>
                <c:pt idx="1054">
                  <c:v>8.1389999999999962E-2</c:v>
                </c:pt>
                <c:pt idx="1055">
                  <c:v>8.2049999999999956E-2</c:v>
                </c:pt>
                <c:pt idx="1056">
                  <c:v>8.232000000000006E-2</c:v>
                </c:pt>
                <c:pt idx="1057">
                  <c:v>8.2620000000000027E-2</c:v>
                </c:pt>
                <c:pt idx="1058">
                  <c:v>8.270999999999995E-2</c:v>
                </c:pt>
                <c:pt idx="1059">
                  <c:v>8.3820000000000228E-2</c:v>
                </c:pt>
                <c:pt idx="1060">
                  <c:v>8.3250000000000157E-2</c:v>
                </c:pt>
                <c:pt idx="1061">
                  <c:v>8.3730000000000304E-2</c:v>
                </c:pt>
                <c:pt idx="1062">
                  <c:v>8.3190000000000097E-2</c:v>
                </c:pt>
                <c:pt idx="1063">
                  <c:v>8.3700000000000108E-2</c:v>
                </c:pt>
                <c:pt idx="1064">
                  <c:v>8.3369999999999944E-2</c:v>
                </c:pt>
                <c:pt idx="1065">
                  <c:v>8.4030000000000271E-2</c:v>
                </c:pt>
                <c:pt idx="1066">
                  <c:v>8.3820000000000228E-2</c:v>
                </c:pt>
                <c:pt idx="1067">
                  <c:v>8.3160000000000234E-2</c:v>
                </c:pt>
                <c:pt idx="1068">
                  <c:v>8.3369999999999944E-2</c:v>
                </c:pt>
                <c:pt idx="1069">
                  <c:v>8.2530000000000103E-2</c:v>
                </c:pt>
                <c:pt idx="1070">
                  <c:v>8.219999999999994E-2</c:v>
                </c:pt>
                <c:pt idx="1071">
                  <c:v>8.2110000000000016E-2</c:v>
                </c:pt>
                <c:pt idx="1072">
                  <c:v>8.1779999999999853E-2</c:v>
                </c:pt>
                <c:pt idx="1073">
                  <c:v>8.0879999999999952E-2</c:v>
                </c:pt>
                <c:pt idx="1074">
                  <c:v>8.0280000000000018E-2</c:v>
                </c:pt>
                <c:pt idx="1075">
                  <c:v>7.9949999999999855E-2</c:v>
                </c:pt>
                <c:pt idx="1076">
                  <c:v>7.9979999999999718E-2</c:v>
                </c:pt>
                <c:pt idx="1077">
                  <c:v>7.9499999999999904E-2</c:v>
                </c:pt>
                <c:pt idx="1078">
                  <c:v>8.0940000000000012E-2</c:v>
                </c:pt>
                <c:pt idx="1079">
                  <c:v>7.9859999999999931E-2</c:v>
                </c:pt>
                <c:pt idx="1080">
                  <c:v>7.9919999999999991E-2</c:v>
                </c:pt>
                <c:pt idx="1081">
                  <c:v>7.8989999999999894E-2</c:v>
                </c:pt>
                <c:pt idx="1082">
                  <c:v>7.9380000000000117E-2</c:v>
                </c:pt>
                <c:pt idx="1083">
                  <c:v>7.9440000000000177E-2</c:v>
                </c:pt>
                <c:pt idx="1084">
                  <c:v>7.9770000000000008E-2</c:v>
                </c:pt>
                <c:pt idx="1085">
                  <c:v>8.0280000000000018E-2</c:v>
                </c:pt>
                <c:pt idx="1086">
                  <c:v>7.9590000000000161E-2</c:v>
                </c:pt>
                <c:pt idx="1087">
                  <c:v>8.0519999999999925E-2</c:v>
                </c:pt>
                <c:pt idx="1088">
                  <c:v>8.0430000000000001E-2</c:v>
                </c:pt>
                <c:pt idx="1089">
                  <c:v>8.0280000000000018E-2</c:v>
                </c:pt>
                <c:pt idx="1090">
                  <c:v>7.9889999999999795E-2</c:v>
                </c:pt>
                <c:pt idx="1091">
                  <c:v>7.9259999999999997E-2</c:v>
                </c:pt>
                <c:pt idx="1092">
                  <c:v>8.0309999999999881E-2</c:v>
                </c:pt>
                <c:pt idx="1093">
                  <c:v>7.9649999999999888E-2</c:v>
                </c:pt>
                <c:pt idx="1094">
                  <c:v>7.9709999999999948E-2</c:v>
                </c:pt>
                <c:pt idx="1095">
                  <c:v>7.9679999999999751E-2</c:v>
                </c:pt>
                <c:pt idx="1096">
                  <c:v>7.9229999999999801E-2</c:v>
                </c:pt>
                <c:pt idx="1097">
                  <c:v>7.9049999999999954E-2</c:v>
                </c:pt>
                <c:pt idx="1098">
                  <c:v>7.9770000000000008E-2</c:v>
                </c:pt>
                <c:pt idx="1099">
                  <c:v>7.9680000000000084E-2</c:v>
                </c:pt>
                <c:pt idx="1100">
                  <c:v>7.9559999999999964E-2</c:v>
                </c:pt>
                <c:pt idx="1101">
                  <c:v>7.9499999999999904E-2</c:v>
                </c:pt>
                <c:pt idx="1102">
                  <c:v>7.9199999999999937E-2</c:v>
                </c:pt>
                <c:pt idx="1103">
                  <c:v>7.9409999999999981E-2</c:v>
                </c:pt>
                <c:pt idx="1104">
                  <c:v>7.851000000000008E-2</c:v>
                </c:pt>
                <c:pt idx="1105">
                  <c:v>7.9110000000000014E-2</c:v>
                </c:pt>
                <c:pt idx="1106">
                  <c:v>7.9110000000000014E-2</c:v>
                </c:pt>
                <c:pt idx="1107">
                  <c:v>7.889999999999997E-2</c:v>
                </c:pt>
                <c:pt idx="1108">
                  <c:v>7.8840000000000243E-2</c:v>
                </c:pt>
                <c:pt idx="1109">
                  <c:v>7.883999999999991E-2</c:v>
                </c:pt>
                <c:pt idx="1110">
                  <c:v>7.8539999999999943E-2</c:v>
                </c:pt>
                <c:pt idx="1111">
                  <c:v>7.8420000000000156E-2</c:v>
                </c:pt>
                <c:pt idx="1112">
                  <c:v>7.8239999999999976E-2</c:v>
                </c:pt>
                <c:pt idx="1113">
                  <c:v>7.9170000000000074E-2</c:v>
                </c:pt>
                <c:pt idx="1114">
                  <c:v>7.845000000000002E-2</c:v>
                </c:pt>
                <c:pt idx="1115">
                  <c:v>7.8359999999999763E-2</c:v>
                </c:pt>
                <c:pt idx="1116">
                  <c:v>7.8870000000000107E-2</c:v>
                </c:pt>
                <c:pt idx="1117">
                  <c:v>7.8600000000000003E-2</c:v>
                </c:pt>
                <c:pt idx="1118">
                  <c:v>7.7579999999999982E-2</c:v>
                </c:pt>
                <c:pt idx="1119">
                  <c:v>7.7519999999999922E-2</c:v>
                </c:pt>
                <c:pt idx="1120">
                  <c:v>7.7309999999999879E-2</c:v>
                </c:pt>
                <c:pt idx="1121">
                  <c:v>7.7459999999999862E-2</c:v>
                </c:pt>
                <c:pt idx="1122">
                  <c:v>7.8330000000000233E-2</c:v>
                </c:pt>
                <c:pt idx="1123">
                  <c:v>7.8539999999999943E-2</c:v>
                </c:pt>
                <c:pt idx="1124">
                  <c:v>7.8810000000000047E-2</c:v>
                </c:pt>
                <c:pt idx="1125">
                  <c:v>7.908000000000015E-2</c:v>
                </c:pt>
                <c:pt idx="1126">
                  <c:v>7.8929999999999834E-2</c:v>
                </c:pt>
                <c:pt idx="1127">
                  <c:v>7.9050000000000287E-2</c:v>
                </c:pt>
                <c:pt idx="1128">
                  <c:v>7.9649999999999888E-2</c:v>
                </c:pt>
                <c:pt idx="1129">
                  <c:v>7.9199999999999937E-2</c:v>
                </c:pt>
                <c:pt idx="1130">
                  <c:v>7.9890000000000128E-2</c:v>
                </c:pt>
                <c:pt idx="1131">
                  <c:v>7.9589999999999828E-2</c:v>
                </c:pt>
                <c:pt idx="1132">
                  <c:v>8.0609999999999848E-2</c:v>
                </c:pt>
                <c:pt idx="1133">
                  <c:v>8.0519999999999925E-2</c:v>
                </c:pt>
                <c:pt idx="1134">
                  <c:v>8.0490000000000061E-2</c:v>
                </c:pt>
                <c:pt idx="1135">
                  <c:v>8.0400000000000138E-2</c:v>
                </c:pt>
                <c:pt idx="1136">
                  <c:v>8.0579999999999985E-2</c:v>
                </c:pt>
                <c:pt idx="1137">
                  <c:v>8.0700000000000105E-2</c:v>
                </c:pt>
                <c:pt idx="1138">
                  <c:v>8.1179999999999919E-2</c:v>
                </c:pt>
                <c:pt idx="1139">
                  <c:v>8.0579999999999985E-2</c:v>
                </c:pt>
                <c:pt idx="1140">
                  <c:v>8.0820000000000225E-2</c:v>
                </c:pt>
                <c:pt idx="1141">
                  <c:v>8.1869999999999776E-2</c:v>
                </c:pt>
                <c:pt idx="1142">
                  <c:v>8.0940000000000012E-2</c:v>
                </c:pt>
                <c:pt idx="1143">
                  <c:v>8.226E-2</c:v>
                </c:pt>
                <c:pt idx="1144">
                  <c:v>8.2470000000000043E-2</c:v>
                </c:pt>
                <c:pt idx="1145">
                  <c:v>8.2110000000000016E-2</c:v>
                </c:pt>
                <c:pt idx="1146">
                  <c:v>8.232000000000006E-2</c:v>
                </c:pt>
                <c:pt idx="1147">
                  <c:v>8.3460000000000201E-2</c:v>
                </c:pt>
                <c:pt idx="1148">
                  <c:v>8.5289999999999866E-2</c:v>
                </c:pt>
                <c:pt idx="1149">
                  <c:v>8.5739999999999816E-2</c:v>
                </c:pt>
                <c:pt idx="1150">
                  <c:v>8.61900000000001E-2</c:v>
                </c:pt>
                <c:pt idx="1151">
                  <c:v>8.670000000000011E-2</c:v>
                </c:pt>
                <c:pt idx="1152">
                  <c:v>8.7419999999999831E-2</c:v>
                </c:pt>
                <c:pt idx="1153">
                  <c:v>8.8110000000000022E-2</c:v>
                </c:pt>
                <c:pt idx="1154">
                  <c:v>8.7989999999999902E-2</c:v>
                </c:pt>
                <c:pt idx="1155">
                  <c:v>8.8349999999999929E-2</c:v>
                </c:pt>
                <c:pt idx="1156">
                  <c:v>8.8830000000000076E-2</c:v>
                </c:pt>
                <c:pt idx="1157">
                  <c:v>8.8409999999999989E-2</c:v>
                </c:pt>
                <c:pt idx="1158">
                  <c:v>8.8649999999999896E-2</c:v>
                </c:pt>
                <c:pt idx="1159">
                  <c:v>8.8589999999999836E-2</c:v>
                </c:pt>
                <c:pt idx="1160">
                  <c:v>8.8919999999999999E-2</c:v>
                </c:pt>
                <c:pt idx="1161">
                  <c:v>8.9190000000000103E-2</c:v>
                </c:pt>
                <c:pt idx="1162">
                  <c:v>8.8470000000000049E-2</c:v>
                </c:pt>
                <c:pt idx="1163">
                  <c:v>8.8379999999999792E-2</c:v>
                </c:pt>
                <c:pt idx="1164">
                  <c:v>8.9159999999999906E-2</c:v>
                </c:pt>
                <c:pt idx="1165">
                  <c:v>8.7989999999999902E-2</c:v>
                </c:pt>
                <c:pt idx="1166">
                  <c:v>8.7659999999999738E-2</c:v>
                </c:pt>
                <c:pt idx="1167">
                  <c:v>8.7030000000000274E-2</c:v>
                </c:pt>
                <c:pt idx="1168">
                  <c:v>8.7090000000000001E-2</c:v>
                </c:pt>
                <c:pt idx="1169">
                  <c:v>8.637000000000028E-2</c:v>
                </c:pt>
                <c:pt idx="1170">
                  <c:v>8.5800000000000209E-2</c:v>
                </c:pt>
                <c:pt idx="1171">
                  <c:v>8.5199999999999942E-2</c:v>
                </c:pt>
                <c:pt idx="1172">
                  <c:v>8.4869999999999779E-2</c:v>
                </c:pt>
                <c:pt idx="1173">
                  <c:v>8.3910000000000151E-2</c:v>
                </c:pt>
                <c:pt idx="1174">
                  <c:v>8.3190000000000097E-2</c:v>
                </c:pt>
                <c:pt idx="1175">
                  <c:v>8.2620000000000027E-2</c:v>
                </c:pt>
                <c:pt idx="1176">
                  <c:v>8.258999999999983E-2</c:v>
                </c:pt>
                <c:pt idx="1177">
                  <c:v>8.2049999999999956E-2</c:v>
                </c:pt>
                <c:pt idx="1178">
                  <c:v>8.1570000000000142E-2</c:v>
                </c:pt>
                <c:pt idx="1179">
                  <c:v>8.1329999999999902E-2</c:v>
                </c:pt>
                <c:pt idx="1180">
                  <c:v>8.1479999999999886E-2</c:v>
                </c:pt>
                <c:pt idx="1181">
                  <c:v>8.0249999999999821E-2</c:v>
                </c:pt>
                <c:pt idx="1182">
                  <c:v>7.9499999999999904E-2</c:v>
                </c:pt>
                <c:pt idx="1183">
                  <c:v>7.902000000000009E-2</c:v>
                </c:pt>
                <c:pt idx="1184">
                  <c:v>7.8870000000000107E-2</c:v>
                </c:pt>
                <c:pt idx="1185">
                  <c:v>7.814999999999972E-2</c:v>
                </c:pt>
                <c:pt idx="1186">
                  <c:v>7.8119999999999856E-2</c:v>
                </c:pt>
                <c:pt idx="1187">
                  <c:v>7.7999999999999736E-2</c:v>
                </c:pt>
                <c:pt idx="1188">
                  <c:v>7.8509999999999747E-2</c:v>
                </c:pt>
                <c:pt idx="1189">
                  <c:v>7.8870000000000107E-2</c:v>
                </c:pt>
                <c:pt idx="1190">
                  <c:v>7.9770000000000008E-2</c:v>
                </c:pt>
                <c:pt idx="1191">
                  <c:v>7.9470000000000041E-2</c:v>
                </c:pt>
                <c:pt idx="1192">
                  <c:v>7.9949999999999855E-2</c:v>
                </c:pt>
                <c:pt idx="1193">
                  <c:v>8.0099999999999838E-2</c:v>
                </c:pt>
                <c:pt idx="1194">
                  <c:v>8.0369999999999941E-2</c:v>
                </c:pt>
                <c:pt idx="1195">
                  <c:v>8.0100000000000171E-2</c:v>
                </c:pt>
                <c:pt idx="1196">
                  <c:v>8.0130000000000035E-2</c:v>
                </c:pt>
                <c:pt idx="1197">
                  <c:v>7.9859999999999931E-2</c:v>
                </c:pt>
                <c:pt idx="1198">
                  <c:v>8.0970000000000208E-2</c:v>
                </c:pt>
                <c:pt idx="1199">
                  <c:v>7.9890000000000128E-2</c:v>
                </c:pt>
                <c:pt idx="1200">
                  <c:v>7.9919999999999991E-2</c:v>
                </c:pt>
                <c:pt idx="1201">
                  <c:v>8.1510000000000082E-2</c:v>
                </c:pt>
                <c:pt idx="1202">
                  <c:v>8.2049999999999956E-2</c:v>
                </c:pt>
                <c:pt idx="1203">
                  <c:v>8.238000000000012E-2</c:v>
                </c:pt>
                <c:pt idx="1204">
                  <c:v>8.3700000000000108E-2</c:v>
                </c:pt>
                <c:pt idx="1205">
                  <c:v>8.4630000000000205E-2</c:v>
                </c:pt>
                <c:pt idx="1206">
                  <c:v>8.5890000000000133E-2</c:v>
                </c:pt>
                <c:pt idx="1207">
                  <c:v>8.631000000000022E-2</c:v>
                </c:pt>
                <c:pt idx="1208">
                  <c:v>8.6340000000000083E-2</c:v>
                </c:pt>
                <c:pt idx="1209">
                  <c:v>8.8290000000000202E-2</c:v>
                </c:pt>
                <c:pt idx="1210">
                  <c:v>8.8889999999999803E-2</c:v>
                </c:pt>
                <c:pt idx="1211">
                  <c:v>8.9700000000000113E-2</c:v>
                </c:pt>
                <c:pt idx="1212">
                  <c:v>9.018000000000026E-2</c:v>
                </c:pt>
                <c:pt idx="1213">
                  <c:v>9.0989999999999904E-2</c:v>
                </c:pt>
                <c:pt idx="1214">
                  <c:v>9.1170000000000084E-2</c:v>
                </c:pt>
                <c:pt idx="1215">
                  <c:v>9.1470000000000051E-2</c:v>
                </c:pt>
                <c:pt idx="1216">
                  <c:v>9.1680000000000095E-2</c:v>
                </c:pt>
                <c:pt idx="1217">
                  <c:v>9.2159999999999909E-2</c:v>
                </c:pt>
                <c:pt idx="1218">
                  <c:v>9.2130000000000045E-2</c:v>
                </c:pt>
                <c:pt idx="1219">
                  <c:v>9.2100000000000182E-2</c:v>
                </c:pt>
                <c:pt idx="1220">
                  <c:v>9.2100000000000182E-2</c:v>
                </c:pt>
                <c:pt idx="1221">
                  <c:v>9.1889999999999805E-2</c:v>
                </c:pt>
                <c:pt idx="1222">
                  <c:v>9.1709999999999958E-2</c:v>
                </c:pt>
                <c:pt idx="1223">
                  <c:v>9.2369999999999952E-2</c:v>
                </c:pt>
                <c:pt idx="1224">
                  <c:v>9.2519999999999936E-2</c:v>
                </c:pt>
                <c:pt idx="1225">
                  <c:v>9.3120000000000203E-2</c:v>
                </c:pt>
                <c:pt idx="1226">
                  <c:v>9.3779999999999863E-2</c:v>
                </c:pt>
                <c:pt idx="1227">
                  <c:v>9.4709999999999961E-2</c:v>
                </c:pt>
                <c:pt idx="1228">
                  <c:v>9.4649999999999901E-2</c:v>
                </c:pt>
                <c:pt idx="1229">
                  <c:v>9.5159999999999911E-2</c:v>
                </c:pt>
                <c:pt idx="1230">
                  <c:v>9.5579999999999998E-2</c:v>
                </c:pt>
                <c:pt idx="1231">
                  <c:v>9.6180000000000265E-2</c:v>
                </c:pt>
                <c:pt idx="1232">
                  <c:v>9.698999999999991E-2</c:v>
                </c:pt>
                <c:pt idx="1233">
                  <c:v>9.7409999999999997E-2</c:v>
                </c:pt>
                <c:pt idx="1234">
                  <c:v>9.6720000000000139E-2</c:v>
                </c:pt>
                <c:pt idx="1235">
                  <c:v>9.6780000000000199E-2</c:v>
                </c:pt>
                <c:pt idx="1236">
                  <c:v>9.6689999999999943E-2</c:v>
                </c:pt>
                <c:pt idx="1237">
                  <c:v>9.6119999999999872E-2</c:v>
                </c:pt>
                <c:pt idx="1238">
                  <c:v>9.5399999999999818E-2</c:v>
                </c:pt>
                <c:pt idx="1239">
                  <c:v>9.4739999999999824E-2</c:v>
                </c:pt>
                <c:pt idx="1240">
                  <c:v>9.4229999999999814E-2</c:v>
                </c:pt>
                <c:pt idx="1241">
                  <c:v>9.4439999999999857E-2</c:v>
                </c:pt>
                <c:pt idx="1242">
                  <c:v>9.3539999999999957E-2</c:v>
                </c:pt>
                <c:pt idx="1243">
                  <c:v>9.330000000000005E-2</c:v>
                </c:pt>
                <c:pt idx="1244">
                  <c:v>9.2519999999999936E-2</c:v>
                </c:pt>
                <c:pt idx="1245">
                  <c:v>9.2310000000000225E-2</c:v>
                </c:pt>
                <c:pt idx="1246">
                  <c:v>9.2159999999999909E-2</c:v>
                </c:pt>
                <c:pt idx="1247">
                  <c:v>9.2849999999999766E-2</c:v>
                </c:pt>
                <c:pt idx="1248">
                  <c:v>9.2849999999999766E-2</c:v>
                </c:pt>
                <c:pt idx="1249">
                  <c:v>9.2850000000000099E-2</c:v>
                </c:pt>
                <c:pt idx="1250">
                  <c:v>9.2610000000000192E-2</c:v>
                </c:pt>
                <c:pt idx="1251">
                  <c:v>9.2250000000000165E-2</c:v>
                </c:pt>
                <c:pt idx="1252">
                  <c:v>9.2340000000000089E-2</c:v>
                </c:pt>
                <c:pt idx="1253">
                  <c:v>9.3000000000000083E-2</c:v>
                </c:pt>
                <c:pt idx="1254">
                  <c:v>9.2760000000000176E-2</c:v>
                </c:pt>
                <c:pt idx="1255">
                  <c:v>9.3600000000000017E-2</c:v>
                </c:pt>
                <c:pt idx="1256">
                  <c:v>9.2069999999999985E-2</c:v>
                </c:pt>
                <c:pt idx="1257">
                  <c:v>9.2399999999999816E-2</c:v>
                </c:pt>
                <c:pt idx="1258">
                  <c:v>9.3329999999999913E-2</c:v>
                </c:pt>
                <c:pt idx="1259">
                  <c:v>9.2640000000000056E-2</c:v>
                </c:pt>
                <c:pt idx="1260">
                  <c:v>9.2040000000000122E-2</c:v>
                </c:pt>
                <c:pt idx="1261">
                  <c:v>9.2009999999999925E-2</c:v>
                </c:pt>
                <c:pt idx="1262">
                  <c:v>9.2759999999999843E-2</c:v>
                </c:pt>
                <c:pt idx="1263">
                  <c:v>9.3960000000000043E-2</c:v>
                </c:pt>
                <c:pt idx="1264">
                  <c:v>9.4770000000000021E-2</c:v>
                </c:pt>
                <c:pt idx="1265">
                  <c:v>9.4530000000000114E-2</c:v>
                </c:pt>
                <c:pt idx="1266">
                  <c:v>9.5729999999999982E-2</c:v>
                </c:pt>
                <c:pt idx="1267">
                  <c:v>9.6300000000000052E-2</c:v>
                </c:pt>
                <c:pt idx="1268">
                  <c:v>9.6750000000000003E-2</c:v>
                </c:pt>
                <c:pt idx="1269">
                  <c:v>9.7380000000000133E-2</c:v>
                </c:pt>
                <c:pt idx="1270">
                  <c:v>9.7470000000000057E-2</c:v>
                </c:pt>
                <c:pt idx="1271">
                  <c:v>9.8549999999999804E-2</c:v>
                </c:pt>
                <c:pt idx="1272">
                  <c:v>9.9569999999999825E-2</c:v>
                </c:pt>
                <c:pt idx="1273">
                  <c:v>0.10047000000000006</c:v>
                </c:pt>
                <c:pt idx="1274">
                  <c:v>0.1006800000000001</c:v>
                </c:pt>
                <c:pt idx="1275">
                  <c:v>0.1019399999999997</c:v>
                </c:pt>
                <c:pt idx="1276">
                  <c:v>0.10253999999999996</c:v>
                </c:pt>
                <c:pt idx="1277">
                  <c:v>0.10359000000000018</c:v>
                </c:pt>
                <c:pt idx="1278">
                  <c:v>0.10362000000000005</c:v>
                </c:pt>
                <c:pt idx="1279">
                  <c:v>0.10439999999999983</c:v>
                </c:pt>
                <c:pt idx="1280">
                  <c:v>0.10547999999999991</c:v>
                </c:pt>
                <c:pt idx="1281">
                  <c:v>0.10674000000000017</c:v>
                </c:pt>
                <c:pt idx="1282">
                  <c:v>0.10824</c:v>
                </c:pt>
                <c:pt idx="1283">
                  <c:v>0.10853999999999997</c:v>
                </c:pt>
                <c:pt idx="1284">
                  <c:v>0.10955999999999999</c:v>
                </c:pt>
                <c:pt idx="1285">
                  <c:v>0.11030999999999991</c:v>
                </c:pt>
                <c:pt idx="1286">
                  <c:v>0.11177999999999988</c:v>
                </c:pt>
                <c:pt idx="1287">
                  <c:v>0.11300999999999994</c:v>
                </c:pt>
                <c:pt idx="1288">
                  <c:v>0.11421000000000014</c:v>
                </c:pt>
                <c:pt idx="1289">
                  <c:v>0.11580000000000024</c:v>
                </c:pt>
                <c:pt idx="1290">
                  <c:v>0.11784000000000028</c:v>
                </c:pt>
                <c:pt idx="1291">
                  <c:v>0.11892000000000003</c:v>
                </c:pt>
                <c:pt idx="1292">
                  <c:v>0.11996999999999991</c:v>
                </c:pt>
                <c:pt idx="1293">
                  <c:v>0.12087000000000014</c:v>
                </c:pt>
                <c:pt idx="1294">
                  <c:v>0.12233999999999978</c:v>
                </c:pt>
                <c:pt idx="1295">
                  <c:v>0.12174000000000018</c:v>
                </c:pt>
                <c:pt idx="1296">
                  <c:v>0.12279000000000007</c:v>
                </c:pt>
                <c:pt idx="1297">
                  <c:v>0.12177000000000004</c:v>
                </c:pt>
                <c:pt idx="1298">
                  <c:v>0.1221899999999998</c:v>
                </c:pt>
                <c:pt idx="1299">
                  <c:v>0.12222</c:v>
                </c:pt>
                <c:pt idx="1300">
                  <c:v>0.12143999999999988</c:v>
                </c:pt>
                <c:pt idx="1301">
                  <c:v>0.12107999999999985</c:v>
                </c:pt>
                <c:pt idx="1302">
                  <c:v>0.12119999999999997</c:v>
                </c:pt>
                <c:pt idx="1303">
                  <c:v>0.12075000000000002</c:v>
                </c:pt>
                <c:pt idx="1304">
                  <c:v>0.11954999999999982</c:v>
                </c:pt>
                <c:pt idx="1305">
                  <c:v>0.11975999999999987</c:v>
                </c:pt>
                <c:pt idx="1306">
                  <c:v>0.11895000000000022</c:v>
                </c:pt>
                <c:pt idx="1307">
                  <c:v>0.11873999999999985</c:v>
                </c:pt>
                <c:pt idx="1308">
                  <c:v>0.11745000000000005</c:v>
                </c:pt>
                <c:pt idx="1309">
                  <c:v>0.11724000000000001</c:v>
                </c:pt>
                <c:pt idx="1310">
                  <c:v>0.11598000000000008</c:v>
                </c:pt>
                <c:pt idx="1311">
                  <c:v>0.11615999999999993</c:v>
                </c:pt>
                <c:pt idx="1312">
                  <c:v>0.11504999999999999</c:v>
                </c:pt>
                <c:pt idx="1313">
                  <c:v>0.11411999999999989</c:v>
                </c:pt>
                <c:pt idx="1314">
                  <c:v>0.11384999999999978</c:v>
                </c:pt>
                <c:pt idx="1315">
                  <c:v>0.11501999999999979</c:v>
                </c:pt>
                <c:pt idx="1316">
                  <c:v>0.11460000000000004</c:v>
                </c:pt>
                <c:pt idx="1317">
                  <c:v>0.11402999999999996</c:v>
                </c:pt>
                <c:pt idx="1318">
                  <c:v>0.11447999999999992</c:v>
                </c:pt>
                <c:pt idx="1319">
                  <c:v>0.11517000000000011</c:v>
                </c:pt>
                <c:pt idx="1320">
                  <c:v>0.11559000000000019</c:v>
                </c:pt>
                <c:pt idx="1321">
                  <c:v>0.11625000000000019</c:v>
                </c:pt>
                <c:pt idx="1322">
                  <c:v>0.1176299999999999</c:v>
                </c:pt>
                <c:pt idx="1323">
                  <c:v>0.11738999999999999</c:v>
                </c:pt>
                <c:pt idx="1324">
                  <c:v>0.11873999999999985</c:v>
                </c:pt>
                <c:pt idx="1325">
                  <c:v>0.11927999999999972</c:v>
                </c:pt>
                <c:pt idx="1326">
                  <c:v>0.11888999999999983</c:v>
                </c:pt>
                <c:pt idx="1327">
                  <c:v>0.11889000000000016</c:v>
                </c:pt>
                <c:pt idx="1328">
                  <c:v>0.11907000000000001</c:v>
                </c:pt>
                <c:pt idx="1329">
                  <c:v>0.11952000000000029</c:v>
                </c:pt>
                <c:pt idx="1330">
                  <c:v>0.11921999999999999</c:v>
                </c:pt>
                <c:pt idx="1331">
                  <c:v>0.11892000000000003</c:v>
                </c:pt>
                <c:pt idx="1332">
                  <c:v>0.11904000000000015</c:v>
                </c:pt>
                <c:pt idx="1333">
                  <c:v>0.11916000000000027</c:v>
                </c:pt>
                <c:pt idx="1334">
                  <c:v>0.11951999999999996</c:v>
                </c:pt>
                <c:pt idx="1335">
                  <c:v>0.12056999999999984</c:v>
                </c:pt>
                <c:pt idx="1336">
                  <c:v>0.1209300000000002</c:v>
                </c:pt>
                <c:pt idx="1337">
                  <c:v>0.12111000000000005</c:v>
                </c:pt>
                <c:pt idx="1338">
                  <c:v>0.1212899999999999</c:v>
                </c:pt>
                <c:pt idx="1339">
                  <c:v>0.12081000000000008</c:v>
                </c:pt>
                <c:pt idx="1340">
                  <c:v>0.12143999999999988</c:v>
                </c:pt>
                <c:pt idx="1341">
                  <c:v>0.12102000000000013</c:v>
                </c:pt>
                <c:pt idx="1342">
                  <c:v>0.12215999999999994</c:v>
                </c:pt>
                <c:pt idx="1343">
                  <c:v>0.1212899999999999</c:v>
                </c:pt>
                <c:pt idx="1344">
                  <c:v>0.12192000000000003</c:v>
                </c:pt>
                <c:pt idx="1345">
                  <c:v>0.12266999999999995</c:v>
                </c:pt>
                <c:pt idx="1346">
                  <c:v>0.12302999999999997</c:v>
                </c:pt>
                <c:pt idx="1347">
                  <c:v>0.12381000000000009</c:v>
                </c:pt>
                <c:pt idx="1348">
                  <c:v>0.12482999999999977</c:v>
                </c:pt>
                <c:pt idx="1349">
                  <c:v>0.12470999999999999</c:v>
                </c:pt>
                <c:pt idx="1350">
                  <c:v>0.12626999999999988</c:v>
                </c:pt>
                <c:pt idx="1351">
                  <c:v>0.12623999999999969</c:v>
                </c:pt>
                <c:pt idx="1352">
                  <c:v>0.12719999999999998</c:v>
                </c:pt>
                <c:pt idx="1353">
                  <c:v>0.12705</c:v>
                </c:pt>
                <c:pt idx="1354">
                  <c:v>0.12722999999999984</c:v>
                </c:pt>
                <c:pt idx="1355">
                  <c:v>0.12836999999999998</c:v>
                </c:pt>
                <c:pt idx="1356">
                  <c:v>0.12870000000000015</c:v>
                </c:pt>
                <c:pt idx="1357">
                  <c:v>0.12879000000000007</c:v>
                </c:pt>
                <c:pt idx="1358">
                  <c:v>0.12932999999999995</c:v>
                </c:pt>
                <c:pt idx="1359">
                  <c:v>0.12881999999999993</c:v>
                </c:pt>
                <c:pt idx="1360">
                  <c:v>0.12956999999999985</c:v>
                </c:pt>
                <c:pt idx="1361">
                  <c:v>0.13079999999999992</c:v>
                </c:pt>
                <c:pt idx="1362">
                  <c:v>0.13085999999999998</c:v>
                </c:pt>
                <c:pt idx="1363">
                  <c:v>0.13188</c:v>
                </c:pt>
                <c:pt idx="1364">
                  <c:v>0.13281000000000009</c:v>
                </c:pt>
                <c:pt idx="1365">
                  <c:v>0.13271999999999984</c:v>
                </c:pt>
                <c:pt idx="1366">
                  <c:v>0.13364999999999994</c:v>
                </c:pt>
                <c:pt idx="1367">
                  <c:v>0.13385999999999998</c:v>
                </c:pt>
                <c:pt idx="1368">
                  <c:v>0.13403999999999983</c:v>
                </c:pt>
                <c:pt idx="1369">
                  <c:v>0.13415999999999995</c:v>
                </c:pt>
                <c:pt idx="1370">
                  <c:v>0.13353000000000015</c:v>
                </c:pt>
                <c:pt idx="1371">
                  <c:v>0.1346099999999999</c:v>
                </c:pt>
                <c:pt idx="1372">
                  <c:v>0.13419000000000014</c:v>
                </c:pt>
                <c:pt idx="1373">
                  <c:v>0.13436999999999999</c:v>
                </c:pt>
                <c:pt idx="1374">
                  <c:v>0.13428000000000007</c:v>
                </c:pt>
                <c:pt idx="1375">
                  <c:v>0.13545000000000007</c:v>
                </c:pt>
                <c:pt idx="1376">
                  <c:v>0.13634999999999997</c:v>
                </c:pt>
                <c:pt idx="1377">
                  <c:v>0.13649999999999995</c:v>
                </c:pt>
                <c:pt idx="1378">
                  <c:v>0.13707000000000003</c:v>
                </c:pt>
                <c:pt idx="1379">
                  <c:v>0.13794000000000006</c:v>
                </c:pt>
                <c:pt idx="1380">
                  <c:v>0.13869000000000031</c:v>
                </c:pt>
                <c:pt idx="1381">
                  <c:v>0.14000999999999997</c:v>
                </c:pt>
                <c:pt idx="1382">
                  <c:v>0.14102999999999999</c:v>
                </c:pt>
                <c:pt idx="1383">
                  <c:v>0.14177999999999991</c:v>
                </c:pt>
                <c:pt idx="1384">
                  <c:v>0.14223000000000019</c:v>
                </c:pt>
                <c:pt idx="1385">
                  <c:v>0.14198999999999995</c:v>
                </c:pt>
                <c:pt idx="1386">
                  <c:v>0.14177999999999991</c:v>
                </c:pt>
                <c:pt idx="1387">
                  <c:v>0.14343000000000006</c:v>
                </c:pt>
                <c:pt idx="1388">
                  <c:v>0.14315999999999995</c:v>
                </c:pt>
                <c:pt idx="1389">
                  <c:v>0.14298000000000011</c:v>
                </c:pt>
                <c:pt idx="1390">
                  <c:v>0.14213999999999993</c:v>
                </c:pt>
                <c:pt idx="1391">
                  <c:v>0.14115000000000011</c:v>
                </c:pt>
                <c:pt idx="1392">
                  <c:v>0.14120999999999984</c:v>
                </c:pt>
                <c:pt idx="1393">
                  <c:v>0.14079000000000008</c:v>
                </c:pt>
                <c:pt idx="1394">
                  <c:v>0.14028000000000007</c:v>
                </c:pt>
                <c:pt idx="1395">
                  <c:v>0.13895999999999975</c:v>
                </c:pt>
                <c:pt idx="1396">
                  <c:v>0.13964999999999994</c:v>
                </c:pt>
                <c:pt idx="1397">
                  <c:v>0.14043000000000005</c:v>
                </c:pt>
                <c:pt idx="1398">
                  <c:v>0.14145000000000008</c:v>
                </c:pt>
                <c:pt idx="1399">
                  <c:v>0.14106000000000019</c:v>
                </c:pt>
                <c:pt idx="1400">
                  <c:v>0.14018999999999981</c:v>
                </c:pt>
                <c:pt idx="1401">
                  <c:v>0.14084999999999981</c:v>
                </c:pt>
                <c:pt idx="1402">
                  <c:v>0.1418100000000001</c:v>
                </c:pt>
                <c:pt idx="1403">
                  <c:v>0.14205000000000001</c:v>
                </c:pt>
                <c:pt idx="1404">
                  <c:v>0.14196000000000009</c:v>
                </c:pt>
                <c:pt idx="1405">
                  <c:v>0.14313000000000009</c:v>
                </c:pt>
                <c:pt idx="1406">
                  <c:v>0.14307000000000003</c:v>
                </c:pt>
                <c:pt idx="1407">
                  <c:v>0.14331000000000027</c:v>
                </c:pt>
                <c:pt idx="1408">
                  <c:v>0.14430000000000009</c:v>
                </c:pt>
                <c:pt idx="1409">
                  <c:v>0.14501999999999982</c:v>
                </c:pt>
                <c:pt idx="1410">
                  <c:v>0.14393999999999973</c:v>
                </c:pt>
                <c:pt idx="1411">
                  <c:v>0.14562000000000008</c:v>
                </c:pt>
                <c:pt idx="1412">
                  <c:v>0.14573999999999987</c:v>
                </c:pt>
                <c:pt idx="1413">
                  <c:v>0.14460000000000006</c:v>
                </c:pt>
                <c:pt idx="1414">
                  <c:v>0.14559000000000022</c:v>
                </c:pt>
                <c:pt idx="1415">
                  <c:v>0.14580000000000026</c:v>
                </c:pt>
                <c:pt idx="1416">
                  <c:v>0.14577000000000007</c:v>
                </c:pt>
                <c:pt idx="1417">
                  <c:v>0.14648999999999979</c:v>
                </c:pt>
                <c:pt idx="1418">
                  <c:v>0.14675999999999989</c:v>
                </c:pt>
                <c:pt idx="1419">
                  <c:v>0.14885999999999999</c:v>
                </c:pt>
                <c:pt idx="1420">
                  <c:v>0.14964000000000011</c:v>
                </c:pt>
                <c:pt idx="1421">
                  <c:v>0.14943000000000006</c:v>
                </c:pt>
                <c:pt idx="1422">
                  <c:v>0.14984999999999982</c:v>
                </c:pt>
                <c:pt idx="1423">
                  <c:v>0.15066000000000013</c:v>
                </c:pt>
                <c:pt idx="1424">
                  <c:v>0.15198000000000012</c:v>
                </c:pt>
                <c:pt idx="1425">
                  <c:v>0.15207000000000004</c:v>
                </c:pt>
                <c:pt idx="1426">
                  <c:v>0.15321000000000018</c:v>
                </c:pt>
                <c:pt idx="1427">
                  <c:v>0.15398999999999996</c:v>
                </c:pt>
                <c:pt idx="1428">
                  <c:v>0.15332999999999997</c:v>
                </c:pt>
                <c:pt idx="1429">
                  <c:v>0.15383999999999998</c:v>
                </c:pt>
                <c:pt idx="1430">
                  <c:v>0.15569999999999984</c:v>
                </c:pt>
                <c:pt idx="1431">
                  <c:v>0.15657000000000021</c:v>
                </c:pt>
                <c:pt idx="1432">
                  <c:v>0.15599999999999981</c:v>
                </c:pt>
                <c:pt idx="1433">
                  <c:v>0.15797999999999979</c:v>
                </c:pt>
                <c:pt idx="1434">
                  <c:v>0.15888000000000002</c:v>
                </c:pt>
                <c:pt idx="1435">
                  <c:v>0.15945000000000009</c:v>
                </c:pt>
                <c:pt idx="1436">
                  <c:v>0.16014000000000028</c:v>
                </c:pt>
                <c:pt idx="1437">
                  <c:v>0.16104000000000018</c:v>
                </c:pt>
                <c:pt idx="1438">
                  <c:v>0.16254000000000002</c:v>
                </c:pt>
                <c:pt idx="1439">
                  <c:v>0.16287000000000018</c:v>
                </c:pt>
                <c:pt idx="1440">
                  <c:v>0.16316999999999982</c:v>
                </c:pt>
                <c:pt idx="1441">
                  <c:v>0.16394999999999993</c:v>
                </c:pt>
                <c:pt idx="1442">
                  <c:v>0.16454999999999986</c:v>
                </c:pt>
                <c:pt idx="1443">
                  <c:v>0.16503000000000001</c:v>
                </c:pt>
                <c:pt idx="1444">
                  <c:v>0.16698000000000013</c:v>
                </c:pt>
                <c:pt idx="1445">
                  <c:v>0.1684500000000001</c:v>
                </c:pt>
                <c:pt idx="1446">
                  <c:v>0.1681499999999998</c:v>
                </c:pt>
                <c:pt idx="1447">
                  <c:v>0.16956000000000004</c:v>
                </c:pt>
                <c:pt idx="1448">
                  <c:v>0.16958999999999991</c:v>
                </c:pt>
                <c:pt idx="1449">
                  <c:v>0.17009999999999992</c:v>
                </c:pt>
                <c:pt idx="1450">
                  <c:v>0.17106000000000021</c:v>
                </c:pt>
                <c:pt idx="1451">
                  <c:v>0.17132999999999998</c:v>
                </c:pt>
                <c:pt idx="1452">
                  <c:v>0.17081999999999997</c:v>
                </c:pt>
                <c:pt idx="1453">
                  <c:v>0.16992000000000007</c:v>
                </c:pt>
                <c:pt idx="1454">
                  <c:v>0.1696200000000001</c:v>
                </c:pt>
                <c:pt idx="1455">
                  <c:v>0.16856999999999989</c:v>
                </c:pt>
                <c:pt idx="1456">
                  <c:v>0.16761000000000026</c:v>
                </c:pt>
                <c:pt idx="1457">
                  <c:v>0.16653000000000018</c:v>
                </c:pt>
                <c:pt idx="1458">
                  <c:v>0.16547999999999996</c:v>
                </c:pt>
                <c:pt idx="1459">
                  <c:v>0.16464000000000012</c:v>
                </c:pt>
                <c:pt idx="1460">
                  <c:v>0.16400999999999999</c:v>
                </c:pt>
                <c:pt idx="1461">
                  <c:v>0.16305000000000003</c:v>
                </c:pt>
                <c:pt idx="1462">
                  <c:v>0.1617599999999999</c:v>
                </c:pt>
                <c:pt idx="1463">
                  <c:v>0.16209000000000007</c:v>
                </c:pt>
                <c:pt idx="1464">
                  <c:v>0.16104000000000018</c:v>
                </c:pt>
                <c:pt idx="1465">
                  <c:v>0.16005000000000003</c:v>
                </c:pt>
                <c:pt idx="1466">
                  <c:v>0.15977999999999992</c:v>
                </c:pt>
                <c:pt idx="1467">
                  <c:v>0.16020000000000001</c:v>
                </c:pt>
                <c:pt idx="1468">
                  <c:v>0.15909000000000006</c:v>
                </c:pt>
                <c:pt idx="1469">
                  <c:v>0.15909000000000006</c:v>
                </c:pt>
                <c:pt idx="1470">
                  <c:v>0.15803999999999985</c:v>
                </c:pt>
                <c:pt idx="1471">
                  <c:v>0.15776999999999974</c:v>
                </c:pt>
                <c:pt idx="1472">
                  <c:v>0.15707999999999989</c:v>
                </c:pt>
                <c:pt idx="1473">
                  <c:v>0.15725999999999973</c:v>
                </c:pt>
                <c:pt idx="1474">
                  <c:v>0.15717000000000014</c:v>
                </c:pt>
                <c:pt idx="1475">
                  <c:v>0.15825000000000022</c:v>
                </c:pt>
                <c:pt idx="1476">
                  <c:v>0.15890999999999988</c:v>
                </c:pt>
                <c:pt idx="1477">
                  <c:v>0.16083000000000014</c:v>
                </c:pt>
                <c:pt idx="1478">
                  <c:v>0.16049999999999998</c:v>
                </c:pt>
                <c:pt idx="1479">
                  <c:v>0.16230000000000011</c:v>
                </c:pt>
                <c:pt idx="1480">
                  <c:v>0.16371000000000002</c:v>
                </c:pt>
                <c:pt idx="1481">
                  <c:v>0.16373999999999989</c:v>
                </c:pt>
                <c:pt idx="1482">
                  <c:v>0.16487999999999969</c:v>
                </c:pt>
                <c:pt idx="1483">
                  <c:v>0.16554000000000002</c:v>
                </c:pt>
                <c:pt idx="1484">
                  <c:v>0.16643999999999992</c:v>
                </c:pt>
                <c:pt idx="1485">
                  <c:v>0.16647000000000012</c:v>
                </c:pt>
                <c:pt idx="1486">
                  <c:v>0.16679999999999995</c:v>
                </c:pt>
                <c:pt idx="1487">
                  <c:v>0.16667999999999983</c:v>
                </c:pt>
                <c:pt idx="1488">
                  <c:v>0.1672800000000001</c:v>
                </c:pt>
                <c:pt idx="1489">
                  <c:v>0.16815000000000013</c:v>
                </c:pt>
                <c:pt idx="1490">
                  <c:v>0.16908000000000023</c:v>
                </c:pt>
                <c:pt idx="1491">
                  <c:v>0.16937999999999986</c:v>
                </c:pt>
                <c:pt idx="1492">
                  <c:v>0.17022000000000004</c:v>
                </c:pt>
                <c:pt idx="1493">
                  <c:v>0.17066999999999999</c:v>
                </c:pt>
                <c:pt idx="1494">
                  <c:v>0.17142000000000024</c:v>
                </c:pt>
                <c:pt idx="1495">
                  <c:v>0.17177999999999993</c:v>
                </c:pt>
                <c:pt idx="1496">
                  <c:v>0.17220000000000002</c:v>
                </c:pt>
                <c:pt idx="1497">
                  <c:v>0.17303999999999986</c:v>
                </c:pt>
                <c:pt idx="1498">
                  <c:v>0.17348999999999981</c:v>
                </c:pt>
                <c:pt idx="1499">
                  <c:v>0.1744500000000001</c:v>
                </c:pt>
                <c:pt idx="1500">
                  <c:v>0.17498999999999998</c:v>
                </c:pt>
                <c:pt idx="1501">
                  <c:v>0.17447999999999997</c:v>
                </c:pt>
                <c:pt idx="1502">
                  <c:v>0.17462999999999995</c:v>
                </c:pt>
                <c:pt idx="1503">
                  <c:v>0.17444999999999977</c:v>
                </c:pt>
                <c:pt idx="1504">
                  <c:v>0.1739099999999999</c:v>
                </c:pt>
                <c:pt idx="1505">
                  <c:v>0.17388000000000003</c:v>
                </c:pt>
                <c:pt idx="1506">
                  <c:v>0.17454000000000003</c:v>
                </c:pt>
                <c:pt idx="1507">
                  <c:v>0.17498999999999998</c:v>
                </c:pt>
                <c:pt idx="1508">
                  <c:v>0.17556000000000005</c:v>
                </c:pt>
                <c:pt idx="1509">
                  <c:v>0.17549999999999999</c:v>
                </c:pt>
                <c:pt idx="1510">
                  <c:v>0.17492999999999992</c:v>
                </c:pt>
                <c:pt idx="1511">
                  <c:v>0.17591999999999974</c:v>
                </c:pt>
                <c:pt idx="1512">
                  <c:v>0.17615999999999998</c:v>
                </c:pt>
                <c:pt idx="1513">
                  <c:v>0.17630999999999997</c:v>
                </c:pt>
                <c:pt idx="1514">
                  <c:v>0.17630999999999997</c:v>
                </c:pt>
                <c:pt idx="1515">
                  <c:v>0.17786999999999986</c:v>
                </c:pt>
                <c:pt idx="1516">
                  <c:v>0.17792999999999992</c:v>
                </c:pt>
                <c:pt idx="1517">
                  <c:v>0.17867999999999984</c:v>
                </c:pt>
                <c:pt idx="1518">
                  <c:v>0.17988000000000004</c:v>
                </c:pt>
                <c:pt idx="1519">
                  <c:v>0.18051000000000017</c:v>
                </c:pt>
                <c:pt idx="1520">
                  <c:v>0.1820400000000002</c:v>
                </c:pt>
                <c:pt idx="1521">
                  <c:v>0.1829400000000001</c:v>
                </c:pt>
                <c:pt idx="1522">
                  <c:v>0.18471000000000004</c:v>
                </c:pt>
                <c:pt idx="1523">
                  <c:v>0.18561000000000027</c:v>
                </c:pt>
                <c:pt idx="1524">
                  <c:v>0.18801000000000001</c:v>
                </c:pt>
                <c:pt idx="1525">
                  <c:v>0.18813000000000013</c:v>
                </c:pt>
                <c:pt idx="1526">
                  <c:v>0.18944999999999979</c:v>
                </c:pt>
                <c:pt idx="1527">
                  <c:v>0.18999000000000033</c:v>
                </c:pt>
                <c:pt idx="1528">
                  <c:v>0.19052999999999987</c:v>
                </c:pt>
                <c:pt idx="1529">
                  <c:v>0.19079999999999997</c:v>
                </c:pt>
                <c:pt idx="1530">
                  <c:v>0.19124999999999992</c:v>
                </c:pt>
                <c:pt idx="1531">
                  <c:v>0.19203000000000003</c:v>
                </c:pt>
                <c:pt idx="1532">
                  <c:v>0.19296000000000013</c:v>
                </c:pt>
                <c:pt idx="1533">
                  <c:v>0.19371000000000005</c:v>
                </c:pt>
                <c:pt idx="1534">
                  <c:v>0.19235999999999986</c:v>
                </c:pt>
                <c:pt idx="1535">
                  <c:v>0.19317000000000017</c:v>
                </c:pt>
                <c:pt idx="1536">
                  <c:v>0.19352999999999987</c:v>
                </c:pt>
                <c:pt idx="1537">
                  <c:v>0.19500000000000017</c:v>
                </c:pt>
                <c:pt idx="1538">
                  <c:v>0.19535999999999987</c:v>
                </c:pt>
                <c:pt idx="1539">
                  <c:v>0.19577999999999995</c:v>
                </c:pt>
                <c:pt idx="1540">
                  <c:v>0.19647000000000014</c:v>
                </c:pt>
                <c:pt idx="1541">
                  <c:v>0.19623000000000024</c:v>
                </c:pt>
                <c:pt idx="1542">
                  <c:v>0.1968899999999999</c:v>
                </c:pt>
                <c:pt idx="1543">
                  <c:v>0.19737000000000005</c:v>
                </c:pt>
                <c:pt idx="1544">
                  <c:v>0.1971900000000002</c:v>
                </c:pt>
                <c:pt idx="1545">
                  <c:v>0.19899</c:v>
                </c:pt>
                <c:pt idx="1546">
                  <c:v>0.19928999999999997</c:v>
                </c:pt>
                <c:pt idx="1547">
                  <c:v>0.20094000000000012</c:v>
                </c:pt>
                <c:pt idx="1548">
                  <c:v>0.20105999999999991</c:v>
                </c:pt>
                <c:pt idx="1549">
                  <c:v>0.20120999999999989</c:v>
                </c:pt>
                <c:pt idx="1550">
                  <c:v>0.20135999999999987</c:v>
                </c:pt>
                <c:pt idx="1551">
                  <c:v>0.20250000000000001</c:v>
                </c:pt>
                <c:pt idx="1552">
                  <c:v>0.20210999999999979</c:v>
                </c:pt>
                <c:pt idx="1553">
                  <c:v>0.20211000000000012</c:v>
                </c:pt>
                <c:pt idx="1554">
                  <c:v>0.2037899999999998</c:v>
                </c:pt>
                <c:pt idx="1555">
                  <c:v>0.20394000000000012</c:v>
                </c:pt>
                <c:pt idx="1556">
                  <c:v>0.20406000000000024</c:v>
                </c:pt>
                <c:pt idx="1557">
                  <c:v>0.20382</c:v>
                </c:pt>
                <c:pt idx="1558">
                  <c:v>0.2040900000000001</c:v>
                </c:pt>
                <c:pt idx="1559">
                  <c:v>0.20556000000000008</c:v>
                </c:pt>
                <c:pt idx="1560">
                  <c:v>0.20577000000000012</c:v>
                </c:pt>
                <c:pt idx="1561">
                  <c:v>0.20705999999999991</c:v>
                </c:pt>
                <c:pt idx="1562">
                  <c:v>0.20720999999999989</c:v>
                </c:pt>
                <c:pt idx="1563">
                  <c:v>0.2084100000000001</c:v>
                </c:pt>
                <c:pt idx="1564">
                  <c:v>0.20907000000000009</c:v>
                </c:pt>
                <c:pt idx="1565">
                  <c:v>0.2107800000000003</c:v>
                </c:pt>
                <c:pt idx="1566">
                  <c:v>0.21045000000000014</c:v>
                </c:pt>
                <c:pt idx="1567">
                  <c:v>0.20990999999999993</c:v>
                </c:pt>
                <c:pt idx="1568">
                  <c:v>0.21138000000000023</c:v>
                </c:pt>
                <c:pt idx="1569">
                  <c:v>0.21201000000000003</c:v>
                </c:pt>
                <c:pt idx="1570">
                  <c:v>0.21428999999999998</c:v>
                </c:pt>
                <c:pt idx="1571">
                  <c:v>0.21479999999999999</c:v>
                </c:pt>
                <c:pt idx="1572">
                  <c:v>0.21648000000000001</c:v>
                </c:pt>
                <c:pt idx="1573">
                  <c:v>0.21699000000000002</c:v>
                </c:pt>
                <c:pt idx="1574">
                  <c:v>0.2192700000000003</c:v>
                </c:pt>
                <c:pt idx="1575">
                  <c:v>0.22023000000000026</c:v>
                </c:pt>
                <c:pt idx="1576">
                  <c:v>0.21948000000000001</c:v>
                </c:pt>
                <c:pt idx="1577">
                  <c:v>0.22122000000000008</c:v>
                </c:pt>
                <c:pt idx="1578">
                  <c:v>0.22086000000000006</c:v>
                </c:pt>
                <c:pt idx="1579">
                  <c:v>0.22236000000000022</c:v>
                </c:pt>
                <c:pt idx="1580">
                  <c:v>0.22223999999999977</c:v>
                </c:pt>
                <c:pt idx="1581">
                  <c:v>0.22343999999999997</c:v>
                </c:pt>
                <c:pt idx="1582">
                  <c:v>0.22454999999999992</c:v>
                </c:pt>
                <c:pt idx="1583">
                  <c:v>0.22712999999999983</c:v>
                </c:pt>
                <c:pt idx="1584">
                  <c:v>0.22694999999999999</c:v>
                </c:pt>
                <c:pt idx="1585">
                  <c:v>0.22824000000000011</c:v>
                </c:pt>
                <c:pt idx="1586">
                  <c:v>0.22811999999999999</c:v>
                </c:pt>
                <c:pt idx="1587">
                  <c:v>0.22881000000000018</c:v>
                </c:pt>
                <c:pt idx="1588">
                  <c:v>0.22935000000000005</c:v>
                </c:pt>
                <c:pt idx="1589">
                  <c:v>0.22992000000000012</c:v>
                </c:pt>
                <c:pt idx="1590">
                  <c:v>0.23012999999999983</c:v>
                </c:pt>
                <c:pt idx="1591">
                  <c:v>0.23085000000000022</c:v>
                </c:pt>
                <c:pt idx="1592">
                  <c:v>0.2319300000000003</c:v>
                </c:pt>
                <c:pt idx="1593">
                  <c:v>0.2313900000000001</c:v>
                </c:pt>
                <c:pt idx="1594">
                  <c:v>0.23199000000000003</c:v>
                </c:pt>
                <c:pt idx="1595">
                  <c:v>0.23309999999999997</c:v>
                </c:pt>
                <c:pt idx="1596">
                  <c:v>0.23352000000000006</c:v>
                </c:pt>
                <c:pt idx="1597">
                  <c:v>0.23301000000000005</c:v>
                </c:pt>
                <c:pt idx="1598">
                  <c:v>0.23537999999999992</c:v>
                </c:pt>
                <c:pt idx="1599">
                  <c:v>0.23484000000000005</c:v>
                </c:pt>
                <c:pt idx="1600">
                  <c:v>0.23693999999999982</c:v>
                </c:pt>
                <c:pt idx="1601">
                  <c:v>0.23847000000000018</c:v>
                </c:pt>
                <c:pt idx="1602">
                  <c:v>0.23939999999999995</c:v>
                </c:pt>
                <c:pt idx="1603">
                  <c:v>0.24056999999999995</c:v>
                </c:pt>
                <c:pt idx="1604">
                  <c:v>0.24048000000000003</c:v>
                </c:pt>
                <c:pt idx="1605">
                  <c:v>0.24084000000000005</c:v>
                </c:pt>
                <c:pt idx="1606">
                  <c:v>0.24183000000000021</c:v>
                </c:pt>
                <c:pt idx="1607">
                  <c:v>0.24165000000000003</c:v>
                </c:pt>
                <c:pt idx="1608">
                  <c:v>0.24197999999999986</c:v>
                </c:pt>
                <c:pt idx="1609">
                  <c:v>0.24461999999999984</c:v>
                </c:pt>
                <c:pt idx="1610">
                  <c:v>0.24488999999999994</c:v>
                </c:pt>
                <c:pt idx="1611">
                  <c:v>0.24554999999999993</c:v>
                </c:pt>
                <c:pt idx="1612">
                  <c:v>0.24480000000000002</c:v>
                </c:pt>
                <c:pt idx="1613">
                  <c:v>0.24537000000000009</c:v>
                </c:pt>
                <c:pt idx="1614">
                  <c:v>0.24699000000000004</c:v>
                </c:pt>
                <c:pt idx="1615">
                  <c:v>0.24692999999999998</c:v>
                </c:pt>
                <c:pt idx="1616">
                  <c:v>0.24731999999999987</c:v>
                </c:pt>
                <c:pt idx="1617">
                  <c:v>0.24762000000000017</c:v>
                </c:pt>
                <c:pt idx="1618">
                  <c:v>0.2477100000000001</c:v>
                </c:pt>
                <c:pt idx="1619">
                  <c:v>0.24675000000000014</c:v>
                </c:pt>
                <c:pt idx="1620">
                  <c:v>0.24626999999999999</c:v>
                </c:pt>
                <c:pt idx="1621">
                  <c:v>0.24714000000000003</c:v>
                </c:pt>
                <c:pt idx="1622">
                  <c:v>0.24804000000000026</c:v>
                </c:pt>
                <c:pt idx="1623">
                  <c:v>0.2488499999999999</c:v>
                </c:pt>
                <c:pt idx="1624">
                  <c:v>0.24944999999999984</c:v>
                </c:pt>
                <c:pt idx="1625">
                  <c:v>0.25109999999999999</c:v>
                </c:pt>
                <c:pt idx="1626">
                  <c:v>0.25286999999999993</c:v>
                </c:pt>
                <c:pt idx="1627">
                  <c:v>0.25428000000000017</c:v>
                </c:pt>
                <c:pt idx="1628">
                  <c:v>0.25403999999999993</c:v>
                </c:pt>
                <c:pt idx="1629">
                  <c:v>0.25488000000000011</c:v>
                </c:pt>
                <c:pt idx="1630">
                  <c:v>0.25553999999999977</c:v>
                </c:pt>
                <c:pt idx="1631">
                  <c:v>0.25589999999999979</c:v>
                </c:pt>
                <c:pt idx="1632">
                  <c:v>0.25650000000000006</c:v>
                </c:pt>
                <c:pt idx="1633">
                  <c:v>0.25697999999999988</c:v>
                </c:pt>
                <c:pt idx="1634">
                  <c:v>0.25869000000000009</c:v>
                </c:pt>
                <c:pt idx="1635">
                  <c:v>0.26082000000000005</c:v>
                </c:pt>
                <c:pt idx="1636">
                  <c:v>0.26108999999999982</c:v>
                </c:pt>
                <c:pt idx="1637">
                  <c:v>0.26201999999999992</c:v>
                </c:pt>
                <c:pt idx="1638">
                  <c:v>0.26250000000000007</c:v>
                </c:pt>
                <c:pt idx="1639">
                  <c:v>0.2631300000000002</c:v>
                </c:pt>
                <c:pt idx="1640">
                  <c:v>0.26466000000000023</c:v>
                </c:pt>
                <c:pt idx="1641">
                  <c:v>0.26463000000000003</c:v>
                </c:pt>
                <c:pt idx="1642">
                  <c:v>0.26363999999999987</c:v>
                </c:pt>
                <c:pt idx="1643">
                  <c:v>0.26331000000000004</c:v>
                </c:pt>
                <c:pt idx="1644">
                  <c:v>0.26298000000000021</c:v>
                </c:pt>
                <c:pt idx="1645">
                  <c:v>0.26274000000000031</c:v>
                </c:pt>
                <c:pt idx="1646">
                  <c:v>0.26237999999999995</c:v>
                </c:pt>
                <c:pt idx="1647">
                  <c:v>0.26150999999999991</c:v>
                </c:pt>
                <c:pt idx="1648">
                  <c:v>0.26166000000000023</c:v>
                </c:pt>
                <c:pt idx="1649">
                  <c:v>0.26075999999999999</c:v>
                </c:pt>
                <c:pt idx="1650">
                  <c:v>0.26018999999999992</c:v>
                </c:pt>
                <c:pt idx="1651">
                  <c:v>0.25995000000000001</c:v>
                </c:pt>
                <c:pt idx="1652">
                  <c:v>0.25988999999999995</c:v>
                </c:pt>
                <c:pt idx="1653">
                  <c:v>0.26039999999999996</c:v>
                </c:pt>
                <c:pt idx="1654">
                  <c:v>0.26094000000000017</c:v>
                </c:pt>
                <c:pt idx="1655">
                  <c:v>0.26048999999999989</c:v>
                </c:pt>
                <c:pt idx="1656">
                  <c:v>0.26046000000000002</c:v>
                </c:pt>
                <c:pt idx="1657">
                  <c:v>0.26027999999999984</c:v>
                </c:pt>
                <c:pt idx="1658">
                  <c:v>0.25905000000000011</c:v>
                </c:pt>
                <c:pt idx="1659">
                  <c:v>0.25871999999999995</c:v>
                </c:pt>
                <c:pt idx="1660">
                  <c:v>0.25935000000000008</c:v>
                </c:pt>
                <c:pt idx="1661">
                  <c:v>0.26114999999999988</c:v>
                </c:pt>
                <c:pt idx="1662">
                  <c:v>0.26163000000000003</c:v>
                </c:pt>
                <c:pt idx="1663">
                  <c:v>0.26148000000000005</c:v>
                </c:pt>
                <c:pt idx="1664">
                  <c:v>0.26330999999999971</c:v>
                </c:pt>
                <c:pt idx="1665">
                  <c:v>0.26373000000000013</c:v>
                </c:pt>
                <c:pt idx="1666">
                  <c:v>0.2643000000000002</c:v>
                </c:pt>
                <c:pt idx="1667">
                  <c:v>0.26445000000000018</c:v>
                </c:pt>
                <c:pt idx="1668">
                  <c:v>0.26544000000000001</c:v>
                </c:pt>
                <c:pt idx="1669">
                  <c:v>0.26814000000000004</c:v>
                </c:pt>
                <c:pt idx="1670">
                  <c:v>0.27131999999999989</c:v>
                </c:pt>
                <c:pt idx="1671">
                  <c:v>0.27267000000000008</c:v>
                </c:pt>
                <c:pt idx="1672">
                  <c:v>0.27356999999999998</c:v>
                </c:pt>
                <c:pt idx="1673">
                  <c:v>0.27608999999999984</c:v>
                </c:pt>
                <c:pt idx="1674">
                  <c:v>0.27750000000000008</c:v>
                </c:pt>
                <c:pt idx="1675">
                  <c:v>0.27887999999999979</c:v>
                </c:pt>
                <c:pt idx="1676">
                  <c:v>0.2797799999999997</c:v>
                </c:pt>
                <c:pt idx="1677">
                  <c:v>0.28073999999999999</c:v>
                </c:pt>
                <c:pt idx="1678">
                  <c:v>0.28131000000000006</c:v>
                </c:pt>
                <c:pt idx="1679">
                  <c:v>0.28197000000000005</c:v>
                </c:pt>
                <c:pt idx="1680">
                  <c:v>0.28146000000000004</c:v>
                </c:pt>
                <c:pt idx="1681">
                  <c:v>0.28169999999999995</c:v>
                </c:pt>
                <c:pt idx="1682">
                  <c:v>0.28005000000000013</c:v>
                </c:pt>
                <c:pt idx="1683">
                  <c:v>0.28220999999999996</c:v>
                </c:pt>
                <c:pt idx="1684">
                  <c:v>0.28151999999999977</c:v>
                </c:pt>
                <c:pt idx="1685">
                  <c:v>0.28095000000000003</c:v>
                </c:pt>
                <c:pt idx="1686">
                  <c:v>0.28034999999999977</c:v>
                </c:pt>
                <c:pt idx="1687">
                  <c:v>0.28115999999999974</c:v>
                </c:pt>
                <c:pt idx="1688">
                  <c:v>0.28041000000000016</c:v>
                </c:pt>
                <c:pt idx="1689">
                  <c:v>0.28095000000000003</c:v>
                </c:pt>
                <c:pt idx="1690">
                  <c:v>0.27915000000000023</c:v>
                </c:pt>
                <c:pt idx="1691">
                  <c:v>0.28037999999999996</c:v>
                </c:pt>
                <c:pt idx="1692">
                  <c:v>0.27950999999999993</c:v>
                </c:pt>
                <c:pt idx="1693">
                  <c:v>0.27923999999999982</c:v>
                </c:pt>
                <c:pt idx="1694">
                  <c:v>0.2809499999999997</c:v>
                </c:pt>
                <c:pt idx="1695">
                  <c:v>0.28112999999999988</c:v>
                </c:pt>
                <c:pt idx="1696">
                  <c:v>0.28118999999999994</c:v>
                </c:pt>
                <c:pt idx="1697">
                  <c:v>0.28281000000000023</c:v>
                </c:pt>
                <c:pt idx="1698">
                  <c:v>0.28178999999999987</c:v>
                </c:pt>
                <c:pt idx="1699">
                  <c:v>0.28382999999999992</c:v>
                </c:pt>
                <c:pt idx="1700">
                  <c:v>0.28634999999999977</c:v>
                </c:pt>
                <c:pt idx="1701">
                  <c:v>0.28800000000000026</c:v>
                </c:pt>
                <c:pt idx="1702">
                  <c:v>0.29054999999999997</c:v>
                </c:pt>
                <c:pt idx="1703">
                  <c:v>0.29249999999999976</c:v>
                </c:pt>
                <c:pt idx="1704">
                  <c:v>0.2948400000000001</c:v>
                </c:pt>
                <c:pt idx="1705">
                  <c:v>0.29685000000000028</c:v>
                </c:pt>
                <c:pt idx="1706">
                  <c:v>0.29852999999999996</c:v>
                </c:pt>
                <c:pt idx="1707">
                  <c:v>0.29963999999999991</c:v>
                </c:pt>
                <c:pt idx="1708">
                  <c:v>0.30222000000000016</c:v>
                </c:pt>
                <c:pt idx="1709">
                  <c:v>0.30435000000000012</c:v>
                </c:pt>
                <c:pt idx="1710">
                  <c:v>0.30437999999999998</c:v>
                </c:pt>
                <c:pt idx="1711">
                  <c:v>0.3063300000000001</c:v>
                </c:pt>
                <c:pt idx="1712">
                  <c:v>0.3069900000000001</c:v>
                </c:pt>
                <c:pt idx="1713">
                  <c:v>0.30719999999999981</c:v>
                </c:pt>
                <c:pt idx="1714">
                  <c:v>0.30729000000000006</c:v>
                </c:pt>
                <c:pt idx="1715">
                  <c:v>0.30714000000000008</c:v>
                </c:pt>
                <c:pt idx="1716">
                  <c:v>0.30752999999999997</c:v>
                </c:pt>
                <c:pt idx="1717">
                  <c:v>0.30861000000000005</c:v>
                </c:pt>
                <c:pt idx="1718">
                  <c:v>0.3099900000000001</c:v>
                </c:pt>
                <c:pt idx="1719">
                  <c:v>0.31049999999999978</c:v>
                </c:pt>
                <c:pt idx="1720">
                  <c:v>0.31125000000000003</c:v>
                </c:pt>
                <c:pt idx="1721">
                  <c:v>0.31053000000000031</c:v>
                </c:pt>
                <c:pt idx="1722">
                  <c:v>0.3115199999999998</c:v>
                </c:pt>
                <c:pt idx="1723">
                  <c:v>0.31142999999999987</c:v>
                </c:pt>
                <c:pt idx="1724">
                  <c:v>0.31136999999999981</c:v>
                </c:pt>
                <c:pt idx="1725">
                  <c:v>0.31184999999999996</c:v>
                </c:pt>
                <c:pt idx="1726">
                  <c:v>0.31248000000000009</c:v>
                </c:pt>
                <c:pt idx="1727">
                  <c:v>0.31121999999999983</c:v>
                </c:pt>
                <c:pt idx="1728">
                  <c:v>0.31007999999999969</c:v>
                </c:pt>
                <c:pt idx="1729">
                  <c:v>0.31143000000000021</c:v>
                </c:pt>
                <c:pt idx="1730">
                  <c:v>0.31305000000000016</c:v>
                </c:pt>
                <c:pt idx="1731">
                  <c:v>0.31401000000000012</c:v>
                </c:pt>
                <c:pt idx="1732">
                  <c:v>0.31331999999999993</c:v>
                </c:pt>
                <c:pt idx="1733">
                  <c:v>0.31463999999999992</c:v>
                </c:pt>
                <c:pt idx="1734">
                  <c:v>0.3166199999999999</c:v>
                </c:pt>
                <c:pt idx="1735">
                  <c:v>0.31586999999999998</c:v>
                </c:pt>
                <c:pt idx="1736">
                  <c:v>0.3156899999999998</c:v>
                </c:pt>
                <c:pt idx="1737">
                  <c:v>0.31697999999999993</c:v>
                </c:pt>
                <c:pt idx="1738">
                  <c:v>0.31820999999999999</c:v>
                </c:pt>
                <c:pt idx="1739">
                  <c:v>0.31778999999999991</c:v>
                </c:pt>
                <c:pt idx="1740">
                  <c:v>0.31791000000000003</c:v>
                </c:pt>
                <c:pt idx="1741">
                  <c:v>0.31797000000000009</c:v>
                </c:pt>
                <c:pt idx="1742">
                  <c:v>0.31797000000000009</c:v>
                </c:pt>
                <c:pt idx="1743">
                  <c:v>0.31752000000000014</c:v>
                </c:pt>
                <c:pt idx="1744">
                  <c:v>0.31740000000000002</c:v>
                </c:pt>
                <c:pt idx="1745">
                  <c:v>0.31616999999999995</c:v>
                </c:pt>
                <c:pt idx="1746">
                  <c:v>0.31448999999999994</c:v>
                </c:pt>
                <c:pt idx="1747">
                  <c:v>0.31367999999999996</c:v>
                </c:pt>
                <c:pt idx="1748">
                  <c:v>0.31293000000000004</c:v>
                </c:pt>
                <c:pt idx="1749">
                  <c:v>0.31203000000000014</c:v>
                </c:pt>
                <c:pt idx="1750">
                  <c:v>0.31133999999999995</c:v>
                </c:pt>
                <c:pt idx="1751">
                  <c:v>0.31037999999999999</c:v>
                </c:pt>
                <c:pt idx="1752">
                  <c:v>0.30867000000000011</c:v>
                </c:pt>
                <c:pt idx="1753">
                  <c:v>0.30663000000000007</c:v>
                </c:pt>
                <c:pt idx="1754">
                  <c:v>0.30459000000000003</c:v>
                </c:pt>
                <c:pt idx="1755">
                  <c:v>0.30191999999999986</c:v>
                </c:pt>
                <c:pt idx="1756">
                  <c:v>0.30129000000000006</c:v>
                </c:pt>
                <c:pt idx="1757">
                  <c:v>0.29742000000000002</c:v>
                </c:pt>
                <c:pt idx="1758">
                  <c:v>0.29388000000000014</c:v>
                </c:pt>
                <c:pt idx="1759">
                  <c:v>0.28931999999999991</c:v>
                </c:pt>
                <c:pt idx="1760">
                  <c:v>0.27918000000000009</c:v>
                </c:pt>
                <c:pt idx="1761">
                  <c:v>0.27918000000000009</c:v>
                </c:pt>
                <c:pt idx="1762">
                  <c:v>0.27918000000000009</c:v>
                </c:pt>
                <c:pt idx="1763">
                  <c:v>0.27918000000000009</c:v>
                </c:pt>
                <c:pt idx="1764">
                  <c:v>0.27918000000000009</c:v>
                </c:pt>
                <c:pt idx="1765">
                  <c:v>0.27918000000000009</c:v>
                </c:pt>
                <c:pt idx="1766">
                  <c:v>0.27918000000000009</c:v>
                </c:pt>
                <c:pt idx="1767">
                  <c:v>0.27297000000000005</c:v>
                </c:pt>
                <c:pt idx="1768">
                  <c:v>0.28173000000000015</c:v>
                </c:pt>
                <c:pt idx="1769">
                  <c:v>0.28782000000000008</c:v>
                </c:pt>
                <c:pt idx="1770">
                  <c:v>0.29376000000000002</c:v>
                </c:pt>
                <c:pt idx="1771">
                  <c:v>0.29745000000000021</c:v>
                </c:pt>
                <c:pt idx="1772">
                  <c:v>0.30269999999999997</c:v>
                </c:pt>
                <c:pt idx="1773">
                  <c:v>0.30765000000000009</c:v>
                </c:pt>
                <c:pt idx="1774">
                  <c:v>0.30975000000000019</c:v>
                </c:pt>
                <c:pt idx="1775">
                  <c:v>0.3157500000000002</c:v>
                </c:pt>
                <c:pt idx="1776">
                  <c:v>0.31791000000000003</c:v>
                </c:pt>
                <c:pt idx="1777">
                  <c:v>0.32135999999999998</c:v>
                </c:pt>
                <c:pt idx="1778">
                  <c:v>0.32402999999999982</c:v>
                </c:pt>
                <c:pt idx="1779">
                  <c:v>0.32486999999999999</c:v>
                </c:pt>
                <c:pt idx="1780">
                  <c:v>0.32750999999999997</c:v>
                </c:pt>
                <c:pt idx="1781">
                  <c:v>0.32937000000000016</c:v>
                </c:pt>
                <c:pt idx="1782">
                  <c:v>0.33248999999999995</c:v>
                </c:pt>
                <c:pt idx="1783">
                  <c:v>0.33242999999999989</c:v>
                </c:pt>
                <c:pt idx="1784">
                  <c:v>0.33408000000000004</c:v>
                </c:pt>
                <c:pt idx="1785">
                  <c:v>0.33455999999999986</c:v>
                </c:pt>
                <c:pt idx="1786">
                  <c:v>0.33561000000000007</c:v>
                </c:pt>
                <c:pt idx="1787">
                  <c:v>0.3356699999999998</c:v>
                </c:pt>
                <c:pt idx="1788">
                  <c:v>0.33602999999999983</c:v>
                </c:pt>
                <c:pt idx="1789">
                  <c:v>0.33747000000000027</c:v>
                </c:pt>
                <c:pt idx="1790">
                  <c:v>0.3387</c:v>
                </c:pt>
                <c:pt idx="1791">
                  <c:v>0.34127999999999992</c:v>
                </c:pt>
                <c:pt idx="1792">
                  <c:v>0.34206000000000003</c:v>
                </c:pt>
                <c:pt idx="1793">
                  <c:v>0.34328999999999976</c:v>
                </c:pt>
                <c:pt idx="1794">
                  <c:v>0.34476000000000007</c:v>
                </c:pt>
                <c:pt idx="1795">
                  <c:v>0.34547999999999979</c:v>
                </c:pt>
                <c:pt idx="1796">
                  <c:v>0.34619999999999984</c:v>
                </c:pt>
                <c:pt idx="1797">
                  <c:v>0.34701000000000015</c:v>
                </c:pt>
                <c:pt idx="1798">
                  <c:v>0.34934999999999983</c:v>
                </c:pt>
                <c:pt idx="1799">
                  <c:v>0.35085</c:v>
                </c:pt>
                <c:pt idx="1800">
                  <c:v>0.3517499999999999</c:v>
                </c:pt>
                <c:pt idx="1801">
                  <c:v>0.35219999999999985</c:v>
                </c:pt>
                <c:pt idx="1802">
                  <c:v>0.35189999999999988</c:v>
                </c:pt>
                <c:pt idx="1803">
                  <c:v>0.35316000000000014</c:v>
                </c:pt>
                <c:pt idx="1804">
                  <c:v>0.35294999999999976</c:v>
                </c:pt>
                <c:pt idx="1805">
                  <c:v>0.35117999999999983</c:v>
                </c:pt>
                <c:pt idx="1806">
                  <c:v>0.35118000000000016</c:v>
                </c:pt>
                <c:pt idx="1807">
                  <c:v>0.34902</c:v>
                </c:pt>
                <c:pt idx="1808">
                  <c:v>0.34836</c:v>
                </c:pt>
                <c:pt idx="1809">
                  <c:v>0.34680000000000011</c:v>
                </c:pt>
                <c:pt idx="1810">
                  <c:v>0.34542000000000006</c:v>
                </c:pt>
                <c:pt idx="1811">
                  <c:v>0.34494000000000025</c:v>
                </c:pt>
                <c:pt idx="1812">
                  <c:v>0.34293000000000007</c:v>
                </c:pt>
                <c:pt idx="1813">
                  <c:v>0.34145999999999976</c:v>
                </c:pt>
                <c:pt idx="1814">
                  <c:v>0.3402599999999999</c:v>
                </c:pt>
                <c:pt idx="1815">
                  <c:v>0.33816000000000013</c:v>
                </c:pt>
                <c:pt idx="1816">
                  <c:v>0.33849000000000029</c:v>
                </c:pt>
                <c:pt idx="1817">
                  <c:v>0.33918000000000015</c:v>
                </c:pt>
                <c:pt idx="1818">
                  <c:v>0.33837000000000017</c:v>
                </c:pt>
                <c:pt idx="1819">
                  <c:v>0.33644999999999992</c:v>
                </c:pt>
                <c:pt idx="1820">
                  <c:v>0.33708000000000005</c:v>
                </c:pt>
                <c:pt idx="1821">
                  <c:v>0.33909000000000022</c:v>
                </c:pt>
                <c:pt idx="1822">
                  <c:v>0.34019999999999984</c:v>
                </c:pt>
                <c:pt idx="1823">
                  <c:v>0.34280999999999995</c:v>
                </c:pt>
                <c:pt idx="1824">
                  <c:v>0.34196999999999977</c:v>
                </c:pt>
                <c:pt idx="1825">
                  <c:v>0.34248000000000012</c:v>
                </c:pt>
                <c:pt idx="1826">
                  <c:v>0.34275000000000022</c:v>
                </c:pt>
                <c:pt idx="1827">
                  <c:v>0.34122000000000019</c:v>
                </c:pt>
                <c:pt idx="1828">
                  <c:v>0.34031999999999996</c:v>
                </c:pt>
                <c:pt idx="1829">
                  <c:v>0.33714000000000011</c:v>
                </c:pt>
                <c:pt idx="1830">
                  <c:v>0.3344999999999998</c:v>
                </c:pt>
                <c:pt idx="1831">
                  <c:v>0.3353400000000003</c:v>
                </c:pt>
                <c:pt idx="1832">
                  <c:v>0.33497999999999994</c:v>
                </c:pt>
                <c:pt idx="1833">
                  <c:v>0.33602999999999983</c:v>
                </c:pt>
                <c:pt idx="1834">
                  <c:v>0.33795000000000008</c:v>
                </c:pt>
                <c:pt idx="1835">
                  <c:v>0.33912000000000009</c:v>
                </c:pt>
                <c:pt idx="1836">
                  <c:v>0.3389700000000001</c:v>
                </c:pt>
                <c:pt idx="1837">
                  <c:v>0.33933000000000013</c:v>
                </c:pt>
                <c:pt idx="1838">
                  <c:v>0.33714000000000011</c:v>
                </c:pt>
                <c:pt idx="1839">
                  <c:v>0.33504</c:v>
                </c:pt>
                <c:pt idx="1840">
                  <c:v>0.33573000000000019</c:v>
                </c:pt>
                <c:pt idx="1841">
                  <c:v>0.33408000000000004</c:v>
                </c:pt>
                <c:pt idx="1842">
                  <c:v>0.33236999999999983</c:v>
                </c:pt>
                <c:pt idx="1843">
                  <c:v>0.3311099999999999</c:v>
                </c:pt>
                <c:pt idx="1844">
                  <c:v>0.33029999999999993</c:v>
                </c:pt>
                <c:pt idx="1845">
                  <c:v>0.32468999999999981</c:v>
                </c:pt>
                <c:pt idx="1846">
                  <c:v>0.32348999999999994</c:v>
                </c:pt>
                <c:pt idx="1847">
                  <c:v>0.32150999999999996</c:v>
                </c:pt>
                <c:pt idx="1848">
                  <c:v>0.32055</c:v>
                </c:pt>
                <c:pt idx="1849">
                  <c:v>0.31755</c:v>
                </c:pt>
                <c:pt idx="1850">
                  <c:v>0.31559999999999988</c:v>
                </c:pt>
                <c:pt idx="1851">
                  <c:v>0.3129900000000001</c:v>
                </c:pt>
                <c:pt idx="1852">
                  <c:v>0.31148999999999993</c:v>
                </c:pt>
                <c:pt idx="1853">
                  <c:v>0.30960000000000021</c:v>
                </c:pt>
                <c:pt idx="1854">
                  <c:v>0.30797999999999992</c:v>
                </c:pt>
                <c:pt idx="1855">
                  <c:v>0.30680999999999992</c:v>
                </c:pt>
                <c:pt idx="1856">
                  <c:v>0.30554999999999999</c:v>
                </c:pt>
                <c:pt idx="1857">
                  <c:v>0.30644999999999989</c:v>
                </c:pt>
                <c:pt idx="1858">
                  <c:v>0.30701999999999996</c:v>
                </c:pt>
                <c:pt idx="1859">
                  <c:v>0.30660000000000021</c:v>
                </c:pt>
                <c:pt idx="1860">
                  <c:v>0.30821999999999983</c:v>
                </c:pt>
                <c:pt idx="1861">
                  <c:v>0.30852000000000013</c:v>
                </c:pt>
                <c:pt idx="1862">
                  <c:v>0.30942000000000003</c:v>
                </c:pt>
                <c:pt idx="1863">
                  <c:v>0.31059000000000003</c:v>
                </c:pt>
                <c:pt idx="1864">
                  <c:v>0.31137000000000015</c:v>
                </c:pt>
                <c:pt idx="1865">
                  <c:v>0.31316999999999995</c:v>
                </c:pt>
                <c:pt idx="1866">
                  <c:v>0.31239000000000017</c:v>
                </c:pt>
                <c:pt idx="1867">
                  <c:v>0.31391999999999987</c:v>
                </c:pt>
                <c:pt idx="1868">
                  <c:v>0.31550999999999996</c:v>
                </c:pt>
                <c:pt idx="1869">
                  <c:v>0.31740000000000002</c:v>
                </c:pt>
                <c:pt idx="1870">
                  <c:v>0.31776000000000004</c:v>
                </c:pt>
                <c:pt idx="1871">
                  <c:v>0.31986000000000014</c:v>
                </c:pt>
                <c:pt idx="1872">
                  <c:v>0.31916999999999995</c:v>
                </c:pt>
                <c:pt idx="1873">
                  <c:v>0.32150999999999996</c:v>
                </c:pt>
                <c:pt idx="1874">
                  <c:v>0.32280000000000009</c:v>
                </c:pt>
                <c:pt idx="1875">
                  <c:v>0.32457000000000003</c:v>
                </c:pt>
                <c:pt idx="1876">
                  <c:v>0.32555999999999985</c:v>
                </c:pt>
                <c:pt idx="1877">
                  <c:v>0.32874000000000003</c:v>
                </c:pt>
                <c:pt idx="1878">
                  <c:v>0.33081000000000027</c:v>
                </c:pt>
                <c:pt idx="1879">
                  <c:v>0.33047999999999977</c:v>
                </c:pt>
                <c:pt idx="1880">
                  <c:v>0.33026999999999973</c:v>
                </c:pt>
                <c:pt idx="1881">
                  <c:v>0.33095999999999992</c:v>
                </c:pt>
                <c:pt idx="1882">
                  <c:v>0.33099000000000012</c:v>
                </c:pt>
                <c:pt idx="1883">
                  <c:v>0.32823000000000002</c:v>
                </c:pt>
                <c:pt idx="1884">
                  <c:v>0.32982000000000011</c:v>
                </c:pt>
                <c:pt idx="1885">
                  <c:v>0.32940000000000003</c:v>
                </c:pt>
                <c:pt idx="1886">
                  <c:v>0.32891999999999988</c:v>
                </c:pt>
                <c:pt idx="1887">
                  <c:v>0.32897999999999994</c:v>
                </c:pt>
                <c:pt idx="1888">
                  <c:v>0.32846999999999993</c:v>
                </c:pt>
                <c:pt idx="1889">
                  <c:v>0.32840999999999987</c:v>
                </c:pt>
                <c:pt idx="1890">
                  <c:v>0.32781000000000027</c:v>
                </c:pt>
                <c:pt idx="1891">
                  <c:v>0.32768999999999981</c:v>
                </c:pt>
                <c:pt idx="1892">
                  <c:v>0.32669999999999999</c:v>
                </c:pt>
                <c:pt idx="1893">
                  <c:v>0.32465999999999995</c:v>
                </c:pt>
                <c:pt idx="1894">
                  <c:v>0.32150999999999996</c:v>
                </c:pt>
                <c:pt idx="1895">
                  <c:v>0.32082000000000011</c:v>
                </c:pt>
                <c:pt idx="1896">
                  <c:v>0.32025000000000003</c:v>
                </c:pt>
                <c:pt idx="1897">
                  <c:v>0.3193499999999998</c:v>
                </c:pt>
                <c:pt idx="1898">
                  <c:v>0.31743000000000021</c:v>
                </c:pt>
                <c:pt idx="1899">
                  <c:v>0.31707000000000019</c:v>
                </c:pt>
                <c:pt idx="1900">
                  <c:v>0.31496999999999975</c:v>
                </c:pt>
                <c:pt idx="1901">
                  <c:v>0.31463999999999992</c:v>
                </c:pt>
                <c:pt idx="1902">
                  <c:v>0.31332000000000026</c:v>
                </c:pt>
                <c:pt idx="1903">
                  <c:v>0.31263000000000007</c:v>
                </c:pt>
                <c:pt idx="1904">
                  <c:v>0.31103999999999998</c:v>
                </c:pt>
                <c:pt idx="1905">
                  <c:v>0.31244999999999989</c:v>
                </c:pt>
                <c:pt idx="1906">
                  <c:v>0.31269000000000013</c:v>
                </c:pt>
                <c:pt idx="1907">
                  <c:v>0.31284000000000012</c:v>
                </c:pt>
                <c:pt idx="1908">
                  <c:v>0.31409999999999971</c:v>
                </c:pt>
                <c:pt idx="1909">
                  <c:v>0.31644000000000005</c:v>
                </c:pt>
                <c:pt idx="1910">
                  <c:v>0.31793999999999989</c:v>
                </c:pt>
                <c:pt idx="1911">
                  <c:v>0.31766999999999979</c:v>
                </c:pt>
                <c:pt idx="1912">
                  <c:v>0.31874999999999987</c:v>
                </c:pt>
                <c:pt idx="1913">
                  <c:v>0.31778999999999991</c:v>
                </c:pt>
                <c:pt idx="1914">
                  <c:v>0.31967999999999996</c:v>
                </c:pt>
                <c:pt idx="1915">
                  <c:v>0.32307000000000019</c:v>
                </c:pt>
                <c:pt idx="1916">
                  <c:v>0.32669999999999999</c:v>
                </c:pt>
                <c:pt idx="1917">
                  <c:v>0.32703000000000015</c:v>
                </c:pt>
                <c:pt idx="1918">
                  <c:v>0.32895000000000008</c:v>
                </c:pt>
                <c:pt idx="1919">
                  <c:v>0.33008999999999988</c:v>
                </c:pt>
                <c:pt idx="1920">
                  <c:v>0.32952000000000015</c:v>
                </c:pt>
                <c:pt idx="1921">
                  <c:v>0.33263999999999994</c:v>
                </c:pt>
                <c:pt idx="1922">
                  <c:v>0.33423000000000003</c:v>
                </c:pt>
                <c:pt idx="1923">
                  <c:v>0.33372000000000002</c:v>
                </c:pt>
                <c:pt idx="1924">
                  <c:v>0.33195000000000008</c:v>
                </c:pt>
                <c:pt idx="1925">
                  <c:v>0.33218999999999999</c:v>
                </c:pt>
                <c:pt idx="1926">
                  <c:v>0.33123000000000002</c:v>
                </c:pt>
                <c:pt idx="1927">
                  <c:v>0.3293100000000001</c:v>
                </c:pt>
                <c:pt idx="1928">
                  <c:v>0.32778000000000007</c:v>
                </c:pt>
                <c:pt idx="1929">
                  <c:v>0.32498999999999978</c:v>
                </c:pt>
                <c:pt idx="1930">
                  <c:v>0.31920000000000015</c:v>
                </c:pt>
                <c:pt idx="1931">
                  <c:v>0.31697999999999993</c:v>
                </c:pt>
                <c:pt idx="1932">
                  <c:v>0.31557000000000002</c:v>
                </c:pt>
                <c:pt idx="1933">
                  <c:v>0.31257000000000001</c:v>
                </c:pt>
                <c:pt idx="1934">
                  <c:v>0.31046999999999991</c:v>
                </c:pt>
                <c:pt idx="1935">
                  <c:v>0.30818999999999996</c:v>
                </c:pt>
                <c:pt idx="1936">
                  <c:v>0.30618000000000012</c:v>
                </c:pt>
                <c:pt idx="1937">
                  <c:v>0.30627000000000004</c:v>
                </c:pt>
                <c:pt idx="1938">
                  <c:v>0.30486000000000013</c:v>
                </c:pt>
                <c:pt idx="1939">
                  <c:v>0.30420000000000014</c:v>
                </c:pt>
                <c:pt idx="1940">
                  <c:v>0.30582000000000009</c:v>
                </c:pt>
                <c:pt idx="1941">
                  <c:v>0.30635999999999997</c:v>
                </c:pt>
                <c:pt idx="1942">
                  <c:v>0.30620999999999998</c:v>
                </c:pt>
                <c:pt idx="1943">
                  <c:v>0.30731999999999993</c:v>
                </c:pt>
                <c:pt idx="1944">
                  <c:v>0.30810000000000004</c:v>
                </c:pt>
                <c:pt idx="1945">
                  <c:v>0.30818999999999996</c:v>
                </c:pt>
                <c:pt idx="1946">
                  <c:v>0.30818999999999996</c:v>
                </c:pt>
                <c:pt idx="1947">
                  <c:v>0.30789</c:v>
                </c:pt>
                <c:pt idx="1948">
                  <c:v>0.30893999999999988</c:v>
                </c:pt>
                <c:pt idx="1949">
                  <c:v>0.30803999999999998</c:v>
                </c:pt>
                <c:pt idx="1950">
                  <c:v>0.30927000000000004</c:v>
                </c:pt>
                <c:pt idx="1951">
                  <c:v>0.30929999999999991</c:v>
                </c:pt>
                <c:pt idx="1952">
                  <c:v>0.30833999999999995</c:v>
                </c:pt>
                <c:pt idx="1953">
                  <c:v>0.30803999999999998</c:v>
                </c:pt>
                <c:pt idx="1954">
                  <c:v>0.30606</c:v>
                </c:pt>
                <c:pt idx="1955">
                  <c:v>0.30569999999999997</c:v>
                </c:pt>
                <c:pt idx="1956">
                  <c:v>0.30873000000000017</c:v>
                </c:pt>
                <c:pt idx="1957">
                  <c:v>0.31220999999999999</c:v>
                </c:pt>
                <c:pt idx="1958">
                  <c:v>0.31631999999999993</c:v>
                </c:pt>
                <c:pt idx="1959">
                  <c:v>0.31766999999999979</c:v>
                </c:pt>
                <c:pt idx="1960">
                  <c:v>0.31905000000000017</c:v>
                </c:pt>
                <c:pt idx="1961">
                  <c:v>0.32091000000000003</c:v>
                </c:pt>
                <c:pt idx="1962">
                  <c:v>0.32135999999999998</c:v>
                </c:pt>
                <c:pt idx="1963">
                  <c:v>0.31878000000000006</c:v>
                </c:pt>
                <c:pt idx="1964">
                  <c:v>0.31899000000000011</c:v>
                </c:pt>
                <c:pt idx="1965">
                  <c:v>0.31793999999999989</c:v>
                </c:pt>
                <c:pt idx="1966">
                  <c:v>0.31533000000000011</c:v>
                </c:pt>
                <c:pt idx="1967">
                  <c:v>0.31140000000000001</c:v>
                </c:pt>
                <c:pt idx="1968">
                  <c:v>0.31097999999999992</c:v>
                </c:pt>
                <c:pt idx="1969">
                  <c:v>0.30759000000000003</c:v>
                </c:pt>
                <c:pt idx="1970">
                  <c:v>0.30530999999999975</c:v>
                </c:pt>
                <c:pt idx="1971">
                  <c:v>0.30599999999999994</c:v>
                </c:pt>
                <c:pt idx="1972">
                  <c:v>0.30474000000000001</c:v>
                </c:pt>
                <c:pt idx="1973">
                  <c:v>0.30309000000000019</c:v>
                </c:pt>
                <c:pt idx="1974">
                  <c:v>0.3009299999999997</c:v>
                </c:pt>
                <c:pt idx="1975">
                  <c:v>0.30093000000000003</c:v>
                </c:pt>
                <c:pt idx="1976">
                  <c:v>0.30066000000000026</c:v>
                </c:pt>
                <c:pt idx="1977">
                  <c:v>0.30099000000000009</c:v>
                </c:pt>
                <c:pt idx="1978">
                  <c:v>0.30024000000000017</c:v>
                </c:pt>
                <c:pt idx="1979">
                  <c:v>0.2993699999999998</c:v>
                </c:pt>
                <c:pt idx="1980">
                  <c:v>0.29988000000000015</c:v>
                </c:pt>
                <c:pt idx="1981">
                  <c:v>0.30284999999999995</c:v>
                </c:pt>
                <c:pt idx="1982">
                  <c:v>0.30446999999999991</c:v>
                </c:pt>
                <c:pt idx="1983">
                  <c:v>0.30246000000000006</c:v>
                </c:pt>
                <c:pt idx="1984">
                  <c:v>0.29763000000000006</c:v>
                </c:pt>
                <c:pt idx="1985">
                  <c:v>0.29358000000000017</c:v>
                </c:pt>
                <c:pt idx="1986">
                  <c:v>0.29171999999999998</c:v>
                </c:pt>
                <c:pt idx="1987">
                  <c:v>0.28961999999999988</c:v>
                </c:pt>
                <c:pt idx="1988">
                  <c:v>0.2879400000000002</c:v>
                </c:pt>
                <c:pt idx="1989">
                  <c:v>0.28808999999999985</c:v>
                </c:pt>
                <c:pt idx="1990">
                  <c:v>0.28571999999999997</c:v>
                </c:pt>
                <c:pt idx="1991">
                  <c:v>0.28356000000000015</c:v>
                </c:pt>
                <c:pt idx="1992">
                  <c:v>0.28556999999999999</c:v>
                </c:pt>
                <c:pt idx="1993">
                  <c:v>0.28725000000000001</c:v>
                </c:pt>
                <c:pt idx="1994">
                  <c:v>0.28799999999999992</c:v>
                </c:pt>
                <c:pt idx="1995">
                  <c:v>0.28772999999999982</c:v>
                </c:pt>
                <c:pt idx="1996">
                  <c:v>0.28766999999999976</c:v>
                </c:pt>
                <c:pt idx="1997">
                  <c:v>0.28824000000000016</c:v>
                </c:pt>
                <c:pt idx="1998">
                  <c:v>0.28820999999999997</c:v>
                </c:pt>
                <c:pt idx="1999">
                  <c:v>0.28856999999999999</c:v>
                </c:pt>
                <c:pt idx="2000">
                  <c:v>0.28878000000000004</c:v>
                </c:pt>
                <c:pt idx="2001">
                  <c:v>0.28830000000000022</c:v>
                </c:pt>
                <c:pt idx="2002">
                  <c:v>0.28833000000000009</c:v>
                </c:pt>
                <c:pt idx="2003">
                  <c:v>0.28871999999999998</c:v>
                </c:pt>
                <c:pt idx="2004">
                  <c:v>0.2900100000000001</c:v>
                </c:pt>
                <c:pt idx="2005">
                  <c:v>0.29201999999999995</c:v>
                </c:pt>
                <c:pt idx="2006">
                  <c:v>0.29337000000000013</c:v>
                </c:pt>
                <c:pt idx="2007">
                  <c:v>0.29450999999999994</c:v>
                </c:pt>
                <c:pt idx="2008">
                  <c:v>0.29522999999999999</c:v>
                </c:pt>
                <c:pt idx="2009">
                  <c:v>0.29702999999999979</c:v>
                </c:pt>
                <c:pt idx="2010">
                  <c:v>0.29618999999999995</c:v>
                </c:pt>
                <c:pt idx="2011">
                  <c:v>0.29654999999999998</c:v>
                </c:pt>
                <c:pt idx="2012">
                  <c:v>0.29661000000000004</c:v>
                </c:pt>
                <c:pt idx="2013">
                  <c:v>0.29775000000000018</c:v>
                </c:pt>
                <c:pt idx="2014">
                  <c:v>0.29874000000000001</c:v>
                </c:pt>
                <c:pt idx="2015">
                  <c:v>0.29790000000000016</c:v>
                </c:pt>
                <c:pt idx="2016">
                  <c:v>0.29691000000000001</c:v>
                </c:pt>
                <c:pt idx="2017">
                  <c:v>0.29622000000000015</c:v>
                </c:pt>
                <c:pt idx="2018">
                  <c:v>0.29691000000000001</c:v>
                </c:pt>
                <c:pt idx="2019">
                  <c:v>0.30059999999999987</c:v>
                </c:pt>
                <c:pt idx="2020">
                  <c:v>0.29852999999999996</c:v>
                </c:pt>
                <c:pt idx="2021">
                  <c:v>0.30050999999999994</c:v>
                </c:pt>
                <c:pt idx="2022">
                  <c:v>0.30059999999999987</c:v>
                </c:pt>
                <c:pt idx="2023">
                  <c:v>0.30188999999999999</c:v>
                </c:pt>
                <c:pt idx="2024">
                  <c:v>0.30089999999999983</c:v>
                </c:pt>
                <c:pt idx="2025">
                  <c:v>0.29963999999999991</c:v>
                </c:pt>
                <c:pt idx="2026">
                  <c:v>0.29831999999999992</c:v>
                </c:pt>
                <c:pt idx="2027">
                  <c:v>0.29880000000000007</c:v>
                </c:pt>
                <c:pt idx="2028">
                  <c:v>0.2987700000000002</c:v>
                </c:pt>
                <c:pt idx="2029">
                  <c:v>0.30057</c:v>
                </c:pt>
                <c:pt idx="2030">
                  <c:v>0.30017999999999978</c:v>
                </c:pt>
                <c:pt idx="2031">
                  <c:v>0.29945999999999973</c:v>
                </c:pt>
                <c:pt idx="2032">
                  <c:v>0.29886000000000013</c:v>
                </c:pt>
                <c:pt idx="2033">
                  <c:v>0.2964</c:v>
                </c:pt>
                <c:pt idx="2034">
                  <c:v>0.29603999999999997</c:v>
                </c:pt>
                <c:pt idx="2035">
                  <c:v>0.29825999999999986</c:v>
                </c:pt>
                <c:pt idx="2036">
                  <c:v>0.30203999999999998</c:v>
                </c:pt>
                <c:pt idx="2037">
                  <c:v>0.30749999999999977</c:v>
                </c:pt>
                <c:pt idx="2038">
                  <c:v>0.31167000000000011</c:v>
                </c:pt>
                <c:pt idx="2039">
                  <c:v>0.31316999999999995</c:v>
                </c:pt>
                <c:pt idx="2040">
                  <c:v>0.31196999999999975</c:v>
                </c:pt>
                <c:pt idx="2041">
                  <c:v>0.31293000000000004</c:v>
                </c:pt>
                <c:pt idx="2042">
                  <c:v>0.30984000000000012</c:v>
                </c:pt>
                <c:pt idx="2043">
                  <c:v>0.30737999999999999</c:v>
                </c:pt>
                <c:pt idx="2044">
                  <c:v>0.30488999999999999</c:v>
                </c:pt>
                <c:pt idx="2045">
                  <c:v>0.30191999999999986</c:v>
                </c:pt>
                <c:pt idx="2046">
                  <c:v>0.30126000000000019</c:v>
                </c:pt>
                <c:pt idx="2047">
                  <c:v>0.30252000000000012</c:v>
                </c:pt>
                <c:pt idx="2048">
                  <c:v>0.30182999999999993</c:v>
                </c:pt>
                <c:pt idx="2049">
                  <c:v>0.30101999999999995</c:v>
                </c:pt>
                <c:pt idx="2050">
                  <c:v>0.30023999999999984</c:v>
                </c:pt>
                <c:pt idx="2051">
                  <c:v>0.29786999999999997</c:v>
                </c:pt>
                <c:pt idx="2052">
                  <c:v>0.29925000000000002</c:v>
                </c:pt>
                <c:pt idx="2053">
                  <c:v>0.29793000000000003</c:v>
                </c:pt>
                <c:pt idx="2054">
                  <c:v>0.29855999999999983</c:v>
                </c:pt>
                <c:pt idx="2055">
                  <c:v>0.29724000000000017</c:v>
                </c:pt>
                <c:pt idx="2056">
                  <c:v>0.29574</c:v>
                </c:pt>
                <c:pt idx="2057">
                  <c:v>0.29711999999999972</c:v>
                </c:pt>
                <c:pt idx="2058">
                  <c:v>0.29418000000000011</c:v>
                </c:pt>
                <c:pt idx="2059">
                  <c:v>0.29288999999999998</c:v>
                </c:pt>
                <c:pt idx="2060">
                  <c:v>0.29384999999999994</c:v>
                </c:pt>
                <c:pt idx="2061">
                  <c:v>0.29175000000000018</c:v>
                </c:pt>
                <c:pt idx="2062">
                  <c:v>0.29033999999999993</c:v>
                </c:pt>
                <c:pt idx="2063">
                  <c:v>0.29264999999999974</c:v>
                </c:pt>
                <c:pt idx="2064">
                  <c:v>0.29133000000000009</c:v>
                </c:pt>
                <c:pt idx="2065">
                  <c:v>0.29108999999999985</c:v>
                </c:pt>
                <c:pt idx="2066">
                  <c:v>0.28986000000000012</c:v>
                </c:pt>
                <c:pt idx="2067">
                  <c:v>0.28952999999999995</c:v>
                </c:pt>
                <c:pt idx="2068">
                  <c:v>0.28986000000000012</c:v>
                </c:pt>
                <c:pt idx="2069">
                  <c:v>0.29262000000000021</c:v>
                </c:pt>
                <c:pt idx="2070">
                  <c:v>0.29171999999999998</c:v>
                </c:pt>
                <c:pt idx="2071">
                  <c:v>0.29258999999999968</c:v>
                </c:pt>
                <c:pt idx="2072">
                  <c:v>0.29214000000000007</c:v>
                </c:pt>
                <c:pt idx="2073">
                  <c:v>0.29186999999999996</c:v>
                </c:pt>
                <c:pt idx="2074">
                  <c:v>0.29190000000000016</c:v>
                </c:pt>
                <c:pt idx="2075">
                  <c:v>0.29259000000000002</c:v>
                </c:pt>
                <c:pt idx="2076">
                  <c:v>0.29327999999999987</c:v>
                </c:pt>
                <c:pt idx="2077">
                  <c:v>0.29318999999999995</c:v>
                </c:pt>
                <c:pt idx="2078">
                  <c:v>0.29358000000000017</c:v>
                </c:pt>
                <c:pt idx="2079">
                  <c:v>0.29451000000000027</c:v>
                </c:pt>
                <c:pt idx="2080">
                  <c:v>0.29613000000000023</c:v>
                </c:pt>
                <c:pt idx="2081">
                  <c:v>0.29427000000000003</c:v>
                </c:pt>
                <c:pt idx="2082">
                  <c:v>0.29222999999999999</c:v>
                </c:pt>
                <c:pt idx="2083">
                  <c:v>0.29295000000000004</c:v>
                </c:pt>
                <c:pt idx="2084">
                  <c:v>0.29232000000000025</c:v>
                </c:pt>
                <c:pt idx="2085">
                  <c:v>0.29198999999999975</c:v>
                </c:pt>
                <c:pt idx="2086">
                  <c:v>0.29250000000000009</c:v>
                </c:pt>
                <c:pt idx="2087">
                  <c:v>0.29318999999999995</c:v>
                </c:pt>
                <c:pt idx="2088">
                  <c:v>0.29450999999999994</c:v>
                </c:pt>
                <c:pt idx="2089">
                  <c:v>0.29601000000000011</c:v>
                </c:pt>
                <c:pt idx="2090">
                  <c:v>0.29865000000000008</c:v>
                </c:pt>
                <c:pt idx="2091">
                  <c:v>0.2960400000000003</c:v>
                </c:pt>
                <c:pt idx="2092">
                  <c:v>0.29505000000000015</c:v>
                </c:pt>
                <c:pt idx="2093">
                  <c:v>0.29412000000000005</c:v>
                </c:pt>
                <c:pt idx="2094">
                  <c:v>0.30044999999999988</c:v>
                </c:pt>
                <c:pt idx="2095">
                  <c:v>0.30219000000000029</c:v>
                </c:pt>
                <c:pt idx="2096">
                  <c:v>0.30195000000000005</c:v>
                </c:pt>
                <c:pt idx="2097">
                  <c:v>0.30071999999999999</c:v>
                </c:pt>
                <c:pt idx="2098">
                  <c:v>0.2993699999999998</c:v>
                </c:pt>
              </c:numCache>
            </c:numRef>
          </c:yVal>
          <c:smooth val="0"/>
        </c:ser>
        <c:ser>
          <c:idx val="1"/>
          <c:order val="1"/>
          <c:tx>
            <c:v>13·10²⁵ м⁻²</c:v>
          </c:tx>
          <c:spPr>
            <a:ln w="22225" cap="rnd">
              <a:solidFill>
                <a:sysClr val="windowText" lastClr="000000">
                  <a:lumMod val="65000"/>
                  <a:lumOff val="35000"/>
                </a:sysClr>
              </a:solidFill>
              <a:round/>
            </a:ln>
            <a:effectLst/>
          </c:spPr>
          <c:marker>
            <c:symbol val="none"/>
          </c:marker>
          <c:xVal>
            <c:numRef>
              <c:f>Лист1!$S$624:$S$1964</c:f>
              <c:numCache>
                <c:formatCode>General</c:formatCode>
                <c:ptCount val="1341"/>
                <c:pt idx="0">
                  <c:v>500</c:v>
                </c:pt>
                <c:pt idx="1">
                  <c:v>500.5</c:v>
                </c:pt>
                <c:pt idx="2">
                  <c:v>501</c:v>
                </c:pt>
                <c:pt idx="3">
                  <c:v>501.5</c:v>
                </c:pt>
                <c:pt idx="4">
                  <c:v>502</c:v>
                </c:pt>
                <c:pt idx="5">
                  <c:v>502.5</c:v>
                </c:pt>
                <c:pt idx="6">
                  <c:v>503</c:v>
                </c:pt>
                <c:pt idx="7">
                  <c:v>503.5</c:v>
                </c:pt>
                <c:pt idx="8">
                  <c:v>504</c:v>
                </c:pt>
                <c:pt idx="9">
                  <c:v>504.5</c:v>
                </c:pt>
                <c:pt idx="10">
                  <c:v>505</c:v>
                </c:pt>
                <c:pt idx="11">
                  <c:v>505.5</c:v>
                </c:pt>
                <c:pt idx="12">
                  <c:v>506</c:v>
                </c:pt>
                <c:pt idx="13">
                  <c:v>506.5</c:v>
                </c:pt>
                <c:pt idx="14">
                  <c:v>507</c:v>
                </c:pt>
                <c:pt idx="15">
                  <c:v>507.5</c:v>
                </c:pt>
                <c:pt idx="16">
                  <c:v>508</c:v>
                </c:pt>
                <c:pt idx="17">
                  <c:v>508.5</c:v>
                </c:pt>
                <c:pt idx="18">
                  <c:v>509</c:v>
                </c:pt>
                <c:pt idx="19">
                  <c:v>509.5</c:v>
                </c:pt>
                <c:pt idx="20">
                  <c:v>510</c:v>
                </c:pt>
                <c:pt idx="21">
                  <c:v>510.5</c:v>
                </c:pt>
                <c:pt idx="22">
                  <c:v>511</c:v>
                </c:pt>
                <c:pt idx="23">
                  <c:v>511.5</c:v>
                </c:pt>
                <c:pt idx="24">
                  <c:v>512</c:v>
                </c:pt>
                <c:pt idx="25">
                  <c:v>512.5</c:v>
                </c:pt>
                <c:pt idx="26">
                  <c:v>513</c:v>
                </c:pt>
                <c:pt idx="27">
                  <c:v>513.5</c:v>
                </c:pt>
                <c:pt idx="28">
                  <c:v>514</c:v>
                </c:pt>
                <c:pt idx="29">
                  <c:v>514.5</c:v>
                </c:pt>
                <c:pt idx="30">
                  <c:v>515</c:v>
                </c:pt>
                <c:pt idx="31">
                  <c:v>515.5</c:v>
                </c:pt>
                <c:pt idx="32">
                  <c:v>516</c:v>
                </c:pt>
                <c:pt idx="33">
                  <c:v>516.5</c:v>
                </c:pt>
                <c:pt idx="34">
                  <c:v>517</c:v>
                </c:pt>
                <c:pt idx="35">
                  <c:v>517.5</c:v>
                </c:pt>
                <c:pt idx="36">
                  <c:v>518</c:v>
                </c:pt>
                <c:pt idx="37">
                  <c:v>518.5</c:v>
                </c:pt>
                <c:pt idx="38">
                  <c:v>519</c:v>
                </c:pt>
                <c:pt idx="39">
                  <c:v>519.5</c:v>
                </c:pt>
                <c:pt idx="40">
                  <c:v>520</c:v>
                </c:pt>
                <c:pt idx="41">
                  <c:v>520.5</c:v>
                </c:pt>
                <c:pt idx="42">
                  <c:v>521</c:v>
                </c:pt>
                <c:pt idx="43">
                  <c:v>521.5</c:v>
                </c:pt>
                <c:pt idx="44">
                  <c:v>522</c:v>
                </c:pt>
                <c:pt idx="45">
                  <c:v>522.5</c:v>
                </c:pt>
                <c:pt idx="46">
                  <c:v>523</c:v>
                </c:pt>
                <c:pt idx="47">
                  <c:v>523.5</c:v>
                </c:pt>
                <c:pt idx="48">
                  <c:v>524</c:v>
                </c:pt>
                <c:pt idx="49">
                  <c:v>524.5</c:v>
                </c:pt>
                <c:pt idx="50">
                  <c:v>525</c:v>
                </c:pt>
                <c:pt idx="51">
                  <c:v>525.5</c:v>
                </c:pt>
                <c:pt idx="52">
                  <c:v>526</c:v>
                </c:pt>
                <c:pt idx="53">
                  <c:v>526.5</c:v>
                </c:pt>
                <c:pt idx="54">
                  <c:v>527</c:v>
                </c:pt>
                <c:pt idx="55">
                  <c:v>527.5</c:v>
                </c:pt>
                <c:pt idx="56">
                  <c:v>528</c:v>
                </c:pt>
                <c:pt idx="57">
                  <c:v>528.5</c:v>
                </c:pt>
                <c:pt idx="58">
                  <c:v>529</c:v>
                </c:pt>
                <c:pt idx="59">
                  <c:v>529.5</c:v>
                </c:pt>
                <c:pt idx="60">
                  <c:v>530</c:v>
                </c:pt>
                <c:pt idx="61">
                  <c:v>530.5</c:v>
                </c:pt>
                <c:pt idx="62">
                  <c:v>531</c:v>
                </c:pt>
                <c:pt idx="63">
                  <c:v>531.5</c:v>
                </c:pt>
                <c:pt idx="64">
                  <c:v>532</c:v>
                </c:pt>
                <c:pt idx="65">
                  <c:v>532.5</c:v>
                </c:pt>
                <c:pt idx="66">
                  <c:v>533</c:v>
                </c:pt>
                <c:pt idx="67">
                  <c:v>533.5</c:v>
                </c:pt>
                <c:pt idx="68">
                  <c:v>534</c:v>
                </c:pt>
                <c:pt idx="69">
                  <c:v>534.5</c:v>
                </c:pt>
                <c:pt idx="70">
                  <c:v>535</c:v>
                </c:pt>
                <c:pt idx="71">
                  <c:v>535.5</c:v>
                </c:pt>
                <c:pt idx="72">
                  <c:v>536</c:v>
                </c:pt>
                <c:pt idx="73">
                  <c:v>536.5</c:v>
                </c:pt>
                <c:pt idx="74">
                  <c:v>537</c:v>
                </c:pt>
                <c:pt idx="75">
                  <c:v>537.5</c:v>
                </c:pt>
                <c:pt idx="76">
                  <c:v>538</c:v>
                </c:pt>
                <c:pt idx="77">
                  <c:v>538.5</c:v>
                </c:pt>
                <c:pt idx="78">
                  <c:v>539</c:v>
                </c:pt>
                <c:pt idx="79">
                  <c:v>539.5</c:v>
                </c:pt>
                <c:pt idx="80">
                  <c:v>540</c:v>
                </c:pt>
                <c:pt idx="81">
                  <c:v>540.5</c:v>
                </c:pt>
                <c:pt idx="82">
                  <c:v>541</c:v>
                </c:pt>
                <c:pt idx="83">
                  <c:v>541.5</c:v>
                </c:pt>
                <c:pt idx="84">
                  <c:v>542</c:v>
                </c:pt>
                <c:pt idx="85">
                  <c:v>542.5</c:v>
                </c:pt>
                <c:pt idx="86">
                  <c:v>543</c:v>
                </c:pt>
                <c:pt idx="87">
                  <c:v>543.5</c:v>
                </c:pt>
                <c:pt idx="88">
                  <c:v>544</c:v>
                </c:pt>
                <c:pt idx="89">
                  <c:v>544.5</c:v>
                </c:pt>
                <c:pt idx="90">
                  <c:v>545</c:v>
                </c:pt>
                <c:pt idx="91">
                  <c:v>545.5</c:v>
                </c:pt>
                <c:pt idx="92">
                  <c:v>546</c:v>
                </c:pt>
                <c:pt idx="93">
                  <c:v>546.5</c:v>
                </c:pt>
                <c:pt idx="94">
                  <c:v>547</c:v>
                </c:pt>
                <c:pt idx="95">
                  <c:v>547.5</c:v>
                </c:pt>
                <c:pt idx="96">
                  <c:v>548</c:v>
                </c:pt>
                <c:pt idx="97">
                  <c:v>548.5</c:v>
                </c:pt>
                <c:pt idx="98">
                  <c:v>549</c:v>
                </c:pt>
                <c:pt idx="99">
                  <c:v>549.5</c:v>
                </c:pt>
                <c:pt idx="100">
                  <c:v>550</c:v>
                </c:pt>
                <c:pt idx="101">
                  <c:v>550.5</c:v>
                </c:pt>
                <c:pt idx="102">
                  <c:v>551</c:v>
                </c:pt>
                <c:pt idx="103">
                  <c:v>551.5</c:v>
                </c:pt>
                <c:pt idx="104">
                  <c:v>552</c:v>
                </c:pt>
                <c:pt idx="105">
                  <c:v>552.5</c:v>
                </c:pt>
                <c:pt idx="106">
                  <c:v>553</c:v>
                </c:pt>
                <c:pt idx="107">
                  <c:v>553.5</c:v>
                </c:pt>
                <c:pt idx="108">
                  <c:v>554</c:v>
                </c:pt>
                <c:pt idx="109">
                  <c:v>554.5</c:v>
                </c:pt>
                <c:pt idx="110">
                  <c:v>555</c:v>
                </c:pt>
                <c:pt idx="111">
                  <c:v>555.5</c:v>
                </c:pt>
                <c:pt idx="112">
                  <c:v>556</c:v>
                </c:pt>
                <c:pt idx="113">
                  <c:v>556.5</c:v>
                </c:pt>
                <c:pt idx="114">
                  <c:v>557</c:v>
                </c:pt>
                <c:pt idx="115">
                  <c:v>557.5</c:v>
                </c:pt>
                <c:pt idx="116">
                  <c:v>558</c:v>
                </c:pt>
                <c:pt idx="117">
                  <c:v>558.5</c:v>
                </c:pt>
                <c:pt idx="118">
                  <c:v>559</c:v>
                </c:pt>
                <c:pt idx="119">
                  <c:v>559.5</c:v>
                </c:pt>
                <c:pt idx="120">
                  <c:v>560</c:v>
                </c:pt>
                <c:pt idx="121">
                  <c:v>560.5</c:v>
                </c:pt>
                <c:pt idx="122">
                  <c:v>561</c:v>
                </c:pt>
                <c:pt idx="123">
                  <c:v>561.5</c:v>
                </c:pt>
                <c:pt idx="124">
                  <c:v>562</c:v>
                </c:pt>
                <c:pt idx="125">
                  <c:v>562.5</c:v>
                </c:pt>
                <c:pt idx="126">
                  <c:v>563</c:v>
                </c:pt>
                <c:pt idx="127">
                  <c:v>563.5</c:v>
                </c:pt>
                <c:pt idx="128">
                  <c:v>564</c:v>
                </c:pt>
                <c:pt idx="129">
                  <c:v>564.5</c:v>
                </c:pt>
                <c:pt idx="130">
                  <c:v>565</c:v>
                </c:pt>
                <c:pt idx="131">
                  <c:v>565.5</c:v>
                </c:pt>
                <c:pt idx="132">
                  <c:v>566</c:v>
                </c:pt>
                <c:pt idx="133">
                  <c:v>566.5</c:v>
                </c:pt>
                <c:pt idx="134">
                  <c:v>567</c:v>
                </c:pt>
                <c:pt idx="135">
                  <c:v>567.5</c:v>
                </c:pt>
                <c:pt idx="136">
                  <c:v>568</c:v>
                </c:pt>
                <c:pt idx="137">
                  <c:v>568.5</c:v>
                </c:pt>
                <c:pt idx="138">
                  <c:v>569</c:v>
                </c:pt>
                <c:pt idx="139">
                  <c:v>569.5</c:v>
                </c:pt>
                <c:pt idx="140">
                  <c:v>570</c:v>
                </c:pt>
                <c:pt idx="141">
                  <c:v>570.5</c:v>
                </c:pt>
                <c:pt idx="142">
                  <c:v>571</c:v>
                </c:pt>
                <c:pt idx="143">
                  <c:v>571.5</c:v>
                </c:pt>
                <c:pt idx="144">
                  <c:v>572</c:v>
                </c:pt>
                <c:pt idx="145">
                  <c:v>572.5</c:v>
                </c:pt>
                <c:pt idx="146">
                  <c:v>573</c:v>
                </c:pt>
                <c:pt idx="147">
                  <c:v>573.5</c:v>
                </c:pt>
                <c:pt idx="148">
                  <c:v>574</c:v>
                </c:pt>
                <c:pt idx="149">
                  <c:v>574.5</c:v>
                </c:pt>
                <c:pt idx="150">
                  <c:v>575</c:v>
                </c:pt>
                <c:pt idx="151">
                  <c:v>575.5</c:v>
                </c:pt>
                <c:pt idx="152">
                  <c:v>576</c:v>
                </c:pt>
                <c:pt idx="153">
                  <c:v>576.5</c:v>
                </c:pt>
                <c:pt idx="154">
                  <c:v>577</c:v>
                </c:pt>
                <c:pt idx="155">
                  <c:v>577.5</c:v>
                </c:pt>
                <c:pt idx="156">
                  <c:v>578</c:v>
                </c:pt>
                <c:pt idx="157">
                  <c:v>578.5</c:v>
                </c:pt>
                <c:pt idx="158">
                  <c:v>579</c:v>
                </c:pt>
                <c:pt idx="159">
                  <c:v>579.5</c:v>
                </c:pt>
                <c:pt idx="160">
                  <c:v>580</c:v>
                </c:pt>
                <c:pt idx="161">
                  <c:v>580.5</c:v>
                </c:pt>
                <c:pt idx="162">
                  <c:v>581</c:v>
                </c:pt>
                <c:pt idx="163">
                  <c:v>581.5</c:v>
                </c:pt>
                <c:pt idx="164">
                  <c:v>582</c:v>
                </c:pt>
                <c:pt idx="165">
                  <c:v>582.5</c:v>
                </c:pt>
                <c:pt idx="166">
                  <c:v>583</c:v>
                </c:pt>
                <c:pt idx="167">
                  <c:v>583.5</c:v>
                </c:pt>
                <c:pt idx="168">
                  <c:v>584</c:v>
                </c:pt>
                <c:pt idx="169">
                  <c:v>584.5</c:v>
                </c:pt>
                <c:pt idx="170">
                  <c:v>585</c:v>
                </c:pt>
                <c:pt idx="171">
                  <c:v>585.5</c:v>
                </c:pt>
                <c:pt idx="172">
                  <c:v>586</c:v>
                </c:pt>
                <c:pt idx="173">
                  <c:v>586.5</c:v>
                </c:pt>
                <c:pt idx="174">
                  <c:v>587</c:v>
                </c:pt>
                <c:pt idx="175">
                  <c:v>587.5</c:v>
                </c:pt>
                <c:pt idx="176">
                  <c:v>588</c:v>
                </c:pt>
                <c:pt idx="177">
                  <c:v>588.5</c:v>
                </c:pt>
                <c:pt idx="178">
                  <c:v>589</c:v>
                </c:pt>
                <c:pt idx="179">
                  <c:v>589.5</c:v>
                </c:pt>
                <c:pt idx="180">
                  <c:v>590</c:v>
                </c:pt>
                <c:pt idx="181">
                  <c:v>590.5</c:v>
                </c:pt>
                <c:pt idx="182">
                  <c:v>591</c:v>
                </c:pt>
                <c:pt idx="183">
                  <c:v>591.5</c:v>
                </c:pt>
                <c:pt idx="184">
                  <c:v>592</c:v>
                </c:pt>
                <c:pt idx="185">
                  <c:v>592.5</c:v>
                </c:pt>
                <c:pt idx="186">
                  <c:v>593</c:v>
                </c:pt>
                <c:pt idx="187">
                  <c:v>593.5</c:v>
                </c:pt>
                <c:pt idx="188">
                  <c:v>594</c:v>
                </c:pt>
                <c:pt idx="189">
                  <c:v>594.5</c:v>
                </c:pt>
                <c:pt idx="190">
                  <c:v>595</c:v>
                </c:pt>
                <c:pt idx="191">
                  <c:v>595.5</c:v>
                </c:pt>
                <c:pt idx="192">
                  <c:v>596</c:v>
                </c:pt>
                <c:pt idx="193">
                  <c:v>596.5</c:v>
                </c:pt>
                <c:pt idx="194">
                  <c:v>597</c:v>
                </c:pt>
                <c:pt idx="195">
                  <c:v>597.5</c:v>
                </c:pt>
                <c:pt idx="196">
                  <c:v>598</c:v>
                </c:pt>
                <c:pt idx="197">
                  <c:v>598.5</c:v>
                </c:pt>
                <c:pt idx="198">
                  <c:v>599</c:v>
                </c:pt>
                <c:pt idx="199">
                  <c:v>599.5</c:v>
                </c:pt>
                <c:pt idx="200">
                  <c:v>600</c:v>
                </c:pt>
                <c:pt idx="201">
                  <c:v>600.5</c:v>
                </c:pt>
                <c:pt idx="202">
                  <c:v>601</c:v>
                </c:pt>
                <c:pt idx="203">
                  <c:v>601.5</c:v>
                </c:pt>
                <c:pt idx="204">
                  <c:v>602</c:v>
                </c:pt>
                <c:pt idx="205">
                  <c:v>602.5</c:v>
                </c:pt>
                <c:pt idx="206">
                  <c:v>603</c:v>
                </c:pt>
                <c:pt idx="207">
                  <c:v>603.5</c:v>
                </c:pt>
                <c:pt idx="208">
                  <c:v>604</c:v>
                </c:pt>
                <c:pt idx="209">
                  <c:v>604.5</c:v>
                </c:pt>
                <c:pt idx="210">
                  <c:v>605</c:v>
                </c:pt>
                <c:pt idx="211">
                  <c:v>605.5</c:v>
                </c:pt>
                <c:pt idx="212">
                  <c:v>606</c:v>
                </c:pt>
                <c:pt idx="213">
                  <c:v>606.5</c:v>
                </c:pt>
                <c:pt idx="214">
                  <c:v>607</c:v>
                </c:pt>
                <c:pt idx="215">
                  <c:v>607.5</c:v>
                </c:pt>
                <c:pt idx="216">
                  <c:v>608</c:v>
                </c:pt>
                <c:pt idx="217">
                  <c:v>608.5</c:v>
                </c:pt>
                <c:pt idx="218">
                  <c:v>609</c:v>
                </c:pt>
                <c:pt idx="219">
                  <c:v>609.5</c:v>
                </c:pt>
                <c:pt idx="220">
                  <c:v>610</c:v>
                </c:pt>
                <c:pt idx="221">
                  <c:v>610.5</c:v>
                </c:pt>
                <c:pt idx="222">
                  <c:v>611</c:v>
                </c:pt>
                <c:pt idx="223">
                  <c:v>611.5</c:v>
                </c:pt>
                <c:pt idx="224">
                  <c:v>612</c:v>
                </c:pt>
                <c:pt idx="225">
                  <c:v>612.5</c:v>
                </c:pt>
                <c:pt idx="226">
                  <c:v>613</c:v>
                </c:pt>
                <c:pt idx="227">
                  <c:v>613.5</c:v>
                </c:pt>
                <c:pt idx="228">
                  <c:v>614</c:v>
                </c:pt>
                <c:pt idx="229">
                  <c:v>614.5</c:v>
                </c:pt>
                <c:pt idx="230">
                  <c:v>615</c:v>
                </c:pt>
                <c:pt idx="231">
                  <c:v>615.5</c:v>
                </c:pt>
                <c:pt idx="232">
                  <c:v>616</c:v>
                </c:pt>
                <c:pt idx="233">
                  <c:v>616.5</c:v>
                </c:pt>
                <c:pt idx="234">
                  <c:v>617</c:v>
                </c:pt>
                <c:pt idx="235">
                  <c:v>617.5</c:v>
                </c:pt>
                <c:pt idx="236">
                  <c:v>618</c:v>
                </c:pt>
                <c:pt idx="237">
                  <c:v>618.5</c:v>
                </c:pt>
                <c:pt idx="238">
                  <c:v>619</c:v>
                </c:pt>
                <c:pt idx="239">
                  <c:v>619.5</c:v>
                </c:pt>
                <c:pt idx="240">
                  <c:v>620</c:v>
                </c:pt>
                <c:pt idx="241">
                  <c:v>620.5</c:v>
                </c:pt>
                <c:pt idx="242">
                  <c:v>621</c:v>
                </c:pt>
                <c:pt idx="243">
                  <c:v>621.5</c:v>
                </c:pt>
                <c:pt idx="244">
                  <c:v>622</c:v>
                </c:pt>
                <c:pt idx="245">
                  <c:v>622.5</c:v>
                </c:pt>
                <c:pt idx="246">
                  <c:v>623</c:v>
                </c:pt>
                <c:pt idx="247">
                  <c:v>623.5</c:v>
                </c:pt>
                <c:pt idx="248">
                  <c:v>624</c:v>
                </c:pt>
                <c:pt idx="249">
                  <c:v>624.5</c:v>
                </c:pt>
                <c:pt idx="250">
                  <c:v>625</c:v>
                </c:pt>
                <c:pt idx="251">
                  <c:v>625.5</c:v>
                </c:pt>
                <c:pt idx="252">
                  <c:v>626</c:v>
                </c:pt>
                <c:pt idx="253">
                  <c:v>626.5</c:v>
                </c:pt>
                <c:pt idx="254">
                  <c:v>627</c:v>
                </c:pt>
                <c:pt idx="255">
                  <c:v>627.5</c:v>
                </c:pt>
                <c:pt idx="256">
                  <c:v>628</c:v>
                </c:pt>
                <c:pt idx="257">
                  <c:v>628.5</c:v>
                </c:pt>
                <c:pt idx="258">
                  <c:v>629</c:v>
                </c:pt>
                <c:pt idx="259">
                  <c:v>629.5</c:v>
                </c:pt>
                <c:pt idx="260">
                  <c:v>630</c:v>
                </c:pt>
                <c:pt idx="261">
                  <c:v>630.5</c:v>
                </c:pt>
                <c:pt idx="262">
                  <c:v>631</c:v>
                </c:pt>
                <c:pt idx="263">
                  <c:v>631.5</c:v>
                </c:pt>
                <c:pt idx="264">
                  <c:v>632</c:v>
                </c:pt>
                <c:pt idx="265">
                  <c:v>632.5</c:v>
                </c:pt>
                <c:pt idx="266">
                  <c:v>633</c:v>
                </c:pt>
                <c:pt idx="267">
                  <c:v>633.5</c:v>
                </c:pt>
                <c:pt idx="268">
                  <c:v>634</c:v>
                </c:pt>
                <c:pt idx="269">
                  <c:v>634.5</c:v>
                </c:pt>
                <c:pt idx="270">
                  <c:v>635</c:v>
                </c:pt>
                <c:pt idx="271">
                  <c:v>635.5</c:v>
                </c:pt>
                <c:pt idx="272">
                  <c:v>636</c:v>
                </c:pt>
                <c:pt idx="273">
                  <c:v>636.5</c:v>
                </c:pt>
                <c:pt idx="274">
                  <c:v>637</c:v>
                </c:pt>
                <c:pt idx="275">
                  <c:v>637.5</c:v>
                </c:pt>
                <c:pt idx="276">
                  <c:v>638</c:v>
                </c:pt>
                <c:pt idx="277">
                  <c:v>638.5</c:v>
                </c:pt>
                <c:pt idx="278">
                  <c:v>639</c:v>
                </c:pt>
                <c:pt idx="279">
                  <c:v>639.5</c:v>
                </c:pt>
                <c:pt idx="280">
                  <c:v>640</c:v>
                </c:pt>
                <c:pt idx="281">
                  <c:v>640.5</c:v>
                </c:pt>
                <c:pt idx="282">
                  <c:v>641</c:v>
                </c:pt>
                <c:pt idx="283">
                  <c:v>641.5</c:v>
                </c:pt>
                <c:pt idx="284">
                  <c:v>642</c:v>
                </c:pt>
                <c:pt idx="285">
                  <c:v>642.5</c:v>
                </c:pt>
                <c:pt idx="286">
                  <c:v>643</c:v>
                </c:pt>
                <c:pt idx="287">
                  <c:v>643.5</c:v>
                </c:pt>
                <c:pt idx="288">
                  <c:v>644</c:v>
                </c:pt>
                <c:pt idx="289">
                  <c:v>644.5</c:v>
                </c:pt>
                <c:pt idx="290">
                  <c:v>645</c:v>
                </c:pt>
                <c:pt idx="291">
                  <c:v>645.5</c:v>
                </c:pt>
                <c:pt idx="292">
                  <c:v>646</c:v>
                </c:pt>
                <c:pt idx="293">
                  <c:v>646.5</c:v>
                </c:pt>
                <c:pt idx="294">
                  <c:v>647</c:v>
                </c:pt>
                <c:pt idx="295">
                  <c:v>647.5</c:v>
                </c:pt>
                <c:pt idx="296">
                  <c:v>648</c:v>
                </c:pt>
                <c:pt idx="297">
                  <c:v>648.5</c:v>
                </c:pt>
                <c:pt idx="298">
                  <c:v>649</c:v>
                </c:pt>
                <c:pt idx="299">
                  <c:v>649.5</c:v>
                </c:pt>
                <c:pt idx="300">
                  <c:v>650</c:v>
                </c:pt>
                <c:pt idx="301">
                  <c:v>650.5</c:v>
                </c:pt>
                <c:pt idx="302">
                  <c:v>651</c:v>
                </c:pt>
                <c:pt idx="303">
                  <c:v>651.5</c:v>
                </c:pt>
                <c:pt idx="304">
                  <c:v>652</c:v>
                </c:pt>
                <c:pt idx="305">
                  <c:v>652.5</c:v>
                </c:pt>
                <c:pt idx="306">
                  <c:v>653</c:v>
                </c:pt>
                <c:pt idx="307">
                  <c:v>653.5</c:v>
                </c:pt>
                <c:pt idx="308">
                  <c:v>654</c:v>
                </c:pt>
                <c:pt idx="309">
                  <c:v>654.5</c:v>
                </c:pt>
                <c:pt idx="310">
                  <c:v>655</c:v>
                </c:pt>
                <c:pt idx="311">
                  <c:v>655.5</c:v>
                </c:pt>
                <c:pt idx="312">
                  <c:v>656</c:v>
                </c:pt>
                <c:pt idx="313">
                  <c:v>656.5</c:v>
                </c:pt>
                <c:pt idx="314">
                  <c:v>657</c:v>
                </c:pt>
                <c:pt idx="315">
                  <c:v>657.5</c:v>
                </c:pt>
                <c:pt idx="316">
                  <c:v>658</c:v>
                </c:pt>
                <c:pt idx="317">
                  <c:v>658.5</c:v>
                </c:pt>
                <c:pt idx="318">
                  <c:v>659</c:v>
                </c:pt>
                <c:pt idx="319">
                  <c:v>659.5</c:v>
                </c:pt>
                <c:pt idx="320">
                  <c:v>660</c:v>
                </c:pt>
                <c:pt idx="321">
                  <c:v>660.5</c:v>
                </c:pt>
                <c:pt idx="322">
                  <c:v>661</c:v>
                </c:pt>
                <c:pt idx="323">
                  <c:v>661.5</c:v>
                </c:pt>
                <c:pt idx="324">
                  <c:v>662</c:v>
                </c:pt>
                <c:pt idx="325">
                  <c:v>662.5</c:v>
                </c:pt>
                <c:pt idx="326">
                  <c:v>663</c:v>
                </c:pt>
                <c:pt idx="327">
                  <c:v>663.5</c:v>
                </c:pt>
                <c:pt idx="328">
                  <c:v>664</c:v>
                </c:pt>
                <c:pt idx="329">
                  <c:v>664.5</c:v>
                </c:pt>
                <c:pt idx="330">
                  <c:v>665</c:v>
                </c:pt>
                <c:pt idx="331">
                  <c:v>665.5</c:v>
                </c:pt>
                <c:pt idx="332">
                  <c:v>666</c:v>
                </c:pt>
                <c:pt idx="333">
                  <c:v>666.5</c:v>
                </c:pt>
                <c:pt idx="334">
                  <c:v>667</c:v>
                </c:pt>
                <c:pt idx="335">
                  <c:v>667.5</c:v>
                </c:pt>
                <c:pt idx="336">
                  <c:v>668</c:v>
                </c:pt>
                <c:pt idx="337">
                  <c:v>668.5</c:v>
                </c:pt>
                <c:pt idx="338">
                  <c:v>669</c:v>
                </c:pt>
                <c:pt idx="339">
                  <c:v>669.5</c:v>
                </c:pt>
                <c:pt idx="340">
                  <c:v>670</c:v>
                </c:pt>
                <c:pt idx="341">
                  <c:v>670.5</c:v>
                </c:pt>
                <c:pt idx="342">
                  <c:v>671</c:v>
                </c:pt>
                <c:pt idx="343">
                  <c:v>671.5</c:v>
                </c:pt>
                <c:pt idx="344">
                  <c:v>672</c:v>
                </c:pt>
                <c:pt idx="345">
                  <c:v>672.5</c:v>
                </c:pt>
                <c:pt idx="346">
                  <c:v>673</c:v>
                </c:pt>
                <c:pt idx="347">
                  <c:v>673.5</c:v>
                </c:pt>
                <c:pt idx="348">
                  <c:v>674</c:v>
                </c:pt>
                <c:pt idx="349">
                  <c:v>674.5</c:v>
                </c:pt>
                <c:pt idx="350">
                  <c:v>675</c:v>
                </c:pt>
                <c:pt idx="351">
                  <c:v>675.5</c:v>
                </c:pt>
                <c:pt idx="352">
                  <c:v>676</c:v>
                </c:pt>
                <c:pt idx="353">
                  <c:v>676.5</c:v>
                </c:pt>
                <c:pt idx="354">
                  <c:v>677</c:v>
                </c:pt>
                <c:pt idx="355">
                  <c:v>677.5</c:v>
                </c:pt>
                <c:pt idx="356">
                  <c:v>678</c:v>
                </c:pt>
                <c:pt idx="357">
                  <c:v>678.5</c:v>
                </c:pt>
                <c:pt idx="358">
                  <c:v>679</c:v>
                </c:pt>
                <c:pt idx="359">
                  <c:v>679.5</c:v>
                </c:pt>
                <c:pt idx="360">
                  <c:v>680</c:v>
                </c:pt>
                <c:pt idx="361">
                  <c:v>680.5</c:v>
                </c:pt>
                <c:pt idx="362">
                  <c:v>681</c:v>
                </c:pt>
                <c:pt idx="363">
                  <c:v>681.5</c:v>
                </c:pt>
                <c:pt idx="364">
                  <c:v>682</c:v>
                </c:pt>
                <c:pt idx="365">
                  <c:v>682.5</c:v>
                </c:pt>
                <c:pt idx="366">
                  <c:v>683</c:v>
                </c:pt>
                <c:pt idx="367">
                  <c:v>683.5</c:v>
                </c:pt>
                <c:pt idx="368">
                  <c:v>684</c:v>
                </c:pt>
                <c:pt idx="369">
                  <c:v>684.5</c:v>
                </c:pt>
                <c:pt idx="370">
                  <c:v>685</c:v>
                </c:pt>
                <c:pt idx="371">
                  <c:v>685.5</c:v>
                </c:pt>
                <c:pt idx="372">
                  <c:v>686</c:v>
                </c:pt>
                <c:pt idx="373">
                  <c:v>686.5</c:v>
                </c:pt>
                <c:pt idx="374">
                  <c:v>687</c:v>
                </c:pt>
                <c:pt idx="375">
                  <c:v>687.5</c:v>
                </c:pt>
                <c:pt idx="376">
                  <c:v>688</c:v>
                </c:pt>
                <c:pt idx="377">
                  <c:v>688.5</c:v>
                </c:pt>
                <c:pt idx="378">
                  <c:v>689</c:v>
                </c:pt>
                <c:pt idx="379">
                  <c:v>689.5</c:v>
                </c:pt>
                <c:pt idx="380">
                  <c:v>690</c:v>
                </c:pt>
                <c:pt idx="381">
                  <c:v>690.5</c:v>
                </c:pt>
                <c:pt idx="382">
                  <c:v>691</c:v>
                </c:pt>
                <c:pt idx="383">
                  <c:v>691.5</c:v>
                </c:pt>
                <c:pt idx="384">
                  <c:v>692</c:v>
                </c:pt>
                <c:pt idx="385">
                  <c:v>692.5</c:v>
                </c:pt>
                <c:pt idx="386">
                  <c:v>693</c:v>
                </c:pt>
                <c:pt idx="387">
                  <c:v>693.5</c:v>
                </c:pt>
                <c:pt idx="388">
                  <c:v>694</c:v>
                </c:pt>
                <c:pt idx="389">
                  <c:v>694.5</c:v>
                </c:pt>
                <c:pt idx="390">
                  <c:v>695</c:v>
                </c:pt>
                <c:pt idx="391">
                  <c:v>695.5</c:v>
                </c:pt>
                <c:pt idx="392">
                  <c:v>696</c:v>
                </c:pt>
                <c:pt idx="393">
                  <c:v>696.5</c:v>
                </c:pt>
                <c:pt idx="394">
                  <c:v>697</c:v>
                </c:pt>
                <c:pt idx="395">
                  <c:v>697.5</c:v>
                </c:pt>
                <c:pt idx="396">
                  <c:v>698</c:v>
                </c:pt>
                <c:pt idx="397">
                  <c:v>698.5</c:v>
                </c:pt>
                <c:pt idx="398">
                  <c:v>699</c:v>
                </c:pt>
                <c:pt idx="399">
                  <c:v>699.5</c:v>
                </c:pt>
                <c:pt idx="400">
                  <c:v>700</c:v>
                </c:pt>
                <c:pt idx="401">
                  <c:v>700.5</c:v>
                </c:pt>
                <c:pt idx="402">
                  <c:v>701</c:v>
                </c:pt>
                <c:pt idx="403">
                  <c:v>701.5</c:v>
                </c:pt>
                <c:pt idx="404">
                  <c:v>702</c:v>
                </c:pt>
                <c:pt idx="405">
                  <c:v>702.5</c:v>
                </c:pt>
                <c:pt idx="406">
                  <c:v>703</c:v>
                </c:pt>
                <c:pt idx="407">
                  <c:v>703.5</c:v>
                </c:pt>
                <c:pt idx="408">
                  <c:v>704</c:v>
                </c:pt>
                <c:pt idx="409">
                  <c:v>704.5</c:v>
                </c:pt>
                <c:pt idx="410">
                  <c:v>705</c:v>
                </c:pt>
                <c:pt idx="411">
                  <c:v>705.5</c:v>
                </c:pt>
                <c:pt idx="412">
                  <c:v>706</c:v>
                </c:pt>
                <c:pt idx="413">
                  <c:v>706.5</c:v>
                </c:pt>
                <c:pt idx="414">
                  <c:v>707</c:v>
                </c:pt>
                <c:pt idx="415">
                  <c:v>707.5</c:v>
                </c:pt>
                <c:pt idx="416">
                  <c:v>708</c:v>
                </c:pt>
                <c:pt idx="417">
                  <c:v>708.5</c:v>
                </c:pt>
                <c:pt idx="418">
                  <c:v>709</c:v>
                </c:pt>
                <c:pt idx="419">
                  <c:v>709.5</c:v>
                </c:pt>
                <c:pt idx="420">
                  <c:v>710</c:v>
                </c:pt>
                <c:pt idx="421">
                  <c:v>710.5</c:v>
                </c:pt>
                <c:pt idx="422">
                  <c:v>711</c:v>
                </c:pt>
                <c:pt idx="423">
                  <c:v>711.5</c:v>
                </c:pt>
                <c:pt idx="424">
                  <c:v>712</c:v>
                </c:pt>
                <c:pt idx="425">
                  <c:v>712.5</c:v>
                </c:pt>
                <c:pt idx="426">
                  <c:v>713</c:v>
                </c:pt>
                <c:pt idx="427">
                  <c:v>713.5</c:v>
                </c:pt>
                <c:pt idx="428">
                  <c:v>714</c:v>
                </c:pt>
                <c:pt idx="429">
                  <c:v>714.5</c:v>
                </c:pt>
                <c:pt idx="430">
                  <c:v>715</c:v>
                </c:pt>
                <c:pt idx="431">
                  <c:v>715.5</c:v>
                </c:pt>
                <c:pt idx="432">
                  <c:v>716</c:v>
                </c:pt>
                <c:pt idx="433">
                  <c:v>716.5</c:v>
                </c:pt>
                <c:pt idx="434">
                  <c:v>717</c:v>
                </c:pt>
                <c:pt idx="435">
                  <c:v>717.5</c:v>
                </c:pt>
                <c:pt idx="436">
                  <c:v>718</c:v>
                </c:pt>
                <c:pt idx="437">
                  <c:v>718.5</c:v>
                </c:pt>
                <c:pt idx="438">
                  <c:v>719</c:v>
                </c:pt>
                <c:pt idx="439">
                  <c:v>719.5</c:v>
                </c:pt>
                <c:pt idx="440">
                  <c:v>720</c:v>
                </c:pt>
                <c:pt idx="441">
                  <c:v>720.5</c:v>
                </c:pt>
                <c:pt idx="442">
                  <c:v>721</c:v>
                </c:pt>
                <c:pt idx="443">
                  <c:v>721.5</c:v>
                </c:pt>
                <c:pt idx="444">
                  <c:v>722</c:v>
                </c:pt>
                <c:pt idx="445">
                  <c:v>722.5</c:v>
                </c:pt>
                <c:pt idx="446">
                  <c:v>723</c:v>
                </c:pt>
                <c:pt idx="447">
                  <c:v>723.5</c:v>
                </c:pt>
                <c:pt idx="448">
                  <c:v>724</c:v>
                </c:pt>
                <c:pt idx="449">
                  <c:v>724.5</c:v>
                </c:pt>
                <c:pt idx="450">
                  <c:v>725</c:v>
                </c:pt>
                <c:pt idx="451">
                  <c:v>725.5</c:v>
                </c:pt>
                <c:pt idx="452">
                  <c:v>726</c:v>
                </c:pt>
                <c:pt idx="453">
                  <c:v>726.5</c:v>
                </c:pt>
                <c:pt idx="454">
                  <c:v>727</c:v>
                </c:pt>
                <c:pt idx="455">
                  <c:v>727.5</c:v>
                </c:pt>
                <c:pt idx="456">
                  <c:v>728</c:v>
                </c:pt>
                <c:pt idx="457">
                  <c:v>728.5</c:v>
                </c:pt>
                <c:pt idx="458">
                  <c:v>729</c:v>
                </c:pt>
                <c:pt idx="459">
                  <c:v>729.5</c:v>
                </c:pt>
                <c:pt idx="460">
                  <c:v>730</c:v>
                </c:pt>
                <c:pt idx="461">
                  <c:v>730.5</c:v>
                </c:pt>
                <c:pt idx="462">
                  <c:v>731</c:v>
                </c:pt>
                <c:pt idx="463">
                  <c:v>731.5</c:v>
                </c:pt>
                <c:pt idx="464">
                  <c:v>732</c:v>
                </c:pt>
                <c:pt idx="465">
                  <c:v>732.5</c:v>
                </c:pt>
                <c:pt idx="466">
                  <c:v>733</c:v>
                </c:pt>
                <c:pt idx="467">
                  <c:v>733.5</c:v>
                </c:pt>
                <c:pt idx="468">
                  <c:v>734</c:v>
                </c:pt>
                <c:pt idx="469">
                  <c:v>734.5</c:v>
                </c:pt>
                <c:pt idx="470">
                  <c:v>735</c:v>
                </c:pt>
                <c:pt idx="471">
                  <c:v>735.5</c:v>
                </c:pt>
                <c:pt idx="472">
                  <c:v>736</c:v>
                </c:pt>
                <c:pt idx="473">
                  <c:v>736.5</c:v>
                </c:pt>
                <c:pt idx="474">
                  <c:v>737</c:v>
                </c:pt>
                <c:pt idx="475">
                  <c:v>737.5</c:v>
                </c:pt>
                <c:pt idx="476">
                  <c:v>738</c:v>
                </c:pt>
                <c:pt idx="477">
                  <c:v>738.5</c:v>
                </c:pt>
                <c:pt idx="478">
                  <c:v>739</c:v>
                </c:pt>
                <c:pt idx="479">
                  <c:v>739.5</c:v>
                </c:pt>
                <c:pt idx="480">
                  <c:v>740</c:v>
                </c:pt>
                <c:pt idx="481">
                  <c:v>740.5</c:v>
                </c:pt>
                <c:pt idx="482">
                  <c:v>741</c:v>
                </c:pt>
                <c:pt idx="483">
                  <c:v>741.5</c:v>
                </c:pt>
                <c:pt idx="484">
                  <c:v>742</c:v>
                </c:pt>
                <c:pt idx="485">
                  <c:v>742.5</c:v>
                </c:pt>
                <c:pt idx="486">
                  <c:v>743</c:v>
                </c:pt>
                <c:pt idx="487">
                  <c:v>743.5</c:v>
                </c:pt>
                <c:pt idx="488">
                  <c:v>744</c:v>
                </c:pt>
                <c:pt idx="489">
                  <c:v>744.5</c:v>
                </c:pt>
                <c:pt idx="490">
                  <c:v>745</c:v>
                </c:pt>
                <c:pt idx="491">
                  <c:v>745.5</c:v>
                </c:pt>
                <c:pt idx="492">
                  <c:v>746</c:v>
                </c:pt>
                <c:pt idx="493">
                  <c:v>746.5</c:v>
                </c:pt>
                <c:pt idx="494">
                  <c:v>747</c:v>
                </c:pt>
                <c:pt idx="495">
                  <c:v>747.5</c:v>
                </c:pt>
                <c:pt idx="496">
                  <c:v>748</c:v>
                </c:pt>
                <c:pt idx="497">
                  <c:v>748.5</c:v>
                </c:pt>
                <c:pt idx="498">
                  <c:v>749</c:v>
                </c:pt>
                <c:pt idx="499">
                  <c:v>749.5</c:v>
                </c:pt>
                <c:pt idx="500">
                  <c:v>750</c:v>
                </c:pt>
                <c:pt idx="501">
                  <c:v>750.5</c:v>
                </c:pt>
                <c:pt idx="502">
                  <c:v>751</c:v>
                </c:pt>
                <c:pt idx="503">
                  <c:v>751.5</c:v>
                </c:pt>
                <c:pt idx="504">
                  <c:v>752</c:v>
                </c:pt>
                <c:pt idx="505">
                  <c:v>752.5</c:v>
                </c:pt>
                <c:pt idx="506">
                  <c:v>753</c:v>
                </c:pt>
                <c:pt idx="507">
                  <c:v>753.5</c:v>
                </c:pt>
                <c:pt idx="508">
                  <c:v>754</c:v>
                </c:pt>
                <c:pt idx="509">
                  <c:v>754.5</c:v>
                </c:pt>
                <c:pt idx="510">
                  <c:v>755</c:v>
                </c:pt>
                <c:pt idx="511">
                  <c:v>755.5</c:v>
                </c:pt>
                <c:pt idx="512">
                  <c:v>756</c:v>
                </c:pt>
                <c:pt idx="513">
                  <c:v>756.5</c:v>
                </c:pt>
                <c:pt idx="514">
                  <c:v>757</c:v>
                </c:pt>
                <c:pt idx="515">
                  <c:v>757.5</c:v>
                </c:pt>
                <c:pt idx="516">
                  <c:v>758</c:v>
                </c:pt>
                <c:pt idx="517">
                  <c:v>758.5</c:v>
                </c:pt>
                <c:pt idx="518">
                  <c:v>759</c:v>
                </c:pt>
                <c:pt idx="519">
                  <c:v>759.5</c:v>
                </c:pt>
                <c:pt idx="520">
                  <c:v>760</c:v>
                </c:pt>
                <c:pt idx="521">
                  <c:v>760.5</c:v>
                </c:pt>
                <c:pt idx="522">
                  <c:v>761</c:v>
                </c:pt>
                <c:pt idx="523">
                  <c:v>761.5</c:v>
                </c:pt>
                <c:pt idx="524">
                  <c:v>762</c:v>
                </c:pt>
                <c:pt idx="525">
                  <c:v>762.5</c:v>
                </c:pt>
                <c:pt idx="526">
                  <c:v>763</c:v>
                </c:pt>
                <c:pt idx="527">
                  <c:v>763.5</c:v>
                </c:pt>
                <c:pt idx="528">
                  <c:v>764</c:v>
                </c:pt>
                <c:pt idx="529">
                  <c:v>764.5</c:v>
                </c:pt>
                <c:pt idx="530">
                  <c:v>765</c:v>
                </c:pt>
                <c:pt idx="531">
                  <c:v>765.5</c:v>
                </c:pt>
                <c:pt idx="532">
                  <c:v>766</c:v>
                </c:pt>
                <c:pt idx="533">
                  <c:v>766.5</c:v>
                </c:pt>
                <c:pt idx="534">
                  <c:v>767</c:v>
                </c:pt>
                <c:pt idx="535">
                  <c:v>767.5</c:v>
                </c:pt>
                <c:pt idx="536">
                  <c:v>768</c:v>
                </c:pt>
                <c:pt idx="537">
                  <c:v>768.5</c:v>
                </c:pt>
                <c:pt idx="538">
                  <c:v>769</c:v>
                </c:pt>
                <c:pt idx="539">
                  <c:v>769.5</c:v>
                </c:pt>
                <c:pt idx="540">
                  <c:v>770</c:v>
                </c:pt>
                <c:pt idx="541">
                  <c:v>770.5</c:v>
                </c:pt>
                <c:pt idx="542">
                  <c:v>771</c:v>
                </c:pt>
                <c:pt idx="543">
                  <c:v>771.5</c:v>
                </c:pt>
                <c:pt idx="544">
                  <c:v>772</c:v>
                </c:pt>
                <c:pt idx="545">
                  <c:v>772.5</c:v>
                </c:pt>
                <c:pt idx="546">
                  <c:v>773</c:v>
                </c:pt>
                <c:pt idx="547">
                  <c:v>773.5</c:v>
                </c:pt>
                <c:pt idx="548">
                  <c:v>774</c:v>
                </c:pt>
                <c:pt idx="549">
                  <c:v>774.5</c:v>
                </c:pt>
                <c:pt idx="550">
                  <c:v>775</c:v>
                </c:pt>
                <c:pt idx="551">
                  <c:v>775.5</c:v>
                </c:pt>
                <c:pt idx="552">
                  <c:v>776</c:v>
                </c:pt>
                <c:pt idx="553">
                  <c:v>776.5</c:v>
                </c:pt>
                <c:pt idx="554">
                  <c:v>777</c:v>
                </c:pt>
                <c:pt idx="555">
                  <c:v>777.5</c:v>
                </c:pt>
                <c:pt idx="556">
                  <c:v>778</c:v>
                </c:pt>
                <c:pt idx="557">
                  <c:v>778.5</c:v>
                </c:pt>
                <c:pt idx="558">
                  <c:v>779</c:v>
                </c:pt>
                <c:pt idx="559">
                  <c:v>779.5</c:v>
                </c:pt>
                <c:pt idx="560">
                  <c:v>780</c:v>
                </c:pt>
                <c:pt idx="561">
                  <c:v>780.5</c:v>
                </c:pt>
                <c:pt idx="562">
                  <c:v>781</c:v>
                </c:pt>
                <c:pt idx="563">
                  <c:v>781.5</c:v>
                </c:pt>
                <c:pt idx="564">
                  <c:v>782</c:v>
                </c:pt>
                <c:pt idx="565">
                  <c:v>782.5</c:v>
                </c:pt>
                <c:pt idx="566">
                  <c:v>783</c:v>
                </c:pt>
                <c:pt idx="567">
                  <c:v>783.5</c:v>
                </c:pt>
                <c:pt idx="568">
                  <c:v>784</c:v>
                </c:pt>
                <c:pt idx="569">
                  <c:v>784.5</c:v>
                </c:pt>
                <c:pt idx="570">
                  <c:v>785</c:v>
                </c:pt>
                <c:pt idx="571">
                  <c:v>785.5</c:v>
                </c:pt>
                <c:pt idx="572">
                  <c:v>786</c:v>
                </c:pt>
                <c:pt idx="573">
                  <c:v>786.5</c:v>
                </c:pt>
                <c:pt idx="574">
                  <c:v>787</c:v>
                </c:pt>
                <c:pt idx="575">
                  <c:v>787.5</c:v>
                </c:pt>
                <c:pt idx="576">
                  <c:v>788</c:v>
                </c:pt>
                <c:pt idx="577">
                  <c:v>788.5</c:v>
                </c:pt>
                <c:pt idx="578">
                  <c:v>789</c:v>
                </c:pt>
                <c:pt idx="579">
                  <c:v>789.5</c:v>
                </c:pt>
                <c:pt idx="580">
                  <c:v>790</c:v>
                </c:pt>
                <c:pt idx="581">
                  <c:v>790.5</c:v>
                </c:pt>
                <c:pt idx="582">
                  <c:v>791</c:v>
                </c:pt>
                <c:pt idx="583">
                  <c:v>791.5</c:v>
                </c:pt>
                <c:pt idx="584">
                  <c:v>792</c:v>
                </c:pt>
                <c:pt idx="585">
                  <c:v>792.5</c:v>
                </c:pt>
                <c:pt idx="586">
                  <c:v>793</c:v>
                </c:pt>
                <c:pt idx="587">
                  <c:v>793.5</c:v>
                </c:pt>
                <c:pt idx="588">
                  <c:v>794</c:v>
                </c:pt>
                <c:pt idx="589">
                  <c:v>794.5</c:v>
                </c:pt>
                <c:pt idx="590">
                  <c:v>795</c:v>
                </c:pt>
                <c:pt idx="591">
                  <c:v>795.5</c:v>
                </c:pt>
                <c:pt idx="592">
                  <c:v>796</c:v>
                </c:pt>
                <c:pt idx="593">
                  <c:v>796.5</c:v>
                </c:pt>
                <c:pt idx="594">
                  <c:v>797</c:v>
                </c:pt>
                <c:pt idx="595">
                  <c:v>797.5</c:v>
                </c:pt>
                <c:pt idx="596">
                  <c:v>798</c:v>
                </c:pt>
                <c:pt idx="597">
                  <c:v>798.5</c:v>
                </c:pt>
                <c:pt idx="598">
                  <c:v>799</c:v>
                </c:pt>
                <c:pt idx="599">
                  <c:v>799.5</c:v>
                </c:pt>
                <c:pt idx="600">
                  <c:v>800</c:v>
                </c:pt>
                <c:pt idx="601">
                  <c:v>800.5</c:v>
                </c:pt>
                <c:pt idx="602">
                  <c:v>801</c:v>
                </c:pt>
                <c:pt idx="603">
                  <c:v>801.5</c:v>
                </c:pt>
                <c:pt idx="604">
                  <c:v>802</c:v>
                </c:pt>
                <c:pt idx="605">
                  <c:v>802.5</c:v>
                </c:pt>
                <c:pt idx="606">
                  <c:v>803</c:v>
                </c:pt>
                <c:pt idx="607">
                  <c:v>803.5</c:v>
                </c:pt>
                <c:pt idx="608">
                  <c:v>804</c:v>
                </c:pt>
                <c:pt idx="609">
                  <c:v>804.5</c:v>
                </c:pt>
                <c:pt idx="610">
                  <c:v>805</c:v>
                </c:pt>
                <c:pt idx="611">
                  <c:v>805.5</c:v>
                </c:pt>
                <c:pt idx="612">
                  <c:v>806</c:v>
                </c:pt>
                <c:pt idx="613">
                  <c:v>806.5</c:v>
                </c:pt>
                <c:pt idx="614">
                  <c:v>807</c:v>
                </c:pt>
                <c:pt idx="615">
                  <c:v>807.5</c:v>
                </c:pt>
                <c:pt idx="616">
                  <c:v>808</c:v>
                </c:pt>
                <c:pt idx="617">
                  <c:v>808.5</c:v>
                </c:pt>
                <c:pt idx="618">
                  <c:v>809</c:v>
                </c:pt>
                <c:pt idx="619">
                  <c:v>809.5</c:v>
                </c:pt>
                <c:pt idx="620">
                  <c:v>810</c:v>
                </c:pt>
                <c:pt idx="621">
                  <c:v>810.5</c:v>
                </c:pt>
                <c:pt idx="622">
                  <c:v>811</c:v>
                </c:pt>
                <c:pt idx="623">
                  <c:v>811.5</c:v>
                </c:pt>
                <c:pt idx="624">
                  <c:v>812</c:v>
                </c:pt>
                <c:pt idx="625">
                  <c:v>812.5</c:v>
                </c:pt>
                <c:pt idx="626">
                  <c:v>813</c:v>
                </c:pt>
                <c:pt idx="627">
                  <c:v>813.5</c:v>
                </c:pt>
                <c:pt idx="628">
                  <c:v>814</c:v>
                </c:pt>
                <c:pt idx="629">
                  <c:v>814.5</c:v>
                </c:pt>
                <c:pt idx="630">
                  <c:v>815</c:v>
                </c:pt>
                <c:pt idx="631">
                  <c:v>815.5</c:v>
                </c:pt>
                <c:pt idx="632">
                  <c:v>816</c:v>
                </c:pt>
                <c:pt idx="633">
                  <c:v>816.5</c:v>
                </c:pt>
                <c:pt idx="634">
                  <c:v>817</c:v>
                </c:pt>
                <c:pt idx="635">
                  <c:v>817.5</c:v>
                </c:pt>
                <c:pt idx="636">
                  <c:v>818</c:v>
                </c:pt>
                <c:pt idx="637">
                  <c:v>818.5</c:v>
                </c:pt>
                <c:pt idx="638">
                  <c:v>819</c:v>
                </c:pt>
                <c:pt idx="639">
                  <c:v>819.5</c:v>
                </c:pt>
                <c:pt idx="640">
                  <c:v>820</c:v>
                </c:pt>
                <c:pt idx="641">
                  <c:v>820.5</c:v>
                </c:pt>
                <c:pt idx="642">
                  <c:v>821</c:v>
                </c:pt>
                <c:pt idx="643">
                  <c:v>821.5</c:v>
                </c:pt>
                <c:pt idx="644">
                  <c:v>822</c:v>
                </c:pt>
                <c:pt idx="645">
                  <c:v>822.5</c:v>
                </c:pt>
                <c:pt idx="646">
                  <c:v>823</c:v>
                </c:pt>
                <c:pt idx="647">
                  <c:v>823.5</c:v>
                </c:pt>
                <c:pt idx="648">
                  <c:v>824</c:v>
                </c:pt>
                <c:pt idx="649">
                  <c:v>824.5</c:v>
                </c:pt>
                <c:pt idx="650">
                  <c:v>825</c:v>
                </c:pt>
                <c:pt idx="651">
                  <c:v>825.5</c:v>
                </c:pt>
                <c:pt idx="652">
                  <c:v>826</c:v>
                </c:pt>
                <c:pt idx="653">
                  <c:v>826.5</c:v>
                </c:pt>
                <c:pt idx="654">
                  <c:v>827</c:v>
                </c:pt>
                <c:pt idx="655">
                  <c:v>827.5</c:v>
                </c:pt>
                <c:pt idx="656">
                  <c:v>828</c:v>
                </c:pt>
                <c:pt idx="657">
                  <c:v>828.5</c:v>
                </c:pt>
                <c:pt idx="658">
                  <c:v>829</c:v>
                </c:pt>
                <c:pt idx="659">
                  <c:v>829.5</c:v>
                </c:pt>
                <c:pt idx="660">
                  <c:v>830</c:v>
                </c:pt>
                <c:pt idx="661">
                  <c:v>830.5</c:v>
                </c:pt>
                <c:pt idx="662">
                  <c:v>831</c:v>
                </c:pt>
                <c:pt idx="663">
                  <c:v>831.5</c:v>
                </c:pt>
                <c:pt idx="664">
                  <c:v>832</c:v>
                </c:pt>
                <c:pt idx="665">
                  <c:v>832.5</c:v>
                </c:pt>
                <c:pt idx="666">
                  <c:v>833</c:v>
                </c:pt>
                <c:pt idx="667">
                  <c:v>833.5</c:v>
                </c:pt>
                <c:pt idx="668">
                  <c:v>834</c:v>
                </c:pt>
                <c:pt idx="669">
                  <c:v>834.5</c:v>
                </c:pt>
                <c:pt idx="670">
                  <c:v>835</c:v>
                </c:pt>
                <c:pt idx="671">
                  <c:v>835.5</c:v>
                </c:pt>
                <c:pt idx="672">
                  <c:v>836</c:v>
                </c:pt>
                <c:pt idx="673">
                  <c:v>836.5</c:v>
                </c:pt>
                <c:pt idx="674">
                  <c:v>837</c:v>
                </c:pt>
                <c:pt idx="675">
                  <c:v>837.5</c:v>
                </c:pt>
                <c:pt idx="676">
                  <c:v>838</c:v>
                </c:pt>
                <c:pt idx="677">
                  <c:v>838.5</c:v>
                </c:pt>
                <c:pt idx="678">
                  <c:v>839</c:v>
                </c:pt>
                <c:pt idx="679">
                  <c:v>839.5</c:v>
                </c:pt>
                <c:pt idx="680">
                  <c:v>840</c:v>
                </c:pt>
                <c:pt idx="681">
                  <c:v>840.5</c:v>
                </c:pt>
                <c:pt idx="682">
                  <c:v>841</c:v>
                </c:pt>
                <c:pt idx="683">
                  <c:v>841.5</c:v>
                </c:pt>
                <c:pt idx="684">
                  <c:v>842</c:v>
                </c:pt>
                <c:pt idx="685">
                  <c:v>842.5</c:v>
                </c:pt>
                <c:pt idx="686">
                  <c:v>843</c:v>
                </c:pt>
                <c:pt idx="687">
                  <c:v>843.5</c:v>
                </c:pt>
                <c:pt idx="688">
                  <c:v>844</c:v>
                </c:pt>
                <c:pt idx="689">
                  <c:v>844.5</c:v>
                </c:pt>
                <c:pt idx="690">
                  <c:v>845</c:v>
                </c:pt>
                <c:pt idx="691">
                  <c:v>845.5</c:v>
                </c:pt>
                <c:pt idx="692">
                  <c:v>846</c:v>
                </c:pt>
                <c:pt idx="693">
                  <c:v>846.5</c:v>
                </c:pt>
                <c:pt idx="694">
                  <c:v>847</c:v>
                </c:pt>
                <c:pt idx="695">
                  <c:v>847.5</c:v>
                </c:pt>
                <c:pt idx="696">
                  <c:v>848</c:v>
                </c:pt>
                <c:pt idx="697">
                  <c:v>848.5</c:v>
                </c:pt>
                <c:pt idx="698">
                  <c:v>849</c:v>
                </c:pt>
                <c:pt idx="699">
                  <c:v>849.5</c:v>
                </c:pt>
                <c:pt idx="700">
                  <c:v>850</c:v>
                </c:pt>
                <c:pt idx="701">
                  <c:v>850.5</c:v>
                </c:pt>
                <c:pt idx="702">
                  <c:v>851</c:v>
                </c:pt>
                <c:pt idx="703">
                  <c:v>851.5</c:v>
                </c:pt>
                <c:pt idx="704">
                  <c:v>852</c:v>
                </c:pt>
                <c:pt idx="705">
                  <c:v>852.5</c:v>
                </c:pt>
                <c:pt idx="706">
                  <c:v>853</c:v>
                </c:pt>
                <c:pt idx="707">
                  <c:v>853.5</c:v>
                </c:pt>
                <c:pt idx="708">
                  <c:v>854</c:v>
                </c:pt>
                <c:pt idx="709">
                  <c:v>854.5</c:v>
                </c:pt>
                <c:pt idx="710">
                  <c:v>855</c:v>
                </c:pt>
                <c:pt idx="711">
                  <c:v>855.5</c:v>
                </c:pt>
                <c:pt idx="712">
                  <c:v>856</c:v>
                </c:pt>
                <c:pt idx="713">
                  <c:v>856.5</c:v>
                </c:pt>
                <c:pt idx="714">
                  <c:v>857</c:v>
                </c:pt>
                <c:pt idx="715">
                  <c:v>857.5</c:v>
                </c:pt>
                <c:pt idx="716">
                  <c:v>858</c:v>
                </c:pt>
                <c:pt idx="717">
                  <c:v>858.5</c:v>
                </c:pt>
                <c:pt idx="718">
                  <c:v>859</c:v>
                </c:pt>
                <c:pt idx="719">
                  <c:v>859.5</c:v>
                </c:pt>
                <c:pt idx="720">
                  <c:v>860</c:v>
                </c:pt>
                <c:pt idx="721">
                  <c:v>860.5</c:v>
                </c:pt>
                <c:pt idx="722">
                  <c:v>861</c:v>
                </c:pt>
                <c:pt idx="723">
                  <c:v>861.5</c:v>
                </c:pt>
                <c:pt idx="724">
                  <c:v>862</c:v>
                </c:pt>
                <c:pt idx="725">
                  <c:v>862.5</c:v>
                </c:pt>
                <c:pt idx="726">
                  <c:v>863</c:v>
                </c:pt>
                <c:pt idx="727">
                  <c:v>863.5</c:v>
                </c:pt>
                <c:pt idx="728">
                  <c:v>864</c:v>
                </c:pt>
                <c:pt idx="729">
                  <c:v>864.5</c:v>
                </c:pt>
                <c:pt idx="730">
                  <c:v>865</c:v>
                </c:pt>
                <c:pt idx="731">
                  <c:v>865.5</c:v>
                </c:pt>
                <c:pt idx="732">
                  <c:v>866</c:v>
                </c:pt>
                <c:pt idx="733">
                  <c:v>866.5</c:v>
                </c:pt>
                <c:pt idx="734">
                  <c:v>867</c:v>
                </c:pt>
                <c:pt idx="735">
                  <c:v>867.5</c:v>
                </c:pt>
                <c:pt idx="736">
                  <c:v>868</c:v>
                </c:pt>
                <c:pt idx="737">
                  <c:v>868.5</c:v>
                </c:pt>
                <c:pt idx="738">
                  <c:v>869</c:v>
                </c:pt>
                <c:pt idx="739">
                  <c:v>869.5</c:v>
                </c:pt>
                <c:pt idx="740">
                  <c:v>870</c:v>
                </c:pt>
                <c:pt idx="741">
                  <c:v>870.5</c:v>
                </c:pt>
                <c:pt idx="742">
                  <c:v>871</c:v>
                </c:pt>
                <c:pt idx="743">
                  <c:v>871.5</c:v>
                </c:pt>
                <c:pt idx="744">
                  <c:v>872</c:v>
                </c:pt>
                <c:pt idx="745">
                  <c:v>872.5</c:v>
                </c:pt>
                <c:pt idx="746">
                  <c:v>873</c:v>
                </c:pt>
                <c:pt idx="747">
                  <c:v>873.5</c:v>
                </c:pt>
                <c:pt idx="748">
                  <c:v>874</c:v>
                </c:pt>
                <c:pt idx="749">
                  <c:v>874.5</c:v>
                </c:pt>
                <c:pt idx="750">
                  <c:v>875</c:v>
                </c:pt>
                <c:pt idx="751">
                  <c:v>875.5</c:v>
                </c:pt>
                <c:pt idx="752">
                  <c:v>876</c:v>
                </c:pt>
                <c:pt idx="753">
                  <c:v>876.5</c:v>
                </c:pt>
                <c:pt idx="754">
                  <c:v>877</c:v>
                </c:pt>
                <c:pt idx="755">
                  <c:v>877.5</c:v>
                </c:pt>
                <c:pt idx="756">
                  <c:v>878</c:v>
                </c:pt>
                <c:pt idx="757">
                  <c:v>878.5</c:v>
                </c:pt>
                <c:pt idx="758">
                  <c:v>879</c:v>
                </c:pt>
                <c:pt idx="759">
                  <c:v>879.5</c:v>
                </c:pt>
                <c:pt idx="760">
                  <c:v>880</c:v>
                </c:pt>
                <c:pt idx="761">
                  <c:v>880.5</c:v>
                </c:pt>
                <c:pt idx="762">
                  <c:v>881</c:v>
                </c:pt>
                <c:pt idx="763">
                  <c:v>881.5</c:v>
                </c:pt>
                <c:pt idx="764">
                  <c:v>882</c:v>
                </c:pt>
                <c:pt idx="765">
                  <c:v>882.5</c:v>
                </c:pt>
                <c:pt idx="766">
                  <c:v>883</c:v>
                </c:pt>
                <c:pt idx="767">
                  <c:v>883.5</c:v>
                </c:pt>
                <c:pt idx="768">
                  <c:v>884</c:v>
                </c:pt>
                <c:pt idx="769">
                  <c:v>884.5</c:v>
                </c:pt>
                <c:pt idx="770">
                  <c:v>885</c:v>
                </c:pt>
                <c:pt idx="771">
                  <c:v>885.5</c:v>
                </c:pt>
                <c:pt idx="772">
                  <c:v>886</c:v>
                </c:pt>
                <c:pt idx="773">
                  <c:v>886.5</c:v>
                </c:pt>
                <c:pt idx="774">
                  <c:v>887</c:v>
                </c:pt>
                <c:pt idx="775">
                  <c:v>887.5</c:v>
                </c:pt>
                <c:pt idx="776">
                  <c:v>888</c:v>
                </c:pt>
                <c:pt idx="777">
                  <c:v>888.5</c:v>
                </c:pt>
                <c:pt idx="778">
                  <c:v>889</c:v>
                </c:pt>
                <c:pt idx="779">
                  <c:v>889.5</c:v>
                </c:pt>
                <c:pt idx="780">
                  <c:v>890</c:v>
                </c:pt>
                <c:pt idx="781">
                  <c:v>890.5</c:v>
                </c:pt>
                <c:pt idx="782">
                  <c:v>891</c:v>
                </c:pt>
                <c:pt idx="783">
                  <c:v>891.5</c:v>
                </c:pt>
                <c:pt idx="784">
                  <c:v>892</c:v>
                </c:pt>
                <c:pt idx="785">
                  <c:v>892.5</c:v>
                </c:pt>
                <c:pt idx="786">
                  <c:v>893</c:v>
                </c:pt>
                <c:pt idx="787">
                  <c:v>893.5</c:v>
                </c:pt>
                <c:pt idx="788">
                  <c:v>894</c:v>
                </c:pt>
                <c:pt idx="789">
                  <c:v>894.5</c:v>
                </c:pt>
                <c:pt idx="790">
                  <c:v>895</c:v>
                </c:pt>
                <c:pt idx="791">
                  <c:v>895.5</c:v>
                </c:pt>
                <c:pt idx="792">
                  <c:v>896</c:v>
                </c:pt>
                <c:pt idx="793">
                  <c:v>896.5</c:v>
                </c:pt>
                <c:pt idx="794">
                  <c:v>897</c:v>
                </c:pt>
                <c:pt idx="795">
                  <c:v>897.5</c:v>
                </c:pt>
                <c:pt idx="796">
                  <c:v>898</c:v>
                </c:pt>
                <c:pt idx="797">
                  <c:v>898.5</c:v>
                </c:pt>
                <c:pt idx="798">
                  <c:v>899</c:v>
                </c:pt>
                <c:pt idx="799">
                  <c:v>899.5</c:v>
                </c:pt>
                <c:pt idx="800">
                  <c:v>900</c:v>
                </c:pt>
                <c:pt idx="801">
                  <c:v>900.5</c:v>
                </c:pt>
                <c:pt idx="802">
                  <c:v>901</c:v>
                </c:pt>
                <c:pt idx="803">
                  <c:v>901.5</c:v>
                </c:pt>
                <c:pt idx="804">
                  <c:v>902</c:v>
                </c:pt>
                <c:pt idx="805">
                  <c:v>902.5</c:v>
                </c:pt>
                <c:pt idx="806">
                  <c:v>903</c:v>
                </c:pt>
                <c:pt idx="807">
                  <c:v>903.5</c:v>
                </c:pt>
                <c:pt idx="808">
                  <c:v>904</c:v>
                </c:pt>
                <c:pt idx="809">
                  <c:v>904.5</c:v>
                </c:pt>
                <c:pt idx="810">
                  <c:v>905</c:v>
                </c:pt>
                <c:pt idx="811">
                  <c:v>905.5</c:v>
                </c:pt>
                <c:pt idx="812">
                  <c:v>906</c:v>
                </c:pt>
                <c:pt idx="813">
                  <c:v>906.5</c:v>
                </c:pt>
                <c:pt idx="814">
                  <c:v>907</c:v>
                </c:pt>
                <c:pt idx="815">
                  <c:v>907.5</c:v>
                </c:pt>
                <c:pt idx="816">
                  <c:v>908</c:v>
                </c:pt>
                <c:pt idx="817">
                  <c:v>908.5</c:v>
                </c:pt>
                <c:pt idx="818">
                  <c:v>909</c:v>
                </c:pt>
                <c:pt idx="819">
                  <c:v>909.5</c:v>
                </c:pt>
                <c:pt idx="820">
                  <c:v>910</c:v>
                </c:pt>
                <c:pt idx="821">
                  <c:v>910.5</c:v>
                </c:pt>
                <c:pt idx="822">
                  <c:v>911</c:v>
                </c:pt>
                <c:pt idx="823">
                  <c:v>911.5</c:v>
                </c:pt>
                <c:pt idx="824">
                  <c:v>912</c:v>
                </c:pt>
                <c:pt idx="825">
                  <c:v>912.5</c:v>
                </c:pt>
                <c:pt idx="826">
                  <c:v>913</c:v>
                </c:pt>
                <c:pt idx="827">
                  <c:v>913.5</c:v>
                </c:pt>
                <c:pt idx="828">
                  <c:v>914</c:v>
                </c:pt>
                <c:pt idx="829">
                  <c:v>914.5</c:v>
                </c:pt>
                <c:pt idx="830">
                  <c:v>915</c:v>
                </c:pt>
                <c:pt idx="831">
                  <c:v>915.5</c:v>
                </c:pt>
                <c:pt idx="832">
                  <c:v>916</c:v>
                </c:pt>
                <c:pt idx="833">
                  <c:v>916.5</c:v>
                </c:pt>
                <c:pt idx="834">
                  <c:v>917</c:v>
                </c:pt>
                <c:pt idx="835">
                  <c:v>917.5</c:v>
                </c:pt>
                <c:pt idx="836">
                  <c:v>918</c:v>
                </c:pt>
                <c:pt idx="837">
                  <c:v>918.5</c:v>
                </c:pt>
                <c:pt idx="838">
                  <c:v>919</c:v>
                </c:pt>
                <c:pt idx="839">
                  <c:v>919.5</c:v>
                </c:pt>
                <c:pt idx="840">
                  <c:v>920</c:v>
                </c:pt>
                <c:pt idx="841">
                  <c:v>920.5</c:v>
                </c:pt>
                <c:pt idx="842">
                  <c:v>921</c:v>
                </c:pt>
                <c:pt idx="843">
                  <c:v>921.5</c:v>
                </c:pt>
                <c:pt idx="844">
                  <c:v>922</c:v>
                </c:pt>
                <c:pt idx="845">
                  <c:v>922.5</c:v>
                </c:pt>
                <c:pt idx="846">
                  <c:v>923</c:v>
                </c:pt>
                <c:pt idx="847">
                  <c:v>923.5</c:v>
                </c:pt>
                <c:pt idx="848">
                  <c:v>924</c:v>
                </c:pt>
                <c:pt idx="849">
                  <c:v>924.5</c:v>
                </c:pt>
                <c:pt idx="850">
                  <c:v>925</c:v>
                </c:pt>
                <c:pt idx="851">
                  <c:v>925.5</c:v>
                </c:pt>
                <c:pt idx="852">
                  <c:v>926</c:v>
                </c:pt>
                <c:pt idx="853">
                  <c:v>926.5</c:v>
                </c:pt>
                <c:pt idx="854">
                  <c:v>927</c:v>
                </c:pt>
                <c:pt idx="855">
                  <c:v>927.5</c:v>
                </c:pt>
                <c:pt idx="856">
                  <c:v>928</c:v>
                </c:pt>
                <c:pt idx="857">
                  <c:v>928.5</c:v>
                </c:pt>
                <c:pt idx="858">
                  <c:v>929</c:v>
                </c:pt>
                <c:pt idx="859">
                  <c:v>929.5</c:v>
                </c:pt>
                <c:pt idx="860">
                  <c:v>930</c:v>
                </c:pt>
                <c:pt idx="861">
                  <c:v>930.5</c:v>
                </c:pt>
                <c:pt idx="862">
                  <c:v>931</c:v>
                </c:pt>
                <c:pt idx="863">
                  <c:v>931.5</c:v>
                </c:pt>
                <c:pt idx="864">
                  <c:v>932</c:v>
                </c:pt>
                <c:pt idx="865">
                  <c:v>932.5</c:v>
                </c:pt>
                <c:pt idx="866">
                  <c:v>933</c:v>
                </c:pt>
                <c:pt idx="867">
                  <c:v>933.5</c:v>
                </c:pt>
                <c:pt idx="868">
                  <c:v>934</c:v>
                </c:pt>
                <c:pt idx="869">
                  <c:v>934.5</c:v>
                </c:pt>
                <c:pt idx="870">
                  <c:v>935</c:v>
                </c:pt>
                <c:pt idx="871">
                  <c:v>935.5</c:v>
                </c:pt>
                <c:pt idx="872">
                  <c:v>936</c:v>
                </c:pt>
                <c:pt idx="873">
                  <c:v>936.5</c:v>
                </c:pt>
                <c:pt idx="874">
                  <c:v>937</c:v>
                </c:pt>
                <c:pt idx="875">
                  <c:v>937.5</c:v>
                </c:pt>
                <c:pt idx="876">
                  <c:v>938</c:v>
                </c:pt>
                <c:pt idx="877">
                  <c:v>938.5</c:v>
                </c:pt>
                <c:pt idx="878">
                  <c:v>939</c:v>
                </c:pt>
                <c:pt idx="879">
                  <c:v>939.5</c:v>
                </c:pt>
                <c:pt idx="880">
                  <c:v>940</c:v>
                </c:pt>
                <c:pt idx="881">
                  <c:v>940.5</c:v>
                </c:pt>
                <c:pt idx="882">
                  <c:v>941</c:v>
                </c:pt>
                <c:pt idx="883">
                  <c:v>941.5</c:v>
                </c:pt>
                <c:pt idx="884">
                  <c:v>942</c:v>
                </c:pt>
                <c:pt idx="885">
                  <c:v>942.5</c:v>
                </c:pt>
                <c:pt idx="886">
                  <c:v>943</c:v>
                </c:pt>
                <c:pt idx="887">
                  <c:v>943.5</c:v>
                </c:pt>
                <c:pt idx="888">
                  <c:v>944</c:v>
                </c:pt>
                <c:pt idx="889">
                  <c:v>944.5</c:v>
                </c:pt>
                <c:pt idx="890">
                  <c:v>945</c:v>
                </c:pt>
                <c:pt idx="891">
                  <c:v>945.5</c:v>
                </c:pt>
                <c:pt idx="892">
                  <c:v>946</c:v>
                </c:pt>
                <c:pt idx="893">
                  <c:v>946.5</c:v>
                </c:pt>
                <c:pt idx="894">
                  <c:v>947</c:v>
                </c:pt>
                <c:pt idx="895">
                  <c:v>947.5</c:v>
                </c:pt>
                <c:pt idx="896">
                  <c:v>948</c:v>
                </c:pt>
                <c:pt idx="897">
                  <c:v>948.5</c:v>
                </c:pt>
                <c:pt idx="898">
                  <c:v>949</c:v>
                </c:pt>
                <c:pt idx="899">
                  <c:v>949.5</c:v>
                </c:pt>
                <c:pt idx="900">
                  <c:v>950</c:v>
                </c:pt>
                <c:pt idx="901">
                  <c:v>950.5</c:v>
                </c:pt>
                <c:pt idx="902">
                  <c:v>951</c:v>
                </c:pt>
                <c:pt idx="903">
                  <c:v>951.5</c:v>
                </c:pt>
                <c:pt idx="904">
                  <c:v>952</c:v>
                </c:pt>
                <c:pt idx="905">
                  <c:v>952.5</c:v>
                </c:pt>
                <c:pt idx="906">
                  <c:v>953</c:v>
                </c:pt>
                <c:pt idx="907">
                  <c:v>953.5</c:v>
                </c:pt>
                <c:pt idx="908">
                  <c:v>954</c:v>
                </c:pt>
                <c:pt idx="909">
                  <c:v>954.5</c:v>
                </c:pt>
                <c:pt idx="910">
                  <c:v>955</c:v>
                </c:pt>
                <c:pt idx="911">
                  <c:v>955.5</c:v>
                </c:pt>
                <c:pt idx="912">
                  <c:v>956</c:v>
                </c:pt>
                <c:pt idx="913">
                  <c:v>956.5</c:v>
                </c:pt>
                <c:pt idx="914">
                  <c:v>957</c:v>
                </c:pt>
                <c:pt idx="915">
                  <c:v>957.5</c:v>
                </c:pt>
                <c:pt idx="916">
                  <c:v>958</c:v>
                </c:pt>
                <c:pt idx="917">
                  <c:v>958.5</c:v>
                </c:pt>
                <c:pt idx="918">
                  <c:v>959</c:v>
                </c:pt>
                <c:pt idx="919">
                  <c:v>959.5</c:v>
                </c:pt>
                <c:pt idx="920">
                  <c:v>960</c:v>
                </c:pt>
                <c:pt idx="921">
                  <c:v>960.5</c:v>
                </c:pt>
                <c:pt idx="922">
                  <c:v>961</c:v>
                </c:pt>
                <c:pt idx="923">
                  <c:v>961.5</c:v>
                </c:pt>
                <c:pt idx="924">
                  <c:v>962</c:v>
                </c:pt>
                <c:pt idx="925">
                  <c:v>962.5</c:v>
                </c:pt>
                <c:pt idx="926">
                  <c:v>963</c:v>
                </c:pt>
                <c:pt idx="927">
                  <c:v>963.5</c:v>
                </c:pt>
                <c:pt idx="928">
                  <c:v>964</c:v>
                </c:pt>
                <c:pt idx="929">
                  <c:v>964.5</c:v>
                </c:pt>
                <c:pt idx="930">
                  <c:v>965</c:v>
                </c:pt>
                <c:pt idx="931">
                  <c:v>965.5</c:v>
                </c:pt>
                <c:pt idx="932">
                  <c:v>966</c:v>
                </c:pt>
                <c:pt idx="933">
                  <c:v>966.5</c:v>
                </c:pt>
                <c:pt idx="934">
                  <c:v>967</c:v>
                </c:pt>
                <c:pt idx="935">
                  <c:v>967.5</c:v>
                </c:pt>
                <c:pt idx="936">
                  <c:v>968</c:v>
                </c:pt>
                <c:pt idx="937">
                  <c:v>968.5</c:v>
                </c:pt>
                <c:pt idx="938">
                  <c:v>969</c:v>
                </c:pt>
                <c:pt idx="939">
                  <c:v>969.5</c:v>
                </c:pt>
                <c:pt idx="940">
                  <c:v>970</c:v>
                </c:pt>
                <c:pt idx="941">
                  <c:v>970.5</c:v>
                </c:pt>
                <c:pt idx="942">
                  <c:v>971</c:v>
                </c:pt>
                <c:pt idx="943">
                  <c:v>971.5</c:v>
                </c:pt>
                <c:pt idx="944">
                  <c:v>972</c:v>
                </c:pt>
                <c:pt idx="945">
                  <c:v>972.5</c:v>
                </c:pt>
                <c:pt idx="946">
                  <c:v>973</c:v>
                </c:pt>
                <c:pt idx="947">
                  <c:v>973.5</c:v>
                </c:pt>
                <c:pt idx="948">
                  <c:v>974</c:v>
                </c:pt>
                <c:pt idx="949">
                  <c:v>974.5</c:v>
                </c:pt>
                <c:pt idx="950">
                  <c:v>975</c:v>
                </c:pt>
                <c:pt idx="951">
                  <c:v>975.5</c:v>
                </c:pt>
                <c:pt idx="952">
                  <c:v>976</c:v>
                </c:pt>
                <c:pt idx="953">
                  <c:v>976.5</c:v>
                </c:pt>
                <c:pt idx="954">
                  <c:v>977</c:v>
                </c:pt>
                <c:pt idx="955">
                  <c:v>977.5</c:v>
                </c:pt>
                <c:pt idx="956">
                  <c:v>978</c:v>
                </c:pt>
                <c:pt idx="957">
                  <c:v>978.5</c:v>
                </c:pt>
                <c:pt idx="958">
                  <c:v>979</c:v>
                </c:pt>
                <c:pt idx="959">
                  <c:v>979.5</c:v>
                </c:pt>
                <c:pt idx="960">
                  <c:v>980</c:v>
                </c:pt>
                <c:pt idx="961">
                  <c:v>980.5</c:v>
                </c:pt>
                <c:pt idx="962">
                  <c:v>981</c:v>
                </c:pt>
                <c:pt idx="963">
                  <c:v>981.5</c:v>
                </c:pt>
                <c:pt idx="964">
                  <c:v>982</c:v>
                </c:pt>
                <c:pt idx="965">
                  <c:v>982.5</c:v>
                </c:pt>
                <c:pt idx="966">
                  <c:v>983</c:v>
                </c:pt>
                <c:pt idx="967">
                  <c:v>983.5</c:v>
                </c:pt>
                <c:pt idx="968">
                  <c:v>984</c:v>
                </c:pt>
                <c:pt idx="969">
                  <c:v>984.5</c:v>
                </c:pt>
                <c:pt idx="970">
                  <c:v>985</c:v>
                </c:pt>
                <c:pt idx="971">
                  <c:v>985.5</c:v>
                </c:pt>
                <c:pt idx="972">
                  <c:v>986</c:v>
                </c:pt>
                <c:pt idx="973">
                  <c:v>986.5</c:v>
                </c:pt>
                <c:pt idx="974">
                  <c:v>987</c:v>
                </c:pt>
                <c:pt idx="975">
                  <c:v>987.5</c:v>
                </c:pt>
                <c:pt idx="976">
                  <c:v>988</c:v>
                </c:pt>
                <c:pt idx="977">
                  <c:v>988.5</c:v>
                </c:pt>
                <c:pt idx="978">
                  <c:v>989</c:v>
                </c:pt>
                <c:pt idx="979">
                  <c:v>989.5</c:v>
                </c:pt>
                <c:pt idx="980">
                  <c:v>990</c:v>
                </c:pt>
                <c:pt idx="981">
                  <c:v>990.5</c:v>
                </c:pt>
                <c:pt idx="982">
                  <c:v>991</c:v>
                </c:pt>
                <c:pt idx="983">
                  <c:v>991.5</c:v>
                </c:pt>
                <c:pt idx="984">
                  <c:v>992</c:v>
                </c:pt>
                <c:pt idx="985">
                  <c:v>992.5</c:v>
                </c:pt>
                <c:pt idx="986">
                  <c:v>993</c:v>
                </c:pt>
                <c:pt idx="987">
                  <c:v>993.5</c:v>
                </c:pt>
                <c:pt idx="988">
                  <c:v>994</c:v>
                </c:pt>
                <c:pt idx="989">
                  <c:v>994.5</c:v>
                </c:pt>
                <c:pt idx="990">
                  <c:v>995</c:v>
                </c:pt>
                <c:pt idx="991">
                  <c:v>995.5</c:v>
                </c:pt>
                <c:pt idx="992">
                  <c:v>996</c:v>
                </c:pt>
                <c:pt idx="993">
                  <c:v>996.5</c:v>
                </c:pt>
                <c:pt idx="994">
                  <c:v>997</c:v>
                </c:pt>
                <c:pt idx="995">
                  <c:v>997.5</c:v>
                </c:pt>
                <c:pt idx="996">
                  <c:v>998</c:v>
                </c:pt>
                <c:pt idx="997">
                  <c:v>998.5</c:v>
                </c:pt>
                <c:pt idx="998">
                  <c:v>999</c:v>
                </c:pt>
                <c:pt idx="999">
                  <c:v>999.5</c:v>
                </c:pt>
                <c:pt idx="1000">
                  <c:v>1000</c:v>
                </c:pt>
                <c:pt idx="1001">
                  <c:v>1000.5</c:v>
                </c:pt>
                <c:pt idx="1002">
                  <c:v>1001</c:v>
                </c:pt>
                <c:pt idx="1003">
                  <c:v>1001.5</c:v>
                </c:pt>
                <c:pt idx="1004">
                  <c:v>1002</c:v>
                </c:pt>
                <c:pt idx="1005">
                  <c:v>1002.5</c:v>
                </c:pt>
                <c:pt idx="1006">
                  <c:v>1003</c:v>
                </c:pt>
                <c:pt idx="1007">
                  <c:v>1003.5</c:v>
                </c:pt>
                <c:pt idx="1008">
                  <c:v>1004</c:v>
                </c:pt>
                <c:pt idx="1009">
                  <c:v>1004.5</c:v>
                </c:pt>
                <c:pt idx="1010">
                  <c:v>1005</c:v>
                </c:pt>
                <c:pt idx="1011">
                  <c:v>1005.5</c:v>
                </c:pt>
                <c:pt idx="1012">
                  <c:v>1006</c:v>
                </c:pt>
                <c:pt idx="1013">
                  <c:v>1006.5</c:v>
                </c:pt>
                <c:pt idx="1014">
                  <c:v>1007</c:v>
                </c:pt>
                <c:pt idx="1015">
                  <c:v>1007.5</c:v>
                </c:pt>
                <c:pt idx="1016">
                  <c:v>1008</c:v>
                </c:pt>
                <c:pt idx="1017">
                  <c:v>1008.5</c:v>
                </c:pt>
                <c:pt idx="1018">
                  <c:v>1009</c:v>
                </c:pt>
                <c:pt idx="1019">
                  <c:v>1009.5</c:v>
                </c:pt>
                <c:pt idx="1020">
                  <c:v>1010</c:v>
                </c:pt>
                <c:pt idx="1021">
                  <c:v>1010.5</c:v>
                </c:pt>
                <c:pt idx="1022">
                  <c:v>1011</c:v>
                </c:pt>
                <c:pt idx="1023">
                  <c:v>1011.5</c:v>
                </c:pt>
                <c:pt idx="1024">
                  <c:v>1012</c:v>
                </c:pt>
                <c:pt idx="1025">
                  <c:v>1012.5</c:v>
                </c:pt>
                <c:pt idx="1026">
                  <c:v>1013</c:v>
                </c:pt>
                <c:pt idx="1027">
                  <c:v>1013.5</c:v>
                </c:pt>
                <c:pt idx="1028">
                  <c:v>1014</c:v>
                </c:pt>
                <c:pt idx="1029">
                  <c:v>1014.5</c:v>
                </c:pt>
                <c:pt idx="1030">
                  <c:v>1015</c:v>
                </c:pt>
                <c:pt idx="1031">
                  <c:v>1015.5</c:v>
                </c:pt>
                <c:pt idx="1032">
                  <c:v>1016</c:v>
                </c:pt>
                <c:pt idx="1033">
                  <c:v>1016.5</c:v>
                </c:pt>
                <c:pt idx="1034">
                  <c:v>1017</c:v>
                </c:pt>
                <c:pt idx="1035">
                  <c:v>1017.5</c:v>
                </c:pt>
                <c:pt idx="1036">
                  <c:v>1018</c:v>
                </c:pt>
                <c:pt idx="1037">
                  <c:v>1018.5</c:v>
                </c:pt>
                <c:pt idx="1038">
                  <c:v>1019</c:v>
                </c:pt>
                <c:pt idx="1039">
                  <c:v>1019.5</c:v>
                </c:pt>
                <c:pt idx="1040">
                  <c:v>1020</c:v>
                </c:pt>
                <c:pt idx="1041">
                  <c:v>1020.5</c:v>
                </c:pt>
                <c:pt idx="1042">
                  <c:v>1021</c:v>
                </c:pt>
                <c:pt idx="1043">
                  <c:v>1021.5</c:v>
                </c:pt>
                <c:pt idx="1044">
                  <c:v>1022</c:v>
                </c:pt>
                <c:pt idx="1045">
                  <c:v>1022.5</c:v>
                </c:pt>
                <c:pt idx="1046">
                  <c:v>1023</c:v>
                </c:pt>
                <c:pt idx="1047">
                  <c:v>1023.5</c:v>
                </c:pt>
                <c:pt idx="1048">
                  <c:v>1024</c:v>
                </c:pt>
                <c:pt idx="1049">
                  <c:v>1024.5</c:v>
                </c:pt>
                <c:pt idx="1050">
                  <c:v>1025</c:v>
                </c:pt>
                <c:pt idx="1051">
                  <c:v>1025.5</c:v>
                </c:pt>
                <c:pt idx="1052">
                  <c:v>1026</c:v>
                </c:pt>
                <c:pt idx="1053">
                  <c:v>1026.5</c:v>
                </c:pt>
                <c:pt idx="1054">
                  <c:v>1027</c:v>
                </c:pt>
                <c:pt idx="1055">
                  <c:v>1027.5</c:v>
                </c:pt>
                <c:pt idx="1056">
                  <c:v>1028</c:v>
                </c:pt>
                <c:pt idx="1057">
                  <c:v>1028.5</c:v>
                </c:pt>
                <c:pt idx="1058">
                  <c:v>1029</c:v>
                </c:pt>
                <c:pt idx="1059">
                  <c:v>1029.5</c:v>
                </c:pt>
                <c:pt idx="1060">
                  <c:v>1030</c:v>
                </c:pt>
                <c:pt idx="1061">
                  <c:v>1030.5</c:v>
                </c:pt>
                <c:pt idx="1062">
                  <c:v>1031</c:v>
                </c:pt>
                <c:pt idx="1063">
                  <c:v>1031.5</c:v>
                </c:pt>
                <c:pt idx="1064">
                  <c:v>1032</c:v>
                </c:pt>
                <c:pt idx="1065">
                  <c:v>1032.5</c:v>
                </c:pt>
                <c:pt idx="1066">
                  <c:v>1033</c:v>
                </c:pt>
                <c:pt idx="1067">
                  <c:v>1033.5</c:v>
                </c:pt>
                <c:pt idx="1068">
                  <c:v>1034</c:v>
                </c:pt>
                <c:pt idx="1069">
                  <c:v>1034.5</c:v>
                </c:pt>
                <c:pt idx="1070">
                  <c:v>1035</c:v>
                </c:pt>
                <c:pt idx="1071">
                  <c:v>1035.5</c:v>
                </c:pt>
                <c:pt idx="1072">
                  <c:v>1036</c:v>
                </c:pt>
                <c:pt idx="1073">
                  <c:v>1036.5</c:v>
                </c:pt>
                <c:pt idx="1074">
                  <c:v>1037</c:v>
                </c:pt>
                <c:pt idx="1075">
                  <c:v>1037.5</c:v>
                </c:pt>
                <c:pt idx="1076">
                  <c:v>1038</c:v>
                </c:pt>
                <c:pt idx="1077">
                  <c:v>1038.5</c:v>
                </c:pt>
                <c:pt idx="1078">
                  <c:v>1039</c:v>
                </c:pt>
                <c:pt idx="1079">
                  <c:v>1039.5</c:v>
                </c:pt>
                <c:pt idx="1080">
                  <c:v>1040</c:v>
                </c:pt>
                <c:pt idx="1081">
                  <c:v>1040.5</c:v>
                </c:pt>
                <c:pt idx="1082">
                  <c:v>1041</c:v>
                </c:pt>
                <c:pt idx="1083">
                  <c:v>1041.5</c:v>
                </c:pt>
                <c:pt idx="1084">
                  <c:v>1042</c:v>
                </c:pt>
                <c:pt idx="1085">
                  <c:v>1042.5</c:v>
                </c:pt>
                <c:pt idx="1086">
                  <c:v>1043</c:v>
                </c:pt>
                <c:pt idx="1087">
                  <c:v>1043.5</c:v>
                </c:pt>
                <c:pt idx="1088">
                  <c:v>1044</c:v>
                </c:pt>
                <c:pt idx="1089">
                  <c:v>1044.5</c:v>
                </c:pt>
                <c:pt idx="1090">
                  <c:v>1045</c:v>
                </c:pt>
                <c:pt idx="1091">
                  <c:v>1045.5</c:v>
                </c:pt>
                <c:pt idx="1092">
                  <c:v>1046</c:v>
                </c:pt>
                <c:pt idx="1093">
                  <c:v>1046.5</c:v>
                </c:pt>
                <c:pt idx="1094">
                  <c:v>1047</c:v>
                </c:pt>
                <c:pt idx="1095">
                  <c:v>1047.5</c:v>
                </c:pt>
                <c:pt idx="1096">
                  <c:v>1048</c:v>
                </c:pt>
                <c:pt idx="1097">
                  <c:v>1048.5</c:v>
                </c:pt>
                <c:pt idx="1098">
                  <c:v>1049</c:v>
                </c:pt>
                <c:pt idx="1099">
                  <c:v>1049.5</c:v>
                </c:pt>
                <c:pt idx="1100">
                  <c:v>1050</c:v>
                </c:pt>
                <c:pt idx="1101">
                  <c:v>1050.5</c:v>
                </c:pt>
                <c:pt idx="1102">
                  <c:v>1051</c:v>
                </c:pt>
                <c:pt idx="1103">
                  <c:v>1051.5</c:v>
                </c:pt>
                <c:pt idx="1104">
                  <c:v>1052</c:v>
                </c:pt>
                <c:pt idx="1105">
                  <c:v>1052.5</c:v>
                </c:pt>
                <c:pt idx="1106">
                  <c:v>1053</c:v>
                </c:pt>
                <c:pt idx="1107">
                  <c:v>1053.5</c:v>
                </c:pt>
                <c:pt idx="1108">
                  <c:v>1054</c:v>
                </c:pt>
                <c:pt idx="1109">
                  <c:v>1054.5</c:v>
                </c:pt>
                <c:pt idx="1110">
                  <c:v>1055</c:v>
                </c:pt>
                <c:pt idx="1111">
                  <c:v>1055.5</c:v>
                </c:pt>
                <c:pt idx="1112">
                  <c:v>1056</c:v>
                </c:pt>
                <c:pt idx="1113">
                  <c:v>1056.5</c:v>
                </c:pt>
                <c:pt idx="1114">
                  <c:v>1057</c:v>
                </c:pt>
                <c:pt idx="1115">
                  <c:v>1057.5</c:v>
                </c:pt>
                <c:pt idx="1116">
                  <c:v>1058</c:v>
                </c:pt>
                <c:pt idx="1117">
                  <c:v>1058.5</c:v>
                </c:pt>
                <c:pt idx="1118">
                  <c:v>1059</c:v>
                </c:pt>
                <c:pt idx="1119">
                  <c:v>1059.5</c:v>
                </c:pt>
                <c:pt idx="1120">
                  <c:v>1060</c:v>
                </c:pt>
                <c:pt idx="1121">
                  <c:v>1060.5</c:v>
                </c:pt>
                <c:pt idx="1122">
                  <c:v>1061</c:v>
                </c:pt>
                <c:pt idx="1123">
                  <c:v>1061.5</c:v>
                </c:pt>
                <c:pt idx="1124">
                  <c:v>1062</c:v>
                </c:pt>
                <c:pt idx="1125">
                  <c:v>1062.5</c:v>
                </c:pt>
                <c:pt idx="1126">
                  <c:v>1063</c:v>
                </c:pt>
                <c:pt idx="1127">
                  <c:v>1063.5</c:v>
                </c:pt>
                <c:pt idx="1128">
                  <c:v>1064</c:v>
                </c:pt>
                <c:pt idx="1129">
                  <c:v>1064.5</c:v>
                </c:pt>
                <c:pt idx="1130">
                  <c:v>1065</c:v>
                </c:pt>
                <c:pt idx="1131">
                  <c:v>1065.5</c:v>
                </c:pt>
                <c:pt idx="1132">
                  <c:v>1066</c:v>
                </c:pt>
                <c:pt idx="1133">
                  <c:v>1066.5</c:v>
                </c:pt>
                <c:pt idx="1134">
                  <c:v>1067</c:v>
                </c:pt>
                <c:pt idx="1135">
                  <c:v>1067.5</c:v>
                </c:pt>
                <c:pt idx="1136">
                  <c:v>1068</c:v>
                </c:pt>
                <c:pt idx="1137">
                  <c:v>1068.5</c:v>
                </c:pt>
                <c:pt idx="1138">
                  <c:v>1069</c:v>
                </c:pt>
                <c:pt idx="1139">
                  <c:v>1069.5</c:v>
                </c:pt>
                <c:pt idx="1140">
                  <c:v>1070</c:v>
                </c:pt>
                <c:pt idx="1141">
                  <c:v>1075</c:v>
                </c:pt>
                <c:pt idx="1142">
                  <c:v>1080</c:v>
                </c:pt>
                <c:pt idx="1143">
                  <c:v>1085</c:v>
                </c:pt>
                <c:pt idx="1144">
                  <c:v>1090</c:v>
                </c:pt>
                <c:pt idx="1145">
                  <c:v>1095</c:v>
                </c:pt>
                <c:pt idx="1146">
                  <c:v>1100</c:v>
                </c:pt>
                <c:pt idx="1147">
                  <c:v>1105</c:v>
                </c:pt>
                <c:pt idx="1148">
                  <c:v>1110</c:v>
                </c:pt>
                <c:pt idx="1149">
                  <c:v>1115</c:v>
                </c:pt>
                <c:pt idx="1150">
                  <c:v>1120</c:v>
                </c:pt>
                <c:pt idx="1151">
                  <c:v>1125</c:v>
                </c:pt>
                <c:pt idx="1152">
                  <c:v>1130</c:v>
                </c:pt>
                <c:pt idx="1153">
                  <c:v>1135</c:v>
                </c:pt>
                <c:pt idx="1154">
                  <c:v>1140</c:v>
                </c:pt>
                <c:pt idx="1155">
                  <c:v>1145</c:v>
                </c:pt>
                <c:pt idx="1156">
                  <c:v>1150</c:v>
                </c:pt>
                <c:pt idx="1157">
                  <c:v>1150.5</c:v>
                </c:pt>
                <c:pt idx="1158">
                  <c:v>1151</c:v>
                </c:pt>
                <c:pt idx="1159">
                  <c:v>1151.5</c:v>
                </c:pt>
                <c:pt idx="1160">
                  <c:v>1152</c:v>
                </c:pt>
                <c:pt idx="1161">
                  <c:v>1152.5</c:v>
                </c:pt>
                <c:pt idx="1162">
                  <c:v>1153</c:v>
                </c:pt>
                <c:pt idx="1163">
                  <c:v>1153.5</c:v>
                </c:pt>
                <c:pt idx="1164">
                  <c:v>1154</c:v>
                </c:pt>
                <c:pt idx="1165">
                  <c:v>1154.5</c:v>
                </c:pt>
                <c:pt idx="1166">
                  <c:v>1155</c:v>
                </c:pt>
                <c:pt idx="1167">
                  <c:v>1155.5</c:v>
                </c:pt>
                <c:pt idx="1168">
                  <c:v>1156</c:v>
                </c:pt>
                <c:pt idx="1169">
                  <c:v>1156.5</c:v>
                </c:pt>
                <c:pt idx="1170">
                  <c:v>1157</c:v>
                </c:pt>
                <c:pt idx="1171">
                  <c:v>1157.5</c:v>
                </c:pt>
                <c:pt idx="1172">
                  <c:v>1158</c:v>
                </c:pt>
                <c:pt idx="1173">
                  <c:v>1158.5</c:v>
                </c:pt>
                <c:pt idx="1174">
                  <c:v>1159</c:v>
                </c:pt>
                <c:pt idx="1175">
                  <c:v>1159.5</c:v>
                </c:pt>
                <c:pt idx="1176">
                  <c:v>1160</c:v>
                </c:pt>
                <c:pt idx="1177">
                  <c:v>1160.5</c:v>
                </c:pt>
                <c:pt idx="1178">
                  <c:v>1161</c:v>
                </c:pt>
                <c:pt idx="1179">
                  <c:v>1161.5</c:v>
                </c:pt>
                <c:pt idx="1180">
                  <c:v>1162</c:v>
                </c:pt>
                <c:pt idx="1181">
                  <c:v>1162.5</c:v>
                </c:pt>
                <c:pt idx="1182">
                  <c:v>1163</c:v>
                </c:pt>
                <c:pt idx="1183">
                  <c:v>1163.5</c:v>
                </c:pt>
                <c:pt idx="1184">
                  <c:v>1164</c:v>
                </c:pt>
                <c:pt idx="1185">
                  <c:v>1164.5</c:v>
                </c:pt>
                <c:pt idx="1186">
                  <c:v>1165</c:v>
                </c:pt>
                <c:pt idx="1187">
                  <c:v>1165.5</c:v>
                </c:pt>
                <c:pt idx="1188">
                  <c:v>1166</c:v>
                </c:pt>
                <c:pt idx="1189">
                  <c:v>1166.5</c:v>
                </c:pt>
                <c:pt idx="1190">
                  <c:v>1167</c:v>
                </c:pt>
                <c:pt idx="1191">
                  <c:v>1167.5</c:v>
                </c:pt>
                <c:pt idx="1192">
                  <c:v>1168</c:v>
                </c:pt>
                <c:pt idx="1193">
                  <c:v>1168.5</c:v>
                </c:pt>
                <c:pt idx="1194">
                  <c:v>1169</c:v>
                </c:pt>
                <c:pt idx="1195">
                  <c:v>1169.5</c:v>
                </c:pt>
                <c:pt idx="1196">
                  <c:v>1170</c:v>
                </c:pt>
                <c:pt idx="1197">
                  <c:v>1170.5</c:v>
                </c:pt>
                <c:pt idx="1198">
                  <c:v>1171</c:v>
                </c:pt>
                <c:pt idx="1199">
                  <c:v>1171.5</c:v>
                </c:pt>
                <c:pt idx="1200">
                  <c:v>1172</c:v>
                </c:pt>
                <c:pt idx="1201">
                  <c:v>1172.5</c:v>
                </c:pt>
                <c:pt idx="1202">
                  <c:v>1173</c:v>
                </c:pt>
                <c:pt idx="1203">
                  <c:v>1173.5</c:v>
                </c:pt>
                <c:pt idx="1204">
                  <c:v>1174</c:v>
                </c:pt>
                <c:pt idx="1205">
                  <c:v>1174.5</c:v>
                </c:pt>
                <c:pt idx="1206">
                  <c:v>1175</c:v>
                </c:pt>
                <c:pt idx="1207">
                  <c:v>1175.5</c:v>
                </c:pt>
                <c:pt idx="1208">
                  <c:v>1176</c:v>
                </c:pt>
                <c:pt idx="1209">
                  <c:v>1176.5</c:v>
                </c:pt>
                <c:pt idx="1210">
                  <c:v>1177</c:v>
                </c:pt>
                <c:pt idx="1211">
                  <c:v>1177.5</c:v>
                </c:pt>
                <c:pt idx="1212">
                  <c:v>1178</c:v>
                </c:pt>
                <c:pt idx="1213">
                  <c:v>1178.5</c:v>
                </c:pt>
                <c:pt idx="1214">
                  <c:v>1179</c:v>
                </c:pt>
                <c:pt idx="1215">
                  <c:v>1179.5</c:v>
                </c:pt>
                <c:pt idx="1216">
                  <c:v>1180</c:v>
                </c:pt>
                <c:pt idx="1217">
                  <c:v>1180.5</c:v>
                </c:pt>
                <c:pt idx="1218">
                  <c:v>1181</c:v>
                </c:pt>
                <c:pt idx="1219">
                  <c:v>1181.5</c:v>
                </c:pt>
                <c:pt idx="1220">
                  <c:v>1182</c:v>
                </c:pt>
                <c:pt idx="1221">
                  <c:v>1182.5</c:v>
                </c:pt>
                <c:pt idx="1222">
                  <c:v>1183</c:v>
                </c:pt>
                <c:pt idx="1223">
                  <c:v>1183.5</c:v>
                </c:pt>
                <c:pt idx="1224">
                  <c:v>1184</c:v>
                </c:pt>
                <c:pt idx="1225">
                  <c:v>1184.5</c:v>
                </c:pt>
                <c:pt idx="1226">
                  <c:v>1185</c:v>
                </c:pt>
                <c:pt idx="1227">
                  <c:v>1185.5</c:v>
                </c:pt>
                <c:pt idx="1228">
                  <c:v>1186</c:v>
                </c:pt>
                <c:pt idx="1229">
                  <c:v>1186.5</c:v>
                </c:pt>
                <c:pt idx="1230">
                  <c:v>1187</c:v>
                </c:pt>
                <c:pt idx="1231">
                  <c:v>1187.5</c:v>
                </c:pt>
                <c:pt idx="1232">
                  <c:v>1188</c:v>
                </c:pt>
                <c:pt idx="1233">
                  <c:v>1188.5</c:v>
                </c:pt>
                <c:pt idx="1234">
                  <c:v>1189</c:v>
                </c:pt>
                <c:pt idx="1235">
                  <c:v>1189.5</c:v>
                </c:pt>
                <c:pt idx="1236">
                  <c:v>1190</c:v>
                </c:pt>
                <c:pt idx="1237">
                  <c:v>1190.5</c:v>
                </c:pt>
                <c:pt idx="1238">
                  <c:v>1191</c:v>
                </c:pt>
                <c:pt idx="1239">
                  <c:v>1191.5</c:v>
                </c:pt>
                <c:pt idx="1240">
                  <c:v>1192</c:v>
                </c:pt>
                <c:pt idx="1241">
                  <c:v>1192.5</c:v>
                </c:pt>
                <c:pt idx="1242">
                  <c:v>1193</c:v>
                </c:pt>
                <c:pt idx="1243">
                  <c:v>1193.5</c:v>
                </c:pt>
                <c:pt idx="1244">
                  <c:v>1194</c:v>
                </c:pt>
                <c:pt idx="1245">
                  <c:v>1194.5</c:v>
                </c:pt>
                <c:pt idx="1246">
                  <c:v>1195</c:v>
                </c:pt>
                <c:pt idx="1247">
                  <c:v>1195.5</c:v>
                </c:pt>
                <c:pt idx="1248">
                  <c:v>1196</c:v>
                </c:pt>
                <c:pt idx="1249">
                  <c:v>1196.5</c:v>
                </c:pt>
                <c:pt idx="1250">
                  <c:v>1197</c:v>
                </c:pt>
                <c:pt idx="1251">
                  <c:v>1197.5</c:v>
                </c:pt>
                <c:pt idx="1252">
                  <c:v>1198</c:v>
                </c:pt>
                <c:pt idx="1253">
                  <c:v>1198.5</c:v>
                </c:pt>
                <c:pt idx="1254">
                  <c:v>1199</c:v>
                </c:pt>
                <c:pt idx="1255">
                  <c:v>1199.5</c:v>
                </c:pt>
                <c:pt idx="1256">
                  <c:v>1200</c:v>
                </c:pt>
                <c:pt idx="1257">
                  <c:v>1200.5</c:v>
                </c:pt>
                <c:pt idx="1258">
                  <c:v>1201</c:v>
                </c:pt>
                <c:pt idx="1259">
                  <c:v>1201.5</c:v>
                </c:pt>
                <c:pt idx="1260">
                  <c:v>1202</c:v>
                </c:pt>
                <c:pt idx="1261">
                  <c:v>1202.5</c:v>
                </c:pt>
                <c:pt idx="1262">
                  <c:v>1203</c:v>
                </c:pt>
                <c:pt idx="1263">
                  <c:v>1203.5</c:v>
                </c:pt>
                <c:pt idx="1264">
                  <c:v>1204</c:v>
                </c:pt>
                <c:pt idx="1265">
                  <c:v>1204.5</c:v>
                </c:pt>
                <c:pt idx="1266">
                  <c:v>1205</c:v>
                </c:pt>
                <c:pt idx="1267">
                  <c:v>1205.5</c:v>
                </c:pt>
                <c:pt idx="1268">
                  <c:v>1206</c:v>
                </c:pt>
                <c:pt idx="1269">
                  <c:v>1206.5</c:v>
                </c:pt>
                <c:pt idx="1270">
                  <c:v>1207</c:v>
                </c:pt>
                <c:pt idx="1271">
                  <c:v>1207.5</c:v>
                </c:pt>
                <c:pt idx="1272">
                  <c:v>1208</c:v>
                </c:pt>
                <c:pt idx="1273">
                  <c:v>1208.5</c:v>
                </c:pt>
                <c:pt idx="1274">
                  <c:v>1209</c:v>
                </c:pt>
                <c:pt idx="1275">
                  <c:v>1209.5</c:v>
                </c:pt>
                <c:pt idx="1276">
                  <c:v>1210</c:v>
                </c:pt>
                <c:pt idx="1277">
                  <c:v>1210.5</c:v>
                </c:pt>
                <c:pt idx="1278">
                  <c:v>1211</c:v>
                </c:pt>
                <c:pt idx="1279">
                  <c:v>1211.5</c:v>
                </c:pt>
                <c:pt idx="1280">
                  <c:v>1212</c:v>
                </c:pt>
                <c:pt idx="1281">
                  <c:v>1212.5</c:v>
                </c:pt>
                <c:pt idx="1282">
                  <c:v>1213</c:v>
                </c:pt>
                <c:pt idx="1283">
                  <c:v>1213.5</c:v>
                </c:pt>
                <c:pt idx="1284">
                  <c:v>1214</c:v>
                </c:pt>
                <c:pt idx="1285">
                  <c:v>1214.5</c:v>
                </c:pt>
                <c:pt idx="1286">
                  <c:v>1215</c:v>
                </c:pt>
                <c:pt idx="1287">
                  <c:v>1215.5</c:v>
                </c:pt>
                <c:pt idx="1288">
                  <c:v>1216</c:v>
                </c:pt>
                <c:pt idx="1289">
                  <c:v>1216.5</c:v>
                </c:pt>
                <c:pt idx="1290">
                  <c:v>1217</c:v>
                </c:pt>
                <c:pt idx="1291">
                  <c:v>1217.5</c:v>
                </c:pt>
                <c:pt idx="1292">
                  <c:v>1218</c:v>
                </c:pt>
                <c:pt idx="1293">
                  <c:v>1218.5</c:v>
                </c:pt>
                <c:pt idx="1294">
                  <c:v>1219</c:v>
                </c:pt>
                <c:pt idx="1295">
                  <c:v>1219.5</c:v>
                </c:pt>
                <c:pt idx="1296">
                  <c:v>1220</c:v>
                </c:pt>
                <c:pt idx="1297">
                  <c:v>1220.5</c:v>
                </c:pt>
                <c:pt idx="1298">
                  <c:v>1221</c:v>
                </c:pt>
                <c:pt idx="1299">
                  <c:v>1221.5</c:v>
                </c:pt>
                <c:pt idx="1300">
                  <c:v>1222</c:v>
                </c:pt>
                <c:pt idx="1301">
                  <c:v>1222.5</c:v>
                </c:pt>
                <c:pt idx="1302">
                  <c:v>1223</c:v>
                </c:pt>
                <c:pt idx="1303">
                  <c:v>1223.5</c:v>
                </c:pt>
                <c:pt idx="1304">
                  <c:v>1224</c:v>
                </c:pt>
                <c:pt idx="1305">
                  <c:v>1224.5</c:v>
                </c:pt>
                <c:pt idx="1306">
                  <c:v>1225</c:v>
                </c:pt>
                <c:pt idx="1307">
                  <c:v>1225.5</c:v>
                </c:pt>
                <c:pt idx="1308">
                  <c:v>1226</c:v>
                </c:pt>
                <c:pt idx="1309">
                  <c:v>1226.5</c:v>
                </c:pt>
                <c:pt idx="1310">
                  <c:v>1227</c:v>
                </c:pt>
                <c:pt idx="1311">
                  <c:v>1227.5</c:v>
                </c:pt>
                <c:pt idx="1312">
                  <c:v>1228</c:v>
                </c:pt>
                <c:pt idx="1313">
                  <c:v>1228.5</c:v>
                </c:pt>
                <c:pt idx="1314">
                  <c:v>1229</c:v>
                </c:pt>
                <c:pt idx="1315">
                  <c:v>1229.5</c:v>
                </c:pt>
                <c:pt idx="1316">
                  <c:v>1230</c:v>
                </c:pt>
                <c:pt idx="1317">
                  <c:v>1230.5</c:v>
                </c:pt>
                <c:pt idx="1318">
                  <c:v>1231</c:v>
                </c:pt>
                <c:pt idx="1319">
                  <c:v>1231.5</c:v>
                </c:pt>
                <c:pt idx="1320">
                  <c:v>1232</c:v>
                </c:pt>
                <c:pt idx="1321">
                  <c:v>1232.5</c:v>
                </c:pt>
                <c:pt idx="1322">
                  <c:v>1233</c:v>
                </c:pt>
                <c:pt idx="1323">
                  <c:v>1233.5</c:v>
                </c:pt>
                <c:pt idx="1324">
                  <c:v>1234</c:v>
                </c:pt>
                <c:pt idx="1325">
                  <c:v>1234.5</c:v>
                </c:pt>
                <c:pt idx="1326">
                  <c:v>1235</c:v>
                </c:pt>
                <c:pt idx="1327">
                  <c:v>1235.5</c:v>
                </c:pt>
                <c:pt idx="1328">
                  <c:v>1236</c:v>
                </c:pt>
                <c:pt idx="1329">
                  <c:v>1236.5</c:v>
                </c:pt>
                <c:pt idx="1330">
                  <c:v>1237</c:v>
                </c:pt>
                <c:pt idx="1331">
                  <c:v>1237.5</c:v>
                </c:pt>
                <c:pt idx="1332">
                  <c:v>1245</c:v>
                </c:pt>
                <c:pt idx="1333">
                  <c:v>1250</c:v>
                </c:pt>
                <c:pt idx="1334">
                  <c:v>1255</c:v>
                </c:pt>
                <c:pt idx="1335">
                  <c:v>1260</c:v>
                </c:pt>
                <c:pt idx="1336">
                  <c:v>1265</c:v>
                </c:pt>
                <c:pt idx="1337">
                  <c:v>1270</c:v>
                </c:pt>
                <c:pt idx="1338">
                  <c:v>1275</c:v>
                </c:pt>
                <c:pt idx="1339">
                  <c:v>1280</c:v>
                </c:pt>
                <c:pt idx="1340">
                  <c:v>1286</c:v>
                </c:pt>
              </c:numCache>
            </c:numRef>
          </c:xVal>
          <c:yVal>
            <c:numRef>
              <c:f>Лист1!$W$624:$W$1964</c:f>
              <c:numCache>
                <c:formatCode>General</c:formatCode>
                <c:ptCount val="1341"/>
                <c:pt idx="0">
                  <c:v>-4.6200000000002905E-3</c:v>
                </c:pt>
                <c:pt idx="1">
                  <c:v>-4.3500000000001871E-3</c:v>
                </c:pt>
                <c:pt idx="2">
                  <c:v>-4.1100000000002801E-3</c:v>
                </c:pt>
                <c:pt idx="3">
                  <c:v>-3.8700000000000401E-3</c:v>
                </c:pt>
                <c:pt idx="4">
                  <c:v>-3.6000000000002697E-3</c:v>
                </c:pt>
                <c:pt idx="5">
                  <c:v>-3.3600000000000296E-3</c:v>
                </c:pt>
                <c:pt idx="6">
                  <c:v>-3.0899999999999261E-3</c:v>
                </c:pt>
                <c:pt idx="7">
                  <c:v>-2.8500000000000192E-3</c:v>
                </c:pt>
                <c:pt idx="8">
                  <c:v>-2.5799999999999157E-3</c:v>
                </c:pt>
                <c:pt idx="9">
                  <c:v>-2.3099999999998122E-3</c:v>
                </c:pt>
                <c:pt idx="10">
                  <c:v>-2.0699999999999052E-3</c:v>
                </c:pt>
                <c:pt idx="11">
                  <c:v>-1.7999999999998018E-3</c:v>
                </c:pt>
                <c:pt idx="12">
                  <c:v>-1.5000000000001679E-3</c:v>
                </c:pt>
                <c:pt idx="13">
                  <c:v>-1.2300000000000644E-3</c:v>
                </c:pt>
                <c:pt idx="14">
                  <c:v>-9.3000000000009742E-4</c:v>
                </c:pt>
                <c:pt idx="15">
                  <c:v>-6.5999999999999392E-4</c:v>
                </c:pt>
                <c:pt idx="16">
                  <c:v>-3.900000000002235E-4</c:v>
                </c:pt>
                <c:pt idx="17">
                  <c:v>-8.9999999999923475E-5</c:v>
                </c:pt>
                <c:pt idx="18">
                  <c:v>1.8000000000018002E-4</c:v>
                </c:pt>
                <c:pt idx="19">
                  <c:v>4.8000000000014698E-4</c:v>
                </c:pt>
                <c:pt idx="20">
                  <c:v>7.5000000000025047E-4</c:v>
                </c:pt>
                <c:pt idx="21">
                  <c:v>1.0499999999998844E-3</c:v>
                </c:pt>
                <c:pt idx="22">
                  <c:v>1.3199999999999878E-3</c:v>
                </c:pt>
                <c:pt idx="23">
                  <c:v>1.5599999999998948E-3</c:v>
                </c:pt>
                <c:pt idx="24">
                  <c:v>1.8299999999999983E-3</c:v>
                </c:pt>
                <c:pt idx="25">
                  <c:v>2.0699999999999052E-3</c:v>
                </c:pt>
                <c:pt idx="26">
                  <c:v>2.3099999999998122E-3</c:v>
                </c:pt>
                <c:pt idx="27">
                  <c:v>2.5799999999999157E-3</c:v>
                </c:pt>
                <c:pt idx="28">
                  <c:v>2.7899999999999592E-3</c:v>
                </c:pt>
                <c:pt idx="29">
                  <c:v>3.0000000000000027E-3</c:v>
                </c:pt>
                <c:pt idx="30">
                  <c:v>3.2399999999999096E-3</c:v>
                </c:pt>
                <c:pt idx="31">
                  <c:v>3.4499999999999531E-3</c:v>
                </c:pt>
                <c:pt idx="32">
                  <c:v>3.6599999999999966E-3</c:v>
                </c:pt>
                <c:pt idx="33">
                  <c:v>3.9000000000002366E-3</c:v>
                </c:pt>
                <c:pt idx="34">
                  <c:v>4.0800000000000836E-3</c:v>
                </c:pt>
                <c:pt idx="35">
                  <c:v>4.290000000000127E-3</c:v>
                </c:pt>
                <c:pt idx="36">
                  <c:v>4.4999999999998375E-3</c:v>
                </c:pt>
                <c:pt idx="37">
                  <c:v>4.6800000000000175E-3</c:v>
                </c:pt>
                <c:pt idx="38">
                  <c:v>4.8899999999997279E-3</c:v>
                </c:pt>
                <c:pt idx="39">
                  <c:v>5.0699999999999079E-3</c:v>
                </c:pt>
                <c:pt idx="40">
                  <c:v>5.2500000000000879E-3</c:v>
                </c:pt>
                <c:pt idx="41">
                  <c:v>5.4299999999999349E-3</c:v>
                </c:pt>
                <c:pt idx="42">
                  <c:v>5.6099999999997818E-3</c:v>
                </c:pt>
                <c:pt idx="43">
                  <c:v>5.7899999999999618E-3</c:v>
                </c:pt>
                <c:pt idx="44">
                  <c:v>5.9700000000001419E-3</c:v>
                </c:pt>
                <c:pt idx="45">
                  <c:v>6.1499999999999888E-3</c:v>
                </c:pt>
                <c:pt idx="46">
                  <c:v>6.3299999999998358E-3</c:v>
                </c:pt>
                <c:pt idx="47">
                  <c:v>6.4799999999998192E-3</c:v>
                </c:pt>
                <c:pt idx="48">
                  <c:v>6.6599999999999993E-3</c:v>
                </c:pt>
                <c:pt idx="49">
                  <c:v>6.8100000000003158E-3</c:v>
                </c:pt>
                <c:pt idx="50">
                  <c:v>6.9900000000001627E-3</c:v>
                </c:pt>
                <c:pt idx="51">
                  <c:v>7.1700000000000097E-3</c:v>
                </c:pt>
                <c:pt idx="52">
                  <c:v>7.3199999999999932E-3</c:v>
                </c:pt>
                <c:pt idx="53">
                  <c:v>7.4999999999998401E-3</c:v>
                </c:pt>
                <c:pt idx="54">
                  <c:v>7.6499999999998236E-3</c:v>
                </c:pt>
                <c:pt idx="55">
                  <c:v>7.8300000000000036E-3</c:v>
                </c:pt>
                <c:pt idx="56">
                  <c:v>8.0100000000001836E-3</c:v>
                </c:pt>
                <c:pt idx="57">
                  <c:v>8.1900000000000306E-3</c:v>
                </c:pt>
                <c:pt idx="58">
                  <c:v>8.3699999999998775E-3</c:v>
                </c:pt>
                <c:pt idx="59">
                  <c:v>8.5500000000000576E-3</c:v>
                </c:pt>
                <c:pt idx="60">
                  <c:v>8.7299999999999045E-3</c:v>
                </c:pt>
                <c:pt idx="61">
                  <c:v>8.9700000000001445E-3</c:v>
                </c:pt>
                <c:pt idx="62">
                  <c:v>9.1499999999999915E-3</c:v>
                </c:pt>
                <c:pt idx="63">
                  <c:v>9.3300000000001715E-3</c:v>
                </c:pt>
                <c:pt idx="64">
                  <c:v>9.5399999999998819E-3</c:v>
                </c:pt>
                <c:pt idx="65">
                  <c:v>9.7200000000000619E-3</c:v>
                </c:pt>
                <c:pt idx="66">
                  <c:v>9.8999999999999089E-3</c:v>
                </c:pt>
                <c:pt idx="67">
                  <c:v>1.0080000000000089E-2</c:v>
                </c:pt>
                <c:pt idx="68">
                  <c:v>1.0259999999999936E-2</c:v>
                </c:pt>
                <c:pt idx="69">
                  <c:v>1.0469999999999979E-2</c:v>
                </c:pt>
                <c:pt idx="70">
                  <c:v>1.0649999999999826E-2</c:v>
                </c:pt>
                <c:pt idx="71">
                  <c:v>1.0830000000000006E-2</c:v>
                </c:pt>
                <c:pt idx="72">
                  <c:v>1.1039999999999717E-2</c:v>
                </c:pt>
                <c:pt idx="73">
                  <c:v>1.1219999999999897E-2</c:v>
                </c:pt>
                <c:pt idx="74">
                  <c:v>1.136999999999988E-2</c:v>
                </c:pt>
                <c:pt idx="75">
                  <c:v>1.161000000000012E-2</c:v>
                </c:pt>
                <c:pt idx="76">
                  <c:v>1.1789999999999967E-2</c:v>
                </c:pt>
                <c:pt idx="77">
                  <c:v>1.1970000000000147E-2</c:v>
                </c:pt>
                <c:pt idx="78">
                  <c:v>1.2149999999999994E-2</c:v>
                </c:pt>
                <c:pt idx="79">
                  <c:v>1.2330000000000174E-2</c:v>
                </c:pt>
                <c:pt idx="80">
                  <c:v>1.2510000000000021E-2</c:v>
                </c:pt>
                <c:pt idx="81">
                  <c:v>1.2749999999999928E-2</c:v>
                </c:pt>
                <c:pt idx="82">
                  <c:v>1.2929999999999775E-2</c:v>
                </c:pt>
                <c:pt idx="83">
                  <c:v>1.3109999999999955E-2</c:v>
                </c:pt>
                <c:pt idx="84">
                  <c:v>1.3289999999999802E-2</c:v>
                </c:pt>
                <c:pt idx="85">
                  <c:v>1.3469999999999982E-2</c:v>
                </c:pt>
                <c:pt idx="86">
                  <c:v>1.3649999999999829E-2</c:v>
                </c:pt>
                <c:pt idx="87">
                  <c:v>1.3830000000000009E-2</c:v>
                </c:pt>
                <c:pt idx="88">
                  <c:v>1.4070000000000249E-2</c:v>
                </c:pt>
                <c:pt idx="89">
                  <c:v>1.4250000000000096E-2</c:v>
                </c:pt>
                <c:pt idx="90">
                  <c:v>1.4430000000000276E-2</c:v>
                </c:pt>
                <c:pt idx="91">
                  <c:v>1.4610000000000123E-2</c:v>
                </c:pt>
                <c:pt idx="92">
                  <c:v>1.478999999999997E-2</c:v>
                </c:pt>
                <c:pt idx="93">
                  <c:v>1.497000000000015E-2</c:v>
                </c:pt>
                <c:pt idx="94">
                  <c:v>1.5149999999999997E-2</c:v>
                </c:pt>
                <c:pt idx="95">
                  <c:v>1.529999999999998E-2</c:v>
                </c:pt>
                <c:pt idx="96">
                  <c:v>1.5479999999999827E-2</c:v>
                </c:pt>
                <c:pt idx="97">
                  <c:v>1.5629999999999811E-2</c:v>
                </c:pt>
                <c:pt idx="98">
                  <c:v>1.5779999999999794E-2</c:v>
                </c:pt>
                <c:pt idx="99">
                  <c:v>1.5959999999999974E-2</c:v>
                </c:pt>
                <c:pt idx="100">
                  <c:v>1.6109999999999958E-2</c:v>
                </c:pt>
                <c:pt idx="101">
                  <c:v>1.6259999999999941E-2</c:v>
                </c:pt>
                <c:pt idx="102">
                  <c:v>1.6409999999999925E-2</c:v>
                </c:pt>
                <c:pt idx="103">
                  <c:v>1.6559999999999908E-2</c:v>
                </c:pt>
                <c:pt idx="104">
                  <c:v>1.6710000000000225E-2</c:v>
                </c:pt>
                <c:pt idx="105">
                  <c:v>1.6830000000000012E-2</c:v>
                </c:pt>
                <c:pt idx="106">
                  <c:v>1.6979999999999995E-2</c:v>
                </c:pt>
                <c:pt idx="107">
                  <c:v>1.7100000000000115E-2</c:v>
                </c:pt>
                <c:pt idx="108">
                  <c:v>1.7249999999999766E-2</c:v>
                </c:pt>
                <c:pt idx="109">
                  <c:v>1.7369999999999886E-2</c:v>
                </c:pt>
                <c:pt idx="110">
                  <c:v>1.7519999999999869E-2</c:v>
                </c:pt>
                <c:pt idx="111">
                  <c:v>1.7610000000000126E-2</c:v>
                </c:pt>
                <c:pt idx="112">
                  <c:v>1.7729999999999912E-2</c:v>
                </c:pt>
                <c:pt idx="113">
                  <c:v>1.7850000000000033E-2</c:v>
                </c:pt>
                <c:pt idx="114">
                  <c:v>1.7970000000000153E-2</c:v>
                </c:pt>
                <c:pt idx="115">
                  <c:v>1.8060000000000076E-2</c:v>
                </c:pt>
                <c:pt idx="116">
                  <c:v>1.8179999999999863E-2</c:v>
                </c:pt>
                <c:pt idx="117">
                  <c:v>1.8270000000000119E-2</c:v>
                </c:pt>
                <c:pt idx="118">
                  <c:v>1.8420000000000103E-2</c:v>
                </c:pt>
                <c:pt idx="119">
                  <c:v>1.8510000000000026E-2</c:v>
                </c:pt>
                <c:pt idx="120">
                  <c:v>1.8630000000000146E-2</c:v>
                </c:pt>
                <c:pt idx="121">
                  <c:v>1.872000000000007E-2</c:v>
                </c:pt>
                <c:pt idx="122">
                  <c:v>1.8839999999999857E-2</c:v>
                </c:pt>
                <c:pt idx="123">
                  <c:v>1.892999999999978E-2</c:v>
                </c:pt>
                <c:pt idx="124">
                  <c:v>1.9050000000000233E-2</c:v>
                </c:pt>
                <c:pt idx="125">
                  <c:v>1.9199999999999884E-2</c:v>
                </c:pt>
                <c:pt idx="126">
                  <c:v>1.9320000000000004E-2</c:v>
                </c:pt>
                <c:pt idx="127">
                  <c:v>1.9469999999999987E-2</c:v>
                </c:pt>
                <c:pt idx="128">
                  <c:v>1.9590000000000107E-2</c:v>
                </c:pt>
                <c:pt idx="129">
                  <c:v>1.9740000000000091E-2</c:v>
                </c:pt>
                <c:pt idx="130">
                  <c:v>1.9889999999999741E-2</c:v>
                </c:pt>
                <c:pt idx="131">
                  <c:v>2.0039999999999725E-2</c:v>
                </c:pt>
                <c:pt idx="132">
                  <c:v>2.0190000000000041E-2</c:v>
                </c:pt>
                <c:pt idx="133">
                  <c:v>2.0369999999999888E-2</c:v>
                </c:pt>
                <c:pt idx="134">
                  <c:v>2.0580000000000265E-2</c:v>
                </c:pt>
                <c:pt idx="135">
                  <c:v>2.0730000000000248E-2</c:v>
                </c:pt>
                <c:pt idx="136">
                  <c:v>2.0939999999999959E-2</c:v>
                </c:pt>
                <c:pt idx="137">
                  <c:v>2.1150000000000002E-2</c:v>
                </c:pt>
                <c:pt idx="138">
                  <c:v>2.1360000000000046E-2</c:v>
                </c:pt>
                <c:pt idx="139">
                  <c:v>2.1539999999999893E-2</c:v>
                </c:pt>
                <c:pt idx="140">
                  <c:v>2.1749999999999936E-2</c:v>
                </c:pt>
                <c:pt idx="141">
                  <c:v>2.195999999999998E-2</c:v>
                </c:pt>
                <c:pt idx="142">
                  <c:v>2.2199999999999886E-2</c:v>
                </c:pt>
                <c:pt idx="143">
                  <c:v>2.2410000000000263E-2</c:v>
                </c:pt>
                <c:pt idx="144">
                  <c:v>2.265000000000017E-2</c:v>
                </c:pt>
                <c:pt idx="145">
                  <c:v>2.2889999999999744E-2</c:v>
                </c:pt>
                <c:pt idx="146">
                  <c:v>2.3129999999999984E-2</c:v>
                </c:pt>
                <c:pt idx="147">
                  <c:v>2.3369999999999891E-2</c:v>
                </c:pt>
                <c:pt idx="148">
                  <c:v>2.3610000000000131E-2</c:v>
                </c:pt>
                <c:pt idx="149">
                  <c:v>2.3850000000000038E-2</c:v>
                </c:pt>
                <c:pt idx="150">
                  <c:v>2.4119999999999808E-2</c:v>
                </c:pt>
                <c:pt idx="151">
                  <c:v>2.4360000000000048E-2</c:v>
                </c:pt>
                <c:pt idx="152">
                  <c:v>2.4600000000000288E-2</c:v>
                </c:pt>
                <c:pt idx="153">
                  <c:v>2.4839999999999862E-2</c:v>
                </c:pt>
                <c:pt idx="154">
                  <c:v>2.5079999999999769E-2</c:v>
                </c:pt>
                <c:pt idx="155">
                  <c:v>2.5349999999999873E-2</c:v>
                </c:pt>
                <c:pt idx="156">
                  <c:v>2.5560000000000249E-2</c:v>
                </c:pt>
                <c:pt idx="157">
                  <c:v>2.576999999999996E-2</c:v>
                </c:pt>
                <c:pt idx="158">
                  <c:v>2.6040000000000063E-2</c:v>
                </c:pt>
                <c:pt idx="159">
                  <c:v>2.6249999999999774E-2</c:v>
                </c:pt>
                <c:pt idx="160">
                  <c:v>2.6459999999999817E-2</c:v>
                </c:pt>
                <c:pt idx="161">
                  <c:v>2.6639999999999997E-2</c:v>
                </c:pt>
                <c:pt idx="162">
                  <c:v>2.6850000000000041E-2</c:v>
                </c:pt>
                <c:pt idx="163">
                  <c:v>2.7060000000000084E-2</c:v>
                </c:pt>
                <c:pt idx="164">
                  <c:v>2.7240000000000264E-2</c:v>
                </c:pt>
                <c:pt idx="165">
                  <c:v>2.7419999999999778E-2</c:v>
                </c:pt>
                <c:pt idx="166">
                  <c:v>2.7599999999999958E-2</c:v>
                </c:pt>
                <c:pt idx="167">
                  <c:v>2.7720000000000078E-2</c:v>
                </c:pt>
                <c:pt idx="168">
                  <c:v>2.7899999999999925E-2</c:v>
                </c:pt>
                <c:pt idx="169">
                  <c:v>2.8020000000000045E-2</c:v>
                </c:pt>
                <c:pt idx="170">
                  <c:v>2.8170000000000028E-2</c:v>
                </c:pt>
                <c:pt idx="171">
                  <c:v>2.8320000000000012E-2</c:v>
                </c:pt>
                <c:pt idx="172">
                  <c:v>2.8440000000000132E-2</c:v>
                </c:pt>
                <c:pt idx="173">
                  <c:v>2.8560000000000252E-2</c:v>
                </c:pt>
                <c:pt idx="174">
                  <c:v>2.8680000000000039E-2</c:v>
                </c:pt>
                <c:pt idx="175">
                  <c:v>2.8799999999999826E-2</c:v>
                </c:pt>
                <c:pt idx="176">
                  <c:v>2.8919999999999946E-2</c:v>
                </c:pt>
                <c:pt idx="177">
                  <c:v>2.9010000000000202E-2</c:v>
                </c:pt>
                <c:pt idx="178">
                  <c:v>2.9100000000000126E-2</c:v>
                </c:pt>
                <c:pt idx="179">
                  <c:v>2.9189999999999716E-2</c:v>
                </c:pt>
                <c:pt idx="180">
                  <c:v>2.9279999999999973E-2</c:v>
                </c:pt>
                <c:pt idx="181">
                  <c:v>2.9340000000000033E-2</c:v>
                </c:pt>
                <c:pt idx="182">
                  <c:v>2.9400000000000093E-2</c:v>
                </c:pt>
                <c:pt idx="183">
                  <c:v>2.9460000000000153E-2</c:v>
                </c:pt>
                <c:pt idx="184">
                  <c:v>2.9550000000000076E-2</c:v>
                </c:pt>
                <c:pt idx="185">
                  <c:v>2.957999999999994E-2</c:v>
                </c:pt>
                <c:pt idx="186">
                  <c:v>2.964E-2</c:v>
                </c:pt>
                <c:pt idx="187">
                  <c:v>2.9699999999999727E-2</c:v>
                </c:pt>
                <c:pt idx="188">
                  <c:v>2.9729999999999923E-2</c:v>
                </c:pt>
                <c:pt idx="189">
                  <c:v>2.976000000000012E-2</c:v>
                </c:pt>
                <c:pt idx="190">
                  <c:v>2.9789999999999983E-2</c:v>
                </c:pt>
                <c:pt idx="191">
                  <c:v>2.9819999999999847E-2</c:v>
                </c:pt>
                <c:pt idx="192">
                  <c:v>2.982000000000018E-2</c:v>
                </c:pt>
                <c:pt idx="193">
                  <c:v>2.9789999999999983E-2</c:v>
                </c:pt>
                <c:pt idx="194">
                  <c:v>2.9819999999999847E-2</c:v>
                </c:pt>
                <c:pt idx="195">
                  <c:v>2.9789999999999983E-2</c:v>
                </c:pt>
                <c:pt idx="196">
                  <c:v>2.9789999999999983E-2</c:v>
                </c:pt>
                <c:pt idx="197">
                  <c:v>2.982000000000018E-2</c:v>
                </c:pt>
                <c:pt idx="198">
                  <c:v>2.9789999999999983E-2</c:v>
                </c:pt>
                <c:pt idx="199">
                  <c:v>2.976000000000012E-2</c:v>
                </c:pt>
                <c:pt idx="200">
                  <c:v>2.976000000000012E-2</c:v>
                </c:pt>
                <c:pt idx="201">
                  <c:v>2.9730000000000256E-2</c:v>
                </c:pt>
                <c:pt idx="202">
                  <c:v>2.9669999999999863E-2</c:v>
                </c:pt>
                <c:pt idx="203">
                  <c:v>2.9670000000000196E-2</c:v>
                </c:pt>
                <c:pt idx="204">
                  <c:v>2.9609999999999803E-2</c:v>
                </c:pt>
                <c:pt idx="205">
                  <c:v>2.9550000000000076E-2</c:v>
                </c:pt>
                <c:pt idx="206">
                  <c:v>2.951999999999988E-2</c:v>
                </c:pt>
                <c:pt idx="207">
                  <c:v>2.9490000000000016E-2</c:v>
                </c:pt>
                <c:pt idx="208">
                  <c:v>2.9460000000000153E-2</c:v>
                </c:pt>
                <c:pt idx="209">
                  <c:v>2.939999999999976E-2</c:v>
                </c:pt>
                <c:pt idx="210">
                  <c:v>2.9370000000000229E-2</c:v>
                </c:pt>
                <c:pt idx="211">
                  <c:v>2.9309999999999836E-2</c:v>
                </c:pt>
                <c:pt idx="212">
                  <c:v>2.9249999999999776E-2</c:v>
                </c:pt>
                <c:pt idx="213">
                  <c:v>2.9219999999999913E-2</c:v>
                </c:pt>
                <c:pt idx="214">
                  <c:v>2.9159999999999853E-2</c:v>
                </c:pt>
                <c:pt idx="215">
                  <c:v>2.9129999999999989E-2</c:v>
                </c:pt>
                <c:pt idx="216">
                  <c:v>2.9069999999999929E-2</c:v>
                </c:pt>
                <c:pt idx="217">
                  <c:v>2.9040000000000066E-2</c:v>
                </c:pt>
                <c:pt idx="218">
                  <c:v>2.8949999999999809E-2</c:v>
                </c:pt>
                <c:pt idx="219">
                  <c:v>2.8920000000000279E-2</c:v>
                </c:pt>
                <c:pt idx="220">
                  <c:v>2.8859999999999886E-2</c:v>
                </c:pt>
                <c:pt idx="221">
                  <c:v>2.8800000000000159E-2</c:v>
                </c:pt>
                <c:pt idx="222">
                  <c:v>2.8769999999999962E-2</c:v>
                </c:pt>
                <c:pt idx="223">
                  <c:v>2.8680000000000039E-2</c:v>
                </c:pt>
                <c:pt idx="224">
                  <c:v>2.8650000000000175E-2</c:v>
                </c:pt>
                <c:pt idx="225">
                  <c:v>2.8619999999999979E-2</c:v>
                </c:pt>
                <c:pt idx="226">
                  <c:v>2.8619999999999979E-2</c:v>
                </c:pt>
                <c:pt idx="227">
                  <c:v>2.8590000000000115E-2</c:v>
                </c:pt>
                <c:pt idx="228">
                  <c:v>2.8590000000000115E-2</c:v>
                </c:pt>
                <c:pt idx="229">
                  <c:v>2.8560000000000252E-2</c:v>
                </c:pt>
                <c:pt idx="230">
                  <c:v>2.8530000000000055E-2</c:v>
                </c:pt>
                <c:pt idx="231">
                  <c:v>2.8530000000000055E-2</c:v>
                </c:pt>
                <c:pt idx="232">
                  <c:v>2.8529999999999722E-2</c:v>
                </c:pt>
                <c:pt idx="233">
                  <c:v>2.8560000000000252E-2</c:v>
                </c:pt>
                <c:pt idx="234">
                  <c:v>2.8590000000000115E-2</c:v>
                </c:pt>
                <c:pt idx="235">
                  <c:v>2.8619999999999979E-2</c:v>
                </c:pt>
                <c:pt idx="236">
                  <c:v>2.8680000000000039E-2</c:v>
                </c:pt>
                <c:pt idx="237">
                  <c:v>2.8769999999999962E-2</c:v>
                </c:pt>
                <c:pt idx="238">
                  <c:v>2.8830000000000022E-2</c:v>
                </c:pt>
                <c:pt idx="239">
                  <c:v>2.8919999999999946E-2</c:v>
                </c:pt>
                <c:pt idx="240">
                  <c:v>2.9010000000000202E-2</c:v>
                </c:pt>
                <c:pt idx="241">
                  <c:v>2.9069999999999929E-2</c:v>
                </c:pt>
                <c:pt idx="242">
                  <c:v>2.9159999999999853E-2</c:v>
                </c:pt>
                <c:pt idx="243">
                  <c:v>2.9249999999999776E-2</c:v>
                </c:pt>
                <c:pt idx="244">
                  <c:v>2.9340000000000033E-2</c:v>
                </c:pt>
                <c:pt idx="245">
                  <c:v>2.9429999999999956E-2</c:v>
                </c:pt>
                <c:pt idx="246">
                  <c:v>2.951999999999988E-2</c:v>
                </c:pt>
                <c:pt idx="247">
                  <c:v>2.964E-2</c:v>
                </c:pt>
                <c:pt idx="248">
                  <c:v>2.976000000000012E-2</c:v>
                </c:pt>
                <c:pt idx="249">
                  <c:v>2.9850000000000043E-2</c:v>
                </c:pt>
                <c:pt idx="250">
                  <c:v>2.9939999999999967E-2</c:v>
                </c:pt>
                <c:pt idx="251">
                  <c:v>3.0030000000000223E-2</c:v>
                </c:pt>
                <c:pt idx="252">
                  <c:v>3.0120000000000147E-2</c:v>
                </c:pt>
                <c:pt idx="253">
                  <c:v>3.0239999999999934E-2</c:v>
                </c:pt>
                <c:pt idx="254">
                  <c:v>3.033000000000019E-2</c:v>
                </c:pt>
                <c:pt idx="255">
                  <c:v>3.0449999999999977E-2</c:v>
                </c:pt>
                <c:pt idx="256">
                  <c:v>3.0539999999999901E-2</c:v>
                </c:pt>
                <c:pt idx="257">
                  <c:v>3.0660000000000021E-2</c:v>
                </c:pt>
                <c:pt idx="258">
                  <c:v>3.0750000000000277E-2</c:v>
                </c:pt>
                <c:pt idx="259">
                  <c:v>3.0870000000000064E-2</c:v>
                </c:pt>
                <c:pt idx="260">
                  <c:v>3.0959999999999988E-2</c:v>
                </c:pt>
                <c:pt idx="261">
                  <c:v>3.1020000000000048E-2</c:v>
                </c:pt>
                <c:pt idx="262">
                  <c:v>3.1139999999999834E-2</c:v>
                </c:pt>
                <c:pt idx="263">
                  <c:v>3.1230000000000091E-2</c:v>
                </c:pt>
                <c:pt idx="264">
                  <c:v>3.1320000000000014E-2</c:v>
                </c:pt>
                <c:pt idx="265">
                  <c:v>3.1469999999999998E-2</c:v>
                </c:pt>
                <c:pt idx="266">
                  <c:v>3.1560000000000255E-2</c:v>
                </c:pt>
                <c:pt idx="267">
                  <c:v>3.1680000000000041E-2</c:v>
                </c:pt>
                <c:pt idx="268">
                  <c:v>3.1800000000000161E-2</c:v>
                </c:pt>
                <c:pt idx="269">
                  <c:v>3.1919999999999948E-2</c:v>
                </c:pt>
                <c:pt idx="270">
                  <c:v>3.2040000000000068E-2</c:v>
                </c:pt>
                <c:pt idx="271">
                  <c:v>3.2159999999999855E-2</c:v>
                </c:pt>
                <c:pt idx="272">
                  <c:v>3.2279999999999975E-2</c:v>
                </c:pt>
                <c:pt idx="273">
                  <c:v>3.2399999999999762E-2</c:v>
                </c:pt>
                <c:pt idx="274">
                  <c:v>3.2519999999999882E-2</c:v>
                </c:pt>
                <c:pt idx="275">
                  <c:v>3.2670000000000199E-2</c:v>
                </c:pt>
                <c:pt idx="276">
                  <c:v>3.2760000000000122E-2</c:v>
                </c:pt>
                <c:pt idx="277">
                  <c:v>3.2909999999999773E-2</c:v>
                </c:pt>
                <c:pt idx="278">
                  <c:v>3.3029999999999893E-2</c:v>
                </c:pt>
                <c:pt idx="279">
                  <c:v>3.3180000000000209E-2</c:v>
                </c:pt>
                <c:pt idx="280">
                  <c:v>3.332999999999986E-2</c:v>
                </c:pt>
                <c:pt idx="281">
                  <c:v>3.351000000000004E-2</c:v>
                </c:pt>
                <c:pt idx="282">
                  <c:v>3.369000000000022E-2</c:v>
                </c:pt>
                <c:pt idx="283">
                  <c:v>3.383999999999987E-2</c:v>
                </c:pt>
                <c:pt idx="284">
                  <c:v>3.3989999999999854E-2</c:v>
                </c:pt>
                <c:pt idx="285">
                  <c:v>3.4199999999999897E-2</c:v>
                </c:pt>
                <c:pt idx="286">
                  <c:v>3.4409999999999941E-2</c:v>
                </c:pt>
                <c:pt idx="287">
                  <c:v>3.4619999999999984E-2</c:v>
                </c:pt>
                <c:pt idx="288">
                  <c:v>3.4830000000000028E-2</c:v>
                </c:pt>
                <c:pt idx="289">
                  <c:v>3.5040000000000071E-2</c:v>
                </c:pt>
                <c:pt idx="290">
                  <c:v>3.5249999999999782E-2</c:v>
                </c:pt>
                <c:pt idx="291">
                  <c:v>3.5519999999999885E-2</c:v>
                </c:pt>
                <c:pt idx="292">
                  <c:v>3.5700000000000065E-2</c:v>
                </c:pt>
                <c:pt idx="293">
                  <c:v>3.5970000000000169E-2</c:v>
                </c:pt>
                <c:pt idx="294">
                  <c:v>3.6239999999999939E-2</c:v>
                </c:pt>
                <c:pt idx="295">
                  <c:v>3.6539999999999906E-2</c:v>
                </c:pt>
                <c:pt idx="296">
                  <c:v>3.6779999999999813E-2</c:v>
                </c:pt>
                <c:pt idx="297">
                  <c:v>3.7080000000000113E-2</c:v>
                </c:pt>
                <c:pt idx="298">
                  <c:v>3.7410000000000276E-2</c:v>
                </c:pt>
                <c:pt idx="299">
                  <c:v>3.770999999999991E-2</c:v>
                </c:pt>
                <c:pt idx="300">
                  <c:v>3.8040000000000074E-2</c:v>
                </c:pt>
                <c:pt idx="301">
                  <c:v>3.8340000000000041E-2</c:v>
                </c:pt>
                <c:pt idx="302">
                  <c:v>3.8640000000000008E-2</c:v>
                </c:pt>
                <c:pt idx="303">
                  <c:v>3.8999999999999702E-2</c:v>
                </c:pt>
                <c:pt idx="304">
                  <c:v>3.9329999999999865E-2</c:v>
                </c:pt>
                <c:pt idx="305">
                  <c:v>3.9660000000000029E-2</c:v>
                </c:pt>
                <c:pt idx="306">
                  <c:v>4.0019999999999722E-2</c:v>
                </c:pt>
                <c:pt idx="307">
                  <c:v>4.0349999999999886E-2</c:v>
                </c:pt>
                <c:pt idx="308">
                  <c:v>4.0710000000000246E-2</c:v>
                </c:pt>
                <c:pt idx="309">
                  <c:v>4.106999999999994E-2</c:v>
                </c:pt>
                <c:pt idx="310">
                  <c:v>4.1429999999999967E-2</c:v>
                </c:pt>
                <c:pt idx="311">
                  <c:v>4.1789999999999994E-2</c:v>
                </c:pt>
                <c:pt idx="312">
                  <c:v>4.2119999999999824E-2</c:v>
                </c:pt>
                <c:pt idx="313">
                  <c:v>4.2480000000000184E-2</c:v>
                </c:pt>
                <c:pt idx="314">
                  <c:v>4.2839999999999878E-2</c:v>
                </c:pt>
                <c:pt idx="315">
                  <c:v>4.3170000000000042E-2</c:v>
                </c:pt>
                <c:pt idx="316">
                  <c:v>4.3500000000000205E-2</c:v>
                </c:pt>
                <c:pt idx="317">
                  <c:v>4.3830000000000036E-2</c:v>
                </c:pt>
                <c:pt idx="318">
                  <c:v>4.4130000000000003E-2</c:v>
                </c:pt>
                <c:pt idx="319">
                  <c:v>4.449000000000003E-2</c:v>
                </c:pt>
                <c:pt idx="320">
                  <c:v>4.4760000000000133E-2</c:v>
                </c:pt>
                <c:pt idx="321">
                  <c:v>4.5059999999999767E-2</c:v>
                </c:pt>
                <c:pt idx="322">
                  <c:v>4.532999999999987E-2</c:v>
                </c:pt>
                <c:pt idx="323">
                  <c:v>4.563000000000017E-2</c:v>
                </c:pt>
                <c:pt idx="324">
                  <c:v>4.5870000000000077E-2</c:v>
                </c:pt>
                <c:pt idx="325">
                  <c:v>4.6140000000000181E-2</c:v>
                </c:pt>
                <c:pt idx="326">
                  <c:v>4.6380000000000088E-2</c:v>
                </c:pt>
                <c:pt idx="327">
                  <c:v>4.6619999999999995E-2</c:v>
                </c:pt>
                <c:pt idx="328">
                  <c:v>4.6800000000000175E-2</c:v>
                </c:pt>
                <c:pt idx="329">
                  <c:v>4.7009999999999885E-2</c:v>
                </c:pt>
                <c:pt idx="330">
                  <c:v>4.7219999999999929E-2</c:v>
                </c:pt>
                <c:pt idx="331">
                  <c:v>4.7400000000000109E-2</c:v>
                </c:pt>
                <c:pt idx="332">
                  <c:v>4.7519999999999896E-2</c:v>
                </c:pt>
                <c:pt idx="333">
                  <c:v>4.7640000000000016E-2</c:v>
                </c:pt>
                <c:pt idx="334">
                  <c:v>4.7759999999999803E-2</c:v>
                </c:pt>
                <c:pt idx="335">
                  <c:v>4.7850000000000059E-2</c:v>
                </c:pt>
                <c:pt idx="336">
                  <c:v>4.7879999999999923E-2</c:v>
                </c:pt>
                <c:pt idx="337">
                  <c:v>4.7970000000000179E-2</c:v>
                </c:pt>
                <c:pt idx="338">
                  <c:v>4.799999999999971E-2</c:v>
                </c:pt>
                <c:pt idx="339">
                  <c:v>4.8000000000000043E-2</c:v>
                </c:pt>
                <c:pt idx="340">
                  <c:v>4.805999999999977E-2</c:v>
                </c:pt>
                <c:pt idx="341">
                  <c:v>4.8089999999999966E-2</c:v>
                </c:pt>
                <c:pt idx="342">
                  <c:v>4.8060000000000103E-2</c:v>
                </c:pt>
                <c:pt idx="343">
                  <c:v>4.8030000000000239E-2</c:v>
                </c:pt>
                <c:pt idx="344">
                  <c:v>4.8000000000000043E-2</c:v>
                </c:pt>
                <c:pt idx="345">
                  <c:v>4.8000000000000043E-2</c:v>
                </c:pt>
                <c:pt idx="346">
                  <c:v>4.7939999999999983E-2</c:v>
                </c:pt>
                <c:pt idx="347">
                  <c:v>4.7940000000000316E-2</c:v>
                </c:pt>
                <c:pt idx="348">
                  <c:v>4.7910000000000119E-2</c:v>
                </c:pt>
                <c:pt idx="349">
                  <c:v>4.7879999999999923E-2</c:v>
                </c:pt>
                <c:pt idx="350">
                  <c:v>4.7820000000000196E-2</c:v>
                </c:pt>
                <c:pt idx="351">
                  <c:v>4.7789999999999999E-2</c:v>
                </c:pt>
                <c:pt idx="352">
                  <c:v>4.7759999999999803E-2</c:v>
                </c:pt>
                <c:pt idx="353">
                  <c:v>4.7729999999999939E-2</c:v>
                </c:pt>
                <c:pt idx="354">
                  <c:v>4.7729999999999939E-2</c:v>
                </c:pt>
                <c:pt idx="355">
                  <c:v>4.7700000000000076E-2</c:v>
                </c:pt>
                <c:pt idx="356">
                  <c:v>4.7669999999999879E-2</c:v>
                </c:pt>
                <c:pt idx="357">
                  <c:v>4.7700000000000076E-2</c:v>
                </c:pt>
                <c:pt idx="358">
                  <c:v>4.7699999999999743E-2</c:v>
                </c:pt>
                <c:pt idx="359">
                  <c:v>4.7700000000000076E-2</c:v>
                </c:pt>
                <c:pt idx="360">
                  <c:v>4.7729999999999939E-2</c:v>
                </c:pt>
                <c:pt idx="361">
                  <c:v>4.7760000000000136E-2</c:v>
                </c:pt>
                <c:pt idx="362">
                  <c:v>4.7789999999999999E-2</c:v>
                </c:pt>
                <c:pt idx="363">
                  <c:v>4.7819999999999863E-2</c:v>
                </c:pt>
                <c:pt idx="364">
                  <c:v>4.7819999999999863E-2</c:v>
                </c:pt>
                <c:pt idx="365">
                  <c:v>4.7879999999999923E-2</c:v>
                </c:pt>
                <c:pt idx="366">
                  <c:v>4.7939999999999983E-2</c:v>
                </c:pt>
                <c:pt idx="367">
                  <c:v>4.8000000000000043E-2</c:v>
                </c:pt>
                <c:pt idx="368">
                  <c:v>4.8060000000000103E-2</c:v>
                </c:pt>
                <c:pt idx="369">
                  <c:v>4.8120000000000163E-2</c:v>
                </c:pt>
                <c:pt idx="370">
                  <c:v>4.8180000000000223E-2</c:v>
                </c:pt>
                <c:pt idx="371">
                  <c:v>4.8240000000000283E-2</c:v>
                </c:pt>
                <c:pt idx="372">
                  <c:v>4.8330000000000206E-2</c:v>
                </c:pt>
                <c:pt idx="373">
                  <c:v>4.842000000000013E-2</c:v>
                </c:pt>
                <c:pt idx="374">
                  <c:v>4.850999999999972E-2</c:v>
                </c:pt>
                <c:pt idx="375">
                  <c:v>4.8539999999999917E-2</c:v>
                </c:pt>
                <c:pt idx="376">
                  <c:v>4.8630000000000173E-2</c:v>
                </c:pt>
                <c:pt idx="377">
                  <c:v>4.8720000000000097E-2</c:v>
                </c:pt>
                <c:pt idx="378">
                  <c:v>4.881000000000002E-2</c:v>
                </c:pt>
                <c:pt idx="379">
                  <c:v>4.8899999999999944E-2</c:v>
                </c:pt>
                <c:pt idx="380">
                  <c:v>4.8960000000000004E-2</c:v>
                </c:pt>
                <c:pt idx="381">
                  <c:v>4.9049999999999927E-2</c:v>
                </c:pt>
                <c:pt idx="382">
                  <c:v>4.9109999999999987E-2</c:v>
                </c:pt>
                <c:pt idx="383">
                  <c:v>4.9170000000000047E-2</c:v>
                </c:pt>
                <c:pt idx="384">
                  <c:v>4.9229999999999774E-2</c:v>
                </c:pt>
                <c:pt idx="385">
                  <c:v>4.932000000000003E-2</c:v>
                </c:pt>
                <c:pt idx="386">
                  <c:v>4.9379999999999757E-2</c:v>
                </c:pt>
                <c:pt idx="387">
                  <c:v>4.9409999999999954E-2</c:v>
                </c:pt>
                <c:pt idx="388">
                  <c:v>4.9470000000000014E-2</c:v>
                </c:pt>
                <c:pt idx="389">
                  <c:v>4.950000000000021E-2</c:v>
                </c:pt>
                <c:pt idx="390">
                  <c:v>4.9559999999999937E-2</c:v>
                </c:pt>
                <c:pt idx="391">
                  <c:v>4.9590000000000134E-2</c:v>
                </c:pt>
                <c:pt idx="392">
                  <c:v>4.9619999999999997E-2</c:v>
                </c:pt>
                <c:pt idx="393">
                  <c:v>4.9649999999999861E-2</c:v>
                </c:pt>
                <c:pt idx="394">
                  <c:v>4.9650000000000194E-2</c:v>
                </c:pt>
                <c:pt idx="395">
                  <c:v>4.9710000000000254E-2</c:v>
                </c:pt>
                <c:pt idx="396">
                  <c:v>4.9709999999999921E-2</c:v>
                </c:pt>
                <c:pt idx="397">
                  <c:v>4.9709999999999921E-2</c:v>
                </c:pt>
                <c:pt idx="398">
                  <c:v>4.9709999999999921E-2</c:v>
                </c:pt>
                <c:pt idx="399">
                  <c:v>4.9680000000000057E-2</c:v>
                </c:pt>
                <c:pt idx="400">
                  <c:v>4.9709999999999921E-2</c:v>
                </c:pt>
                <c:pt idx="401">
                  <c:v>4.9650000000000194E-2</c:v>
                </c:pt>
                <c:pt idx="402">
                  <c:v>4.9619999999999997E-2</c:v>
                </c:pt>
                <c:pt idx="403">
                  <c:v>4.9559999999999937E-2</c:v>
                </c:pt>
                <c:pt idx="404">
                  <c:v>4.9499999999999877E-2</c:v>
                </c:pt>
                <c:pt idx="405">
                  <c:v>4.9439999999999817E-2</c:v>
                </c:pt>
                <c:pt idx="406">
                  <c:v>4.938000000000009E-2</c:v>
                </c:pt>
                <c:pt idx="407">
                  <c:v>4.932000000000003E-2</c:v>
                </c:pt>
                <c:pt idx="408">
                  <c:v>4.9230000000000107E-2</c:v>
                </c:pt>
                <c:pt idx="409">
                  <c:v>4.9170000000000047E-2</c:v>
                </c:pt>
                <c:pt idx="410">
                  <c:v>4.907999999999979E-2</c:v>
                </c:pt>
                <c:pt idx="411">
                  <c:v>4.8989999999999867E-2</c:v>
                </c:pt>
                <c:pt idx="412">
                  <c:v>4.8899999999999944E-2</c:v>
                </c:pt>
                <c:pt idx="413">
                  <c:v>4.881000000000002E-2</c:v>
                </c:pt>
                <c:pt idx="414">
                  <c:v>4.874999999999996E-2</c:v>
                </c:pt>
                <c:pt idx="415">
                  <c:v>4.86899999999999E-2</c:v>
                </c:pt>
                <c:pt idx="416">
                  <c:v>4.862999999999984E-2</c:v>
                </c:pt>
                <c:pt idx="417">
                  <c:v>4.856999999999978E-2</c:v>
                </c:pt>
                <c:pt idx="418">
                  <c:v>4.8539999999999917E-2</c:v>
                </c:pt>
                <c:pt idx="419">
                  <c:v>4.8479999999999857E-2</c:v>
                </c:pt>
                <c:pt idx="420">
                  <c:v>4.842000000000013E-2</c:v>
                </c:pt>
                <c:pt idx="421">
                  <c:v>4.842000000000013E-2</c:v>
                </c:pt>
                <c:pt idx="422">
                  <c:v>4.8389999999999933E-2</c:v>
                </c:pt>
                <c:pt idx="423">
                  <c:v>4.8359999999999737E-2</c:v>
                </c:pt>
                <c:pt idx="424">
                  <c:v>4.836000000000007E-2</c:v>
                </c:pt>
                <c:pt idx="425">
                  <c:v>4.8330000000000206E-2</c:v>
                </c:pt>
                <c:pt idx="426">
                  <c:v>4.8359999999999737E-2</c:v>
                </c:pt>
                <c:pt idx="427">
                  <c:v>4.836000000000007E-2</c:v>
                </c:pt>
                <c:pt idx="428">
                  <c:v>4.836000000000007E-2</c:v>
                </c:pt>
                <c:pt idx="429">
                  <c:v>4.8390000000000266E-2</c:v>
                </c:pt>
                <c:pt idx="430">
                  <c:v>4.836000000000007E-2</c:v>
                </c:pt>
                <c:pt idx="431">
                  <c:v>4.8389999999999933E-2</c:v>
                </c:pt>
                <c:pt idx="432">
                  <c:v>4.8390000000000266E-2</c:v>
                </c:pt>
                <c:pt idx="433">
                  <c:v>4.8419999999999797E-2</c:v>
                </c:pt>
                <c:pt idx="434">
                  <c:v>4.848000000000019E-2</c:v>
                </c:pt>
                <c:pt idx="435">
                  <c:v>4.854000000000025E-2</c:v>
                </c:pt>
                <c:pt idx="436">
                  <c:v>4.8599999999999977E-2</c:v>
                </c:pt>
                <c:pt idx="437">
                  <c:v>4.8659999999999703E-2</c:v>
                </c:pt>
                <c:pt idx="438">
                  <c:v>4.8779999999999824E-2</c:v>
                </c:pt>
                <c:pt idx="439">
                  <c:v>4.887000000000008E-2</c:v>
                </c:pt>
                <c:pt idx="440">
                  <c:v>4.8989999999999867E-2</c:v>
                </c:pt>
                <c:pt idx="441">
                  <c:v>4.9080000000000124E-2</c:v>
                </c:pt>
                <c:pt idx="442">
                  <c:v>4.9200000000000244E-2</c:v>
                </c:pt>
                <c:pt idx="443">
                  <c:v>4.932000000000003E-2</c:v>
                </c:pt>
                <c:pt idx="444">
                  <c:v>4.9379999999999757E-2</c:v>
                </c:pt>
                <c:pt idx="445">
                  <c:v>4.9499999999999877E-2</c:v>
                </c:pt>
                <c:pt idx="446">
                  <c:v>4.9590000000000134E-2</c:v>
                </c:pt>
                <c:pt idx="447">
                  <c:v>4.9709999999999921E-2</c:v>
                </c:pt>
                <c:pt idx="448">
                  <c:v>4.9830000000000041E-2</c:v>
                </c:pt>
                <c:pt idx="449">
                  <c:v>4.9919999999999964E-2</c:v>
                </c:pt>
                <c:pt idx="450">
                  <c:v>5.0009999999999888E-2</c:v>
                </c:pt>
                <c:pt idx="451">
                  <c:v>5.0040000000000084E-2</c:v>
                </c:pt>
                <c:pt idx="452">
                  <c:v>5.0130000000000008E-2</c:v>
                </c:pt>
                <c:pt idx="453">
                  <c:v>5.0219999999999931E-2</c:v>
                </c:pt>
                <c:pt idx="454">
                  <c:v>5.0339999999999718E-2</c:v>
                </c:pt>
                <c:pt idx="455">
                  <c:v>5.0429999999999975E-2</c:v>
                </c:pt>
                <c:pt idx="456">
                  <c:v>5.0520000000000231E-2</c:v>
                </c:pt>
                <c:pt idx="457">
                  <c:v>5.0579999999999958E-2</c:v>
                </c:pt>
                <c:pt idx="458">
                  <c:v>5.0700000000000078E-2</c:v>
                </c:pt>
                <c:pt idx="459">
                  <c:v>5.0790000000000002E-2</c:v>
                </c:pt>
                <c:pt idx="460">
                  <c:v>5.0879999999999925E-2</c:v>
                </c:pt>
                <c:pt idx="461">
                  <c:v>5.1000000000000045E-2</c:v>
                </c:pt>
                <c:pt idx="462">
                  <c:v>5.1119999999999832E-2</c:v>
                </c:pt>
                <c:pt idx="463">
                  <c:v>5.1300000000000012E-2</c:v>
                </c:pt>
                <c:pt idx="464">
                  <c:v>5.1480000000000192E-2</c:v>
                </c:pt>
                <c:pt idx="465">
                  <c:v>5.1660000000000039E-2</c:v>
                </c:pt>
                <c:pt idx="466">
                  <c:v>5.1839999999999886E-2</c:v>
                </c:pt>
                <c:pt idx="467">
                  <c:v>5.204999999999993E-2</c:v>
                </c:pt>
                <c:pt idx="468">
                  <c:v>5.229000000000017E-2</c:v>
                </c:pt>
                <c:pt idx="469">
                  <c:v>5.2529999999999744E-2</c:v>
                </c:pt>
                <c:pt idx="470">
                  <c:v>5.274000000000012E-2</c:v>
                </c:pt>
                <c:pt idx="471">
                  <c:v>5.2980000000000027E-2</c:v>
                </c:pt>
                <c:pt idx="472">
                  <c:v>5.3189999999999737E-2</c:v>
                </c:pt>
                <c:pt idx="473">
                  <c:v>5.3429999999999978E-2</c:v>
                </c:pt>
                <c:pt idx="474">
                  <c:v>5.3670000000000218E-2</c:v>
                </c:pt>
                <c:pt idx="475">
                  <c:v>5.3879999999999928E-2</c:v>
                </c:pt>
                <c:pt idx="476">
                  <c:v>5.4089999999999971E-2</c:v>
                </c:pt>
                <c:pt idx="477">
                  <c:v>5.4360000000000075E-2</c:v>
                </c:pt>
                <c:pt idx="478">
                  <c:v>5.4599999999999982E-2</c:v>
                </c:pt>
                <c:pt idx="479">
                  <c:v>5.4839999999999889E-2</c:v>
                </c:pt>
                <c:pt idx="480">
                  <c:v>5.5080000000000129E-2</c:v>
                </c:pt>
                <c:pt idx="481">
                  <c:v>5.5290000000000172E-2</c:v>
                </c:pt>
                <c:pt idx="482">
                  <c:v>5.5530000000000079E-2</c:v>
                </c:pt>
                <c:pt idx="483">
                  <c:v>5.5769999999999986E-2</c:v>
                </c:pt>
                <c:pt idx="484">
                  <c:v>5.6009999999999893E-2</c:v>
                </c:pt>
                <c:pt idx="485">
                  <c:v>5.6279999999999997E-2</c:v>
                </c:pt>
                <c:pt idx="486">
                  <c:v>5.6520000000000237E-2</c:v>
                </c:pt>
                <c:pt idx="487">
                  <c:v>5.6729999999999947E-2</c:v>
                </c:pt>
                <c:pt idx="488">
                  <c:v>5.6969999999999854E-2</c:v>
                </c:pt>
                <c:pt idx="489">
                  <c:v>5.7150000000000034E-2</c:v>
                </c:pt>
                <c:pt idx="490">
                  <c:v>5.7359999999999745E-2</c:v>
                </c:pt>
                <c:pt idx="491">
                  <c:v>5.7539999999999925E-2</c:v>
                </c:pt>
                <c:pt idx="492">
                  <c:v>5.7720000000000105E-2</c:v>
                </c:pt>
                <c:pt idx="493">
                  <c:v>5.7929999999999815E-2</c:v>
                </c:pt>
                <c:pt idx="494">
                  <c:v>5.8080000000000132E-2</c:v>
                </c:pt>
                <c:pt idx="495">
                  <c:v>5.8230000000000115E-2</c:v>
                </c:pt>
                <c:pt idx="496">
                  <c:v>5.8380000000000098E-2</c:v>
                </c:pt>
                <c:pt idx="497">
                  <c:v>5.8530000000000082E-2</c:v>
                </c:pt>
                <c:pt idx="498">
                  <c:v>5.8649999999999869E-2</c:v>
                </c:pt>
                <c:pt idx="499">
                  <c:v>5.8739999999999792E-2</c:v>
                </c:pt>
                <c:pt idx="500">
                  <c:v>5.8830000000000049E-2</c:v>
                </c:pt>
                <c:pt idx="501">
                  <c:v>5.8890000000000109E-2</c:v>
                </c:pt>
                <c:pt idx="502">
                  <c:v>5.8919999999999972E-2</c:v>
                </c:pt>
                <c:pt idx="503">
                  <c:v>5.8919999999999972E-2</c:v>
                </c:pt>
                <c:pt idx="504">
                  <c:v>5.8950000000000169E-2</c:v>
                </c:pt>
                <c:pt idx="505">
                  <c:v>5.8919999999999972E-2</c:v>
                </c:pt>
                <c:pt idx="506">
                  <c:v>5.8919999999999972E-2</c:v>
                </c:pt>
                <c:pt idx="507">
                  <c:v>5.8890000000000109E-2</c:v>
                </c:pt>
                <c:pt idx="508">
                  <c:v>5.8859999999999912E-2</c:v>
                </c:pt>
                <c:pt idx="509">
                  <c:v>5.8830000000000049E-2</c:v>
                </c:pt>
                <c:pt idx="510">
                  <c:v>5.8829999999999716E-2</c:v>
                </c:pt>
                <c:pt idx="511">
                  <c:v>5.8769999999999989E-2</c:v>
                </c:pt>
                <c:pt idx="512">
                  <c:v>5.8740000000000125E-2</c:v>
                </c:pt>
                <c:pt idx="513">
                  <c:v>5.8680000000000065E-2</c:v>
                </c:pt>
                <c:pt idx="514">
                  <c:v>5.8620000000000005E-2</c:v>
                </c:pt>
                <c:pt idx="515">
                  <c:v>5.8530000000000082E-2</c:v>
                </c:pt>
                <c:pt idx="516">
                  <c:v>5.8470000000000022E-2</c:v>
                </c:pt>
                <c:pt idx="517">
                  <c:v>5.8380000000000098E-2</c:v>
                </c:pt>
                <c:pt idx="518">
                  <c:v>5.8319999999999705E-2</c:v>
                </c:pt>
                <c:pt idx="519">
                  <c:v>5.8230000000000115E-2</c:v>
                </c:pt>
                <c:pt idx="520">
                  <c:v>5.8170000000000055E-2</c:v>
                </c:pt>
                <c:pt idx="521">
                  <c:v>5.8139999999999858E-2</c:v>
                </c:pt>
                <c:pt idx="522">
                  <c:v>5.8049999999999935E-2</c:v>
                </c:pt>
                <c:pt idx="523">
                  <c:v>5.8020000000000072E-2</c:v>
                </c:pt>
                <c:pt idx="524">
                  <c:v>5.7960000000000012E-2</c:v>
                </c:pt>
                <c:pt idx="525">
                  <c:v>5.7959999999999678E-2</c:v>
                </c:pt>
                <c:pt idx="526">
                  <c:v>5.7870000000000088E-2</c:v>
                </c:pt>
                <c:pt idx="527">
                  <c:v>5.7870000000000088E-2</c:v>
                </c:pt>
                <c:pt idx="528">
                  <c:v>5.7839999999999892E-2</c:v>
                </c:pt>
                <c:pt idx="529">
                  <c:v>5.7839999999999892E-2</c:v>
                </c:pt>
                <c:pt idx="530">
                  <c:v>5.7780000000000165E-2</c:v>
                </c:pt>
                <c:pt idx="531">
                  <c:v>5.7750000000000301E-2</c:v>
                </c:pt>
                <c:pt idx="532">
                  <c:v>5.7749999999999968E-2</c:v>
                </c:pt>
                <c:pt idx="533">
                  <c:v>5.7779999999999831E-2</c:v>
                </c:pt>
                <c:pt idx="534">
                  <c:v>5.7779999999999831E-2</c:v>
                </c:pt>
                <c:pt idx="535">
                  <c:v>5.7839999999999892E-2</c:v>
                </c:pt>
                <c:pt idx="536">
                  <c:v>5.7899999999999952E-2</c:v>
                </c:pt>
                <c:pt idx="537">
                  <c:v>5.7960000000000012E-2</c:v>
                </c:pt>
                <c:pt idx="538">
                  <c:v>5.8080000000000132E-2</c:v>
                </c:pt>
                <c:pt idx="539">
                  <c:v>5.8229999999999782E-2</c:v>
                </c:pt>
                <c:pt idx="540">
                  <c:v>5.8349999999999902E-2</c:v>
                </c:pt>
                <c:pt idx="541">
                  <c:v>5.8529999999999749E-2</c:v>
                </c:pt>
                <c:pt idx="542">
                  <c:v>5.8709999999999929E-2</c:v>
                </c:pt>
                <c:pt idx="543">
                  <c:v>5.8919999999999972E-2</c:v>
                </c:pt>
                <c:pt idx="544">
                  <c:v>5.9130000000000016E-2</c:v>
                </c:pt>
                <c:pt idx="545">
                  <c:v>5.9399999999999786E-2</c:v>
                </c:pt>
                <c:pt idx="546">
                  <c:v>5.9670000000000223E-2</c:v>
                </c:pt>
                <c:pt idx="547">
                  <c:v>5.991000000000013E-2</c:v>
                </c:pt>
                <c:pt idx="548">
                  <c:v>6.0209999999999764E-2</c:v>
                </c:pt>
                <c:pt idx="549">
                  <c:v>6.0539999999999927E-2</c:v>
                </c:pt>
                <c:pt idx="550">
                  <c:v>6.0810000000000031E-2</c:v>
                </c:pt>
                <c:pt idx="551">
                  <c:v>6.1139999999999861E-2</c:v>
                </c:pt>
                <c:pt idx="552">
                  <c:v>6.1470000000000025E-2</c:v>
                </c:pt>
                <c:pt idx="553">
                  <c:v>6.1799999999999855E-2</c:v>
                </c:pt>
                <c:pt idx="554">
                  <c:v>6.2069999999999959E-2</c:v>
                </c:pt>
                <c:pt idx="555">
                  <c:v>6.2400000000000122E-2</c:v>
                </c:pt>
                <c:pt idx="556">
                  <c:v>6.2729999999999952E-2</c:v>
                </c:pt>
                <c:pt idx="557">
                  <c:v>6.3060000000000116E-2</c:v>
                </c:pt>
                <c:pt idx="558">
                  <c:v>6.3389999999999946E-2</c:v>
                </c:pt>
                <c:pt idx="559">
                  <c:v>6.3690000000000246E-2</c:v>
                </c:pt>
                <c:pt idx="560">
                  <c:v>6.398999999999988E-2</c:v>
                </c:pt>
                <c:pt idx="561">
                  <c:v>6.4259999999999984E-2</c:v>
                </c:pt>
                <c:pt idx="562">
                  <c:v>6.4590000000000147E-2</c:v>
                </c:pt>
                <c:pt idx="563">
                  <c:v>6.4859999999999918E-2</c:v>
                </c:pt>
                <c:pt idx="564">
                  <c:v>6.5130000000000021E-2</c:v>
                </c:pt>
                <c:pt idx="565">
                  <c:v>6.5429999999999988E-2</c:v>
                </c:pt>
                <c:pt idx="566">
                  <c:v>6.5729999999999955E-2</c:v>
                </c:pt>
                <c:pt idx="567">
                  <c:v>6.5969999999999862E-2</c:v>
                </c:pt>
                <c:pt idx="568">
                  <c:v>6.6210000000000102E-2</c:v>
                </c:pt>
                <c:pt idx="569">
                  <c:v>6.6450000000000009E-2</c:v>
                </c:pt>
                <c:pt idx="570">
                  <c:v>6.6660000000000053E-2</c:v>
                </c:pt>
                <c:pt idx="571">
                  <c:v>6.6899999999999959E-2</c:v>
                </c:pt>
                <c:pt idx="572">
                  <c:v>6.7079999999999806E-2</c:v>
                </c:pt>
                <c:pt idx="573">
                  <c:v>6.728999999999985E-2</c:v>
                </c:pt>
                <c:pt idx="574">
                  <c:v>6.747000000000003E-2</c:v>
                </c:pt>
                <c:pt idx="575">
                  <c:v>6.765000000000021E-2</c:v>
                </c:pt>
                <c:pt idx="576">
                  <c:v>6.7769999999999997E-2</c:v>
                </c:pt>
                <c:pt idx="577">
                  <c:v>6.791999999999998E-2</c:v>
                </c:pt>
                <c:pt idx="578">
                  <c:v>6.8069999999999964E-2</c:v>
                </c:pt>
                <c:pt idx="579">
                  <c:v>6.8189999999999751E-2</c:v>
                </c:pt>
                <c:pt idx="580">
                  <c:v>6.8340000000000067E-2</c:v>
                </c:pt>
                <c:pt idx="581">
                  <c:v>6.8459999999999854E-2</c:v>
                </c:pt>
                <c:pt idx="582">
                  <c:v>6.8640000000000034E-2</c:v>
                </c:pt>
                <c:pt idx="583">
                  <c:v>6.8760000000000154E-2</c:v>
                </c:pt>
                <c:pt idx="584">
                  <c:v>6.8910000000000138E-2</c:v>
                </c:pt>
                <c:pt idx="585">
                  <c:v>6.9089999999999985E-2</c:v>
                </c:pt>
                <c:pt idx="586">
                  <c:v>6.9239999999999968E-2</c:v>
                </c:pt>
                <c:pt idx="587">
                  <c:v>6.9360000000000088E-2</c:v>
                </c:pt>
                <c:pt idx="588">
                  <c:v>6.9509999999999739E-2</c:v>
                </c:pt>
                <c:pt idx="589">
                  <c:v>6.9659999999999722E-2</c:v>
                </c:pt>
                <c:pt idx="590">
                  <c:v>6.9779999999999842E-2</c:v>
                </c:pt>
                <c:pt idx="591">
                  <c:v>6.9929999999999826E-2</c:v>
                </c:pt>
                <c:pt idx="592">
                  <c:v>7.0020000000000082E-2</c:v>
                </c:pt>
                <c:pt idx="593">
                  <c:v>7.0139999999999869E-2</c:v>
                </c:pt>
                <c:pt idx="594">
                  <c:v>7.0320000000000049E-2</c:v>
                </c:pt>
                <c:pt idx="595">
                  <c:v>7.0470000000000033E-2</c:v>
                </c:pt>
                <c:pt idx="596">
                  <c:v>7.058999999999982E-2</c:v>
                </c:pt>
                <c:pt idx="597">
                  <c:v>7.0739999999999803E-2</c:v>
                </c:pt>
                <c:pt idx="598">
                  <c:v>7.089000000000012E-2</c:v>
                </c:pt>
                <c:pt idx="599">
                  <c:v>7.1069999999999967E-2</c:v>
                </c:pt>
                <c:pt idx="600">
                  <c:v>7.121999999999995E-2</c:v>
                </c:pt>
                <c:pt idx="601">
                  <c:v>7.1399999999999797E-2</c:v>
                </c:pt>
                <c:pt idx="602">
                  <c:v>7.154999999999978E-2</c:v>
                </c:pt>
                <c:pt idx="603">
                  <c:v>7.1699999999999764E-2</c:v>
                </c:pt>
                <c:pt idx="604">
                  <c:v>7.191000000000014E-2</c:v>
                </c:pt>
                <c:pt idx="605">
                  <c:v>7.2029999999999927E-2</c:v>
                </c:pt>
                <c:pt idx="606">
                  <c:v>7.2179999999999911E-2</c:v>
                </c:pt>
                <c:pt idx="607">
                  <c:v>7.2300000000000031E-2</c:v>
                </c:pt>
                <c:pt idx="608">
                  <c:v>7.2419999999999818E-2</c:v>
                </c:pt>
                <c:pt idx="609">
                  <c:v>7.2569999999999801E-2</c:v>
                </c:pt>
                <c:pt idx="610">
                  <c:v>7.2690000000000254E-2</c:v>
                </c:pt>
                <c:pt idx="611">
                  <c:v>7.2810000000000041E-2</c:v>
                </c:pt>
                <c:pt idx="612">
                  <c:v>7.2929999999999828E-2</c:v>
                </c:pt>
                <c:pt idx="613">
                  <c:v>7.3050000000000281E-2</c:v>
                </c:pt>
                <c:pt idx="614">
                  <c:v>7.3140000000000205E-2</c:v>
                </c:pt>
                <c:pt idx="615">
                  <c:v>7.3259999999999992E-2</c:v>
                </c:pt>
                <c:pt idx="616">
                  <c:v>7.3319999999999719E-2</c:v>
                </c:pt>
                <c:pt idx="617">
                  <c:v>7.3409999999999975E-2</c:v>
                </c:pt>
                <c:pt idx="618">
                  <c:v>7.3499999999999899E-2</c:v>
                </c:pt>
                <c:pt idx="619">
                  <c:v>7.3559999999999959E-2</c:v>
                </c:pt>
                <c:pt idx="620">
                  <c:v>7.3649999999999882E-2</c:v>
                </c:pt>
                <c:pt idx="621">
                  <c:v>7.3709999999999942E-2</c:v>
                </c:pt>
                <c:pt idx="622">
                  <c:v>7.3799999999999866E-2</c:v>
                </c:pt>
                <c:pt idx="623">
                  <c:v>7.3830000000000062E-2</c:v>
                </c:pt>
                <c:pt idx="624">
                  <c:v>7.3919999999999986E-2</c:v>
                </c:pt>
                <c:pt idx="625">
                  <c:v>7.3949999999999849E-2</c:v>
                </c:pt>
                <c:pt idx="626">
                  <c:v>7.3980000000000046E-2</c:v>
                </c:pt>
                <c:pt idx="627">
                  <c:v>7.4040000000000106E-2</c:v>
                </c:pt>
                <c:pt idx="628">
                  <c:v>7.4069999999999969E-2</c:v>
                </c:pt>
                <c:pt idx="629">
                  <c:v>7.4099999999999833E-2</c:v>
                </c:pt>
                <c:pt idx="630">
                  <c:v>7.4130000000000029E-2</c:v>
                </c:pt>
                <c:pt idx="631">
                  <c:v>7.4159999999999893E-2</c:v>
                </c:pt>
                <c:pt idx="632">
                  <c:v>7.4190000000000089E-2</c:v>
                </c:pt>
                <c:pt idx="633">
                  <c:v>7.4190000000000089E-2</c:v>
                </c:pt>
                <c:pt idx="634">
                  <c:v>7.4189999999999756E-2</c:v>
                </c:pt>
                <c:pt idx="635">
                  <c:v>7.4219999999999953E-2</c:v>
                </c:pt>
                <c:pt idx="636">
                  <c:v>7.4190000000000089E-2</c:v>
                </c:pt>
                <c:pt idx="637">
                  <c:v>7.4220000000000286E-2</c:v>
                </c:pt>
                <c:pt idx="638">
                  <c:v>7.4249999999999816E-2</c:v>
                </c:pt>
                <c:pt idx="639">
                  <c:v>7.4280000000000013E-2</c:v>
                </c:pt>
                <c:pt idx="640">
                  <c:v>7.4309999999999876E-2</c:v>
                </c:pt>
                <c:pt idx="641">
                  <c:v>7.4369999999999936E-2</c:v>
                </c:pt>
                <c:pt idx="642">
                  <c:v>7.4400000000000133E-2</c:v>
                </c:pt>
                <c:pt idx="643">
                  <c:v>7.4460000000000193E-2</c:v>
                </c:pt>
                <c:pt idx="644">
                  <c:v>7.4550000000000116E-2</c:v>
                </c:pt>
                <c:pt idx="645">
                  <c:v>7.464000000000004E-2</c:v>
                </c:pt>
                <c:pt idx="646">
                  <c:v>7.476000000000016E-2</c:v>
                </c:pt>
                <c:pt idx="647">
                  <c:v>7.4879999999999947E-2</c:v>
                </c:pt>
                <c:pt idx="648">
                  <c:v>7.5000000000000067E-2</c:v>
                </c:pt>
                <c:pt idx="649">
                  <c:v>7.515000000000005E-2</c:v>
                </c:pt>
                <c:pt idx="650">
                  <c:v>7.5329999999999897E-2</c:v>
                </c:pt>
                <c:pt idx="651">
                  <c:v>7.5480000000000214E-2</c:v>
                </c:pt>
                <c:pt idx="652">
                  <c:v>7.5629999999999864E-2</c:v>
                </c:pt>
                <c:pt idx="653">
                  <c:v>7.5839999999999907E-2</c:v>
                </c:pt>
                <c:pt idx="654">
                  <c:v>7.6080000000000148E-2</c:v>
                </c:pt>
                <c:pt idx="655">
                  <c:v>7.6290000000000191E-2</c:v>
                </c:pt>
                <c:pt idx="656">
                  <c:v>7.6590000000000158E-2</c:v>
                </c:pt>
                <c:pt idx="657">
                  <c:v>7.6830000000000065E-2</c:v>
                </c:pt>
                <c:pt idx="658">
                  <c:v>7.7160000000000228E-2</c:v>
                </c:pt>
                <c:pt idx="659">
                  <c:v>7.7459999999999862E-2</c:v>
                </c:pt>
                <c:pt idx="660">
                  <c:v>7.7819999999999889E-2</c:v>
                </c:pt>
                <c:pt idx="661">
                  <c:v>7.8150000000000053E-2</c:v>
                </c:pt>
                <c:pt idx="662">
                  <c:v>7.8539999999999943E-2</c:v>
                </c:pt>
                <c:pt idx="663">
                  <c:v>7.896000000000003E-2</c:v>
                </c:pt>
                <c:pt idx="664">
                  <c:v>7.9380000000000117E-2</c:v>
                </c:pt>
                <c:pt idx="665">
                  <c:v>7.9800000000000204E-2</c:v>
                </c:pt>
                <c:pt idx="666">
                  <c:v>8.0280000000000018E-2</c:v>
                </c:pt>
                <c:pt idx="667">
                  <c:v>8.0729999999999968E-2</c:v>
                </c:pt>
                <c:pt idx="668">
                  <c:v>8.1210000000000115E-2</c:v>
                </c:pt>
                <c:pt idx="669">
                  <c:v>8.1720000000000126E-2</c:v>
                </c:pt>
                <c:pt idx="670">
                  <c:v>8.2230000000000136E-2</c:v>
                </c:pt>
                <c:pt idx="671">
                  <c:v>8.270999999999995E-2</c:v>
                </c:pt>
                <c:pt idx="672">
                  <c:v>8.3190000000000097E-2</c:v>
                </c:pt>
                <c:pt idx="673">
                  <c:v>8.3669999999999911E-2</c:v>
                </c:pt>
                <c:pt idx="674">
                  <c:v>8.4120000000000195E-2</c:v>
                </c:pt>
                <c:pt idx="675">
                  <c:v>8.4570000000000145E-2</c:v>
                </c:pt>
                <c:pt idx="676">
                  <c:v>8.5049999999999959E-2</c:v>
                </c:pt>
                <c:pt idx="677">
                  <c:v>8.5530000000000106E-2</c:v>
                </c:pt>
                <c:pt idx="678">
                  <c:v>8.5950000000000193E-2</c:v>
                </c:pt>
                <c:pt idx="679">
                  <c:v>8.6430000000000007E-2</c:v>
                </c:pt>
                <c:pt idx="680">
                  <c:v>8.6850000000000094E-2</c:v>
                </c:pt>
                <c:pt idx="681">
                  <c:v>8.7239999999999984E-2</c:v>
                </c:pt>
                <c:pt idx="682">
                  <c:v>8.7659999999999738E-2</c:v>
                </c:pt>
                <c:pt idx="683">
                  <c:v>8.8049999999999962E-2</c:v>
                </c:pt>
                <c:pt idx="684">
                  <c:v>8.8440000000000185E-2</c:v>
                </c:pt>
                <c:pt idx="685">
                  <c:v>8.8799999999999879E-2</c:v>
                </c:pt>
                <c:pt idx="686">
                  <c:v>8.9190000000000103E-2</c:v>
                </c:pt>
                <c:pt idx="687">
                  <c:v>8.9550000000000129E-2</c:v>
                </c:pt>
                <c:pt idx="688">
                  <c:v>8.9850000000000096E-2</c:v>
                </c:pt>
                <c:pt idx="689">
                  <c:v>9.0179999999999927E-2</c:v>
                </c:pt>
                <c:pt idx="690">
                  <c:v>9.0509999999999757E-2</c:v>
                </c:pt>
                <c:pt idx="691">
                  <c:v>9.0839999999999921E-2</c:v>
                </c:pt>
                <c:pt idx="692">
                  <c:v>9.1170000000000084E-2</c:v>
                </c:pt>
                <c:pt idx="693">
                  <c:v>9.1439999999999855E-2</c:v>
                </c:pt>
                <c:pt idx="694">
                  <c:v>9.1740000000000155E-2</c:v>
                </c:pt>
                <c:pt idx="695">
                  <c:v>9.2039999999999789E-2</c:v>
                </c:pt>
                <c:pt idx="696">
                  <c:v>9.2369999999999952E-2</c:v>
                </c:pt>
                <c:pt idx="697">
                  <c:v>9.2640000000000056E-2</c:v>
                </c:pt>
                <c:pt idx="698">
                  <c:v>9.2940000000000023E-2</c:v>
                </c:pt>
                <c:pt idx="699">
                  <c:v>9.3210000000000126E-2</c:v>
                </c:pt>
                <c:pt idx="700">
                  <c:v>9.350999999999976E-2</c:v>
                </c:pt>
                <c:pt idx="701">
                  <c:v>9.3809999999999727E-2</c:v>
                </c:pt>
                <c:pt idx="702">
                  <c:v>9.407999999999983E-2</c:v>
                </c:pt>
                <c:pt idx="703">
                  <c:v>9.432000000000007E-2</c:v>
                </c:pt>
                <c:pt idx="704">
                  <c:v>9.4590000000000174E-2</c:v>
                </c:pt>
                <c:pt idx="705">
                  <c:v>9.4860000000000277E-2</c:v>
                </c:pt>
                <c:pt idx="706">
                  <c:v>9.5159999999999911E-2</c:v>
                </c:pt>
                <c:pt idx="707">
                  <c:v>9.5489999999999742E-2</c:v>
                </c:pt>
                <c:pt idx="708">
                  <c:v>9.5819999999999905E-2</c:v>
                </c:pt>
                <c:pt idx="709">
                  <c:v>9.6150000000000069E-2</c:v>
                </c:pt>
                <c:pt idx="710">
                  <c:v>9.6539999999999959E-2</c:v>
                </c:pt>
                <c:pt idx="711">
                  <c:v>9.6930000000000183E-2</c:v>
                </c:pt>
                <c:pt idx="712">
                  <c:v>9.735000000000027E-2</c:v>
                </c:pt>
                <c:pt idx="713">
                  <c:v>9.7739999999999827E-2</c:v>
                </c:pt>
                <c:pt idx="714">
                  <c:v>9.8130000000000051E-2</c:v>
                </c:pt>
                <c:pt idx="715">
                  <c:v>9.8609999999999864E-2</c:v>
                </c:pt>
                <c:pt idx="716">
                  <c:v>9.9029999999999951E-2</c:v>
                </c:pt>
                <c:pt idx="717">
                  <c:v>9.9479999999999902E-2</c:v>
                </c:pt>
                <c:pt idx="718">
                  <c:v>9.9929999999999852E-2</c:v>
                </c:pt>
                <c:pt idx="719">
                  <c:v>0.10038000000000014</c:v>
                </c:pt>
                <c:pt idx="720">
                  <c:v>0.10080000000000022</c:v>
                </c:pt>
                <c:pt idx="721">
                  <c:v>0.10121999999999998</c:v>
                </c:pt>
                <c:pt idx="722">
                  <c:v>0.10166999999999993</c:v>
                </c:pt>
                <c:pt idx="723">
                  <c:v>0.10212000000000021</c:v>
                </c:pt>
                <c:pt idx="724">
                  <c:v>0.10256999999999983</c:v>
                </c:pt>
                <c:pt idx="725">
                  <c:v>0.10298999999999991</c:v>
                </c:pt>
                <c:pt idx="726">
                  <c:v>0.10341</c:v>
                </c:pt>
                <c:pt idx="727">
                  <c:v>0.10382999999999976</c:v>
                </c:pt>
                <c:pt idx="728">
                  <c:v>0.10428000000000004</c:v>
                </c:pt>
                <c:pt idx="729">
                  <c:v>0.10470000000000013</c:v>
                </c:pt>
                <c:pt idx="730">
                  <c:v>0.10517999999999994</c:v>
                </c:pt>
                <c:pt idx="731">
                  <c:v>0.10560000000000003</c:v>
                </c:pt>
                <c:pt idx="732">
                  <c:v>0.10608000000000017</c:v>
                </c:pt>
                <c:pt idx="733">
                  <c:v>0.10652999999999979</c:v>
                </c:pt>
                <c:pt idx="734">
                  <c:v>0.10700999999999994</c:v>
                </c:pt>
                <c:pt idx="735">
                  <c:v>0.10749000000000009</c:v>
                </c:pt>
                <c:pt idx="736">
                  <c:v>0.1080000000000001</c:v>
                </c:pt>
                <c:pt idx="737">
                  <c:v>0.10848000000000024</c:v>
                </c:pt>
                <c:pt idx="738">
                  <c:v>0.10898999999999992</c:v>
                </c:pt>
                <c:pt idx="739">
                  <c:v>0.10947000000000007</c:v>
                </c:pt>
                <c:pt idx="740">
                  <c:v>0.10992000000000002</c:v>
                </c:pt>
                <c:pt idx="741">
                  <c:v>0.11039999999999983</c:v>
                </c:pt>
                <c:pt idx="742">
                  <c:v>0.11084999999999978</c:v>
                </c:pt>
                <c:pt idx="743">
                  <c:v>0.11129999999999973</c:v>
                </c:pt>
                <c:pt idx="744">
                  <c:v>0.11171999999999982</c:v>
                </c:pt>
                <c:pt idx="745">
                  <c:v>0.1121700000000001</c:v>
                </c:pt>
                <c:pt idx="746">
                  <c:v>0.11258999999999986</c:v>
                </c:pt>
                <c:pt idx="747">
                  <c:v>0.11298000000000008</c:v>
                </c:pt>
                <c:pt idx="748">
                  <c:v>0.11336999999999997</c:v>
                </c:pt>
                <c:pt idx="749">
                  <c:v>0.11375999999999986</c:v>
                </c:pt>
                <c:pt idx="750">
                  <c:v>0.11414999999999975</c:v>
                </c:pt>
                <c:pt idx="751">
                  <c:v>0.11454000000000031</c:v>
                </c:pt>
                <c:pt idx="752">
                  <c:v>0.11496000000000006</c:v>
                </c:pt>
                <c:pt idx="753">
                  <c:v>0.11538000000000015</c:v>
                </c:pt>
                <c:pt idx="754">
                  <c:v>0.1157999999999999</c:v>
                </c:pt>
                <c:pt idx="755">
                  <c:v>0.11625000000000019</c:v>
                </c:pt>
                <c:pt idx="756">
                  <c:v>0.11673</c:v>
                </c:pt>
                <c:pt idx="757">
                  <c:v>0.11720999999999981</c:v>
                </c:pt>
                <c:pt idx="758">
                  <c:v>0.11771999999999982</c:v>
                </c:pt>
                <c:pt idx="759">
                  <c:v>0.11822999999999984</c:v>
                </c:pt>
                <c:pt idx="760">
                  <c:v>0.11877000000000004</c:v>
                </c:pt>
                <c:pt idx="761">
                  <c:v>0.11933999999999978</c:v>
                </c:pt>
                <c:pt idx="762">
                  <c:v>0.11991000000000018</c:v>
                </c:pt>
                <c:pt idx="763">
                  <c:v>0.12053999999999998</c:v>
                </c:pt>
                <c:pt idx="764">
                  <c:v>0.12113999999999991</c:v>
                </c:pt>
                <c:pt idx="765">
                  <c:v>0.12179999999999991</c:v>
                </c:pt>
                <c:pt idx="766">
                  <c:v>0.12243000000000004</c:v>
                </c:pt>
                <c:pt idx="767">
                  <c:v>0.12305999999999984</c:v>
                </c:pt>
                <c:pt idx="768">
                  <c:v>0.12375000000000003</c:v>
                </c:pt>
                <c:pt idx="769">
                  <c:v>0.12438000000000016</c:v>
                </c:pt>
                <c:pt idx="770">
                  <c:v>0.12503999999999982</c:v>
                </c:pt>
                <c:pt idx="771">
                  <c:v>0.12573000000000001</c:v>
                </c:pt>
                <c:pt idx="772">
                  <c:v>0.12635999999999981</c:v>
                </c:pt>
                <c:pt idx="773">
                  <c:v>0.12705</c:v>
                </c:pt>
                <c:pt idx="774">
                  <c:v>0.12774000000000019</c:v>
                </c:pt>
                <c:pt idx="775">
                  <c:v>0.12842999999999971</c:v>
                </c:pt>
                <c:pt idx="776">
                  <c:v>0.12909000000000004</c:v>
                </c:pt>
                <c:pt idx="777">
                  <c:v>0.12971999999999984</c:v>
                </c:pt>
                <c:pt idx="778">
                  <c:v>0.13034999999999997</c:v>
                </c:pt>
                <c:pt idx="779">
                  <c:v>0.13095000000000023</c:v>
                </c:pt>
                <c:pt idx="780">
                  <c:v>0.1315200000000003</c:v>
                </c:pt>
                <c:pt idx="781">
                  <c:v>0.1321199999999999</c:v>
                </c:pt>
                <c:pt idx="782">
                  <c:v>0.13269000000000031</c:v>
                </c:pt>
                <c:pt idx="783">
                  <c:v>0.13319999999999999</c:v>
                </c:pt>
                <c:pt idx="784">
                  <c:v>0.13373999999999986</c:v>
                </c:pt>
                <c:pt idx="785">
                  <c:v>0.1342500000000002</c:v>
                </c:pt>
                <c:pt idx="786">
                  <c:v>0.13475999999999988</c:v>
                </c:pt>
                <c:pt idx="787">
                  <c:v>0.13526999999999989</c:v>
                </c:pt>
                <c:pt idx="788">
                  <c:v>0.13575000000000004</c:v>
                </c:pt>
                <c:pt idx="789">
                  <c:v>0.13617000000000012</c:v>
                </c:pt>
                <c:pt idx="790">
                  <c:v>0.13656000000000001</c:v>
                </c:pt>
                <c:pt idx="791">
                  <c:v>0.13694999999999991</c:v>
                </c:pt>
                <c:pt idx="792">
                  <c:v>0.13731000000000027</c:v>
                </c:pt>
                <c:pt idx="793">
                  <c:v>0.13763999999999976</c:v>
                </c:pt>
                <c:pt idx="794">
                  <c:v>0.13794000000000006</c:v>
                </c:pt>
                <c:pt idx="795">
                  <c:v>0.13820999999999983</c:v>
                </c:pt>
                <c:pt idx="796">
                  <c:v>0.13845000000000007</c:v>
                </c:pt>
                <c:pt idx="797">
                  <c:v>0.13865999999999978</c:v>
                </c:pt>
                <c:pt idx="798">
                  <c:v>0.13883999999999996</c:v>
                </c:pt>
                <c:pt idx="799">
                  <c:v>0.13905000000000001</c:v>
                </c:pt>
                <c:pt idx="800">
                  <c:v>0.13920000000000032</c:v>
                </c:pt>
                <c:pt idx="801">
                  <c:v>0.13937999999999984</c:v>
                </c:pt>
                <c:pt idx="802">
                  <c:v>0.13953000000000015</c:v>
                </c:pt>
                <c:pt idx="803">
                  <c:v>0.13965000000000027</c:v>
                </c:pt>
                <c:pt idx="804">
                  <c:v>0.13982999999999979</c:v>
                </c:pt>
                <c:pt idx="805">
                  <c:v>0.1399800000000001</c:v>
                </c:pt>
                <c:pt idx="806">
                  <c:v>0.14015999999999995</c:v>
                </c:pt>
                <c:pt idx="807">
                  <c:v>0.1403399999999998</c:v>
                </c:pt>
                <c:pt idx="808">
                  <c:v>0.14051999999999998</c:v>
                </c:pt>
                <c:pt idx="809">
                  <c:v>0.14073000000000002</c:v>
                </c:pt>
                <c:pt idx="810">
                  <c:v>0.14096999999999993</c:v>
                </c:pt>
                <c:pt idx="811">
                  <c:v>0.14127000000000023</c:v>
                </c:pt>
                <c:pt idx="812">
                  <c:v>0.14160000000000006</c:v>
                </c:pt>
                <c:pt idx="813">
                  <c:v>0.14192999999999989</c:v>
                </c:pt>
                <c:pt idx="814">
                  <c:v>0.14229000000000025</c:v>
                </c:pt>
                <c:pt idx="815">
                  <c:v>0.14267999999999981</c:v>
                </c:pt>
                <c:pt idx="816">
                  <c:v>0.14309999999999989</c:v>
                </c:pt>
                <c:pt idx="817">
                  <c:v>0.14351999999999998</c:v>
                </c:pt>
                <c:pt idx="818">
                  <c:v>0.14396999999999993</c:v>
                </c:pt>
                <c:pt idx="819">
                  <c:v>0.14441999999999988</c:v>
                </c:pt>
                <c:pt idx="820">
                  <c:v>0.14483999999999997</c:v>
                </c:pt>
                <c:pt idx="821">
                  <c:v>0.14532000000000012</c:v>
                </c:pt>
                <c:pt idx="822">
                  <c:v>0.14583000000000013</c:v>
                </c:pt>
                <c:pt idx="823">
                  <c:v>0.14630999999999994</c:v>
                </c:pt>
                <c:pt idx="824">
                  <c:v>0.14684999999999981</c:v>
                </c:pt>
                <c:pt idx="825">
                  <c:v>0.14739000000000002</c:v>
                </c:pt>
                <c:pt idx="826">
                  <c:v>0.14798999999999995</c:v>
                </c:pt>
                <c:pt idx="827">
                  <c:v>0.14858999999999989</c:v>
                </c:pt>
                <c:pt idx="828">
                  <c:v>0.14922000000000002</c:v>
                </c:pt>
                <c:pt idx="829">
                  <c:v>0.14988000000000001</c:v>
                </c:pt>
                <c:pt idx="830">
                  <c:v>0.15051000000000014</c:v>
                </c:pt>
                <c:pt idx="831">
                  <c:v>0.15117000000000014</c:v>
                </c:pt>
                <c:pt idx="832">
                  <c:v>0.15183000000000013</c:v>
                </c:pt>
                <c:pt idx="833">
                  <c:v>0.15252000000000032</c:v>
                </c:pt>
                <c:pt idx="834">
                  <c:v>0.15317999999999998</c:v>
                </c:pt>
                <c:pt idx="835">
                  <c:v>0.15386999999999984</c:v>
                </c:pt>
                <c:pt idx="836">
                  <c:v>0.15453000000000017</c:v>
                </c:pt>
                <c:pt idx="837">
                  <c:v>0.15522000000000002</c:v>
                </c:pt>
                <c:pt idx="838">
                  <c:v>0.15590999999999988</c:v>
                </c:pt>
                <c:pt idx="839">
                  <c:v>0.15654000000000001</c:v>
                </c:pt>
                <c:pt idx="840">
                  <c:v>0.15720000000000001</c:v>
                </c:pt>
                <c:pt idx="841">
                  <c:v>0.15786</c:v>
                </c:pt>
                <c:pt idx="842">
                  <c:v>0.15843000000000007</c:v>
                </c:pt>
                <c:pt idx="843">
                  <c:v>0.15900000000000014</c:v>
                </c:pt>
                <c:pt idx="844">
                  <c:v>0.15956999999999988</c:v>
                </c:pt>
                <c:pt idx="845">
                  <c:v>0.16011000000000009</c:v>
                </c:pt>
                <c:pt idx="846">
                  <c:v>0.16064999999999996</c:v>
                </c:pt>
                <c:pt idx="847">
                  <c:v>0.16109999999999991</c:v>
                </c:pt>
                <c:pt idx="848">
                  <c:v>0.16160999999999992</c:v>
                </c:pt>
                <c:pt idx="849">
                  <c:v>0.16209000000000007</c:v>
                </c:pt>
                <c:pt idx="850">
                  <c:v>0.16251000000000015</c:v>
                </c:pt>
                <c:pt idx="851">
                  <c:v>0.16292999999999991</c:v>
                </c:pt>
                <c:pt idx="852">
                  <c:v>0.16335</c:v>
                </c:pt>
                <c:pt idx="853">
                  <c:v>0.16373999999999989</c:v>
                </c:pt>
                <c:pt idx="854">
                  <c:v>0.16409999999999991</c:v>
                </c:pt>
                <c:pt idx="855">
                  <c:v>0.16449000000000014</c:v>
                </c:pt>
                <c:pt idx="856">
                  <c:v>0.16481999999999997</c:v>
                </c:pt>
                <c:pt idx="857">
                  <c:v>0.16515000000000013</c:v>
                </c:pt>
                <c:pt idx="858">
                  <c:v>0.1654199999999999</c:v>
                </c:pt>
                <c:pt idx="859">
                  <c:v>0.16569</c:v>
                </c:pt>
                <c:pt idx="860">
                  <c:v>0.16592999999999991</c:v>
                </c:pt>
                <c:pt idx="861">
                  <c:v>0.16620000000000001</c:v>
                </c:pt>
                <c:pt idx="862">
                  <c:v>0.16643999999999992</c:v>
                </c:pt>
                <c:pt idx="863">
                  <c:v>0.16667999999999983</c:v>
                </c:pt>
                <c:pt idx="864">
                  <c:v>0.16686000000000001</c:v>
                </c:pt>
                <c:pt idx="865">
                  <c:v>0.16707000000000005</c:v>
                </c:pt>
                <c:pt idx="866">
                  <c:v>0.1672800000000001</c:v>
                </c:pt>
                <c:pt idx="867">
                  <c:v>0.16742999999999975</c:v>
                </c:pt>
                <c:pt idx="868">
                  <c:v>0.16758000000000006</c:v>
                </c:pt>
                <c:pt idx="869">
                  <c:v>0.16776000000000024</c:v>
                </c:pt>
                <c:pt idx="870">
                  <c:v>0.1678799999999997</c:v>
                </c:pt>
                <c:pt idx="871">
                  <c:v>0.16799999999999982</c:v>
                </c:pt>
                <c:pt idx="872">
                  <c:v>0.16805999999999988</c:v>
                </c:pt>
                <c:pt idx="873">
                  <c:v>0.16811999999999994</c:v>
                </c:pt>
                <c:pt idx="874">
                  <c:v>0.16818</c:v>
                </c:pt>
                <c:pt idx="875">
                  <c:v>0.16824000000000006</c:v>
                </c:pt>
                <c:pt idx="876">
                  <c:v>0.16830000000000012</c:v>
                </c:pt>
                <c:pt idx="877">
                  <c:v>0.16836000000000018</c:v>
                </c:pt>
                <c:pt idx="878">
                  <c:v>0.16839000000000004</c:v>
                </c:pt>
                <c:pt idx="879">
                  <c:v>0.1684500000000001</c:v>
                </c:pt>
                <c:pt idx="880">
                  <c:v>0.16847999999999996</c:v>
                </c:pt>
                <c:pt idx="881">
                  <c:v>0.16847999999999996</c:v>
                </c:pt>
                <c:pt idx="882">
                  <c:v>0.16851000000000016</c:v>
                </c:pt>
                <c:pt idx="883">
                  <c:v>0.16850999999999983</c:v>
                </c:pt>
                <c:pt idx="884">
                  <c:v>0.16851000000000016</c:v>
                </c:pt>
                <c:pt idx="885">
                  <c:v>0.16853999999999969</c:v>
                </c:pt>
                <c:pt idx="886">
                  <c:v>0.16856999999999989</c:v>
                </c:pt>
                <c:pt idx="887">
                  <c:v>0.16860000000000008</c:v>
                </c:pt>
                <c:pt idx="888">
                  <c:v>0.16866000000000014</c:v>
                </c:pt>
                <c:pt idx="889">
                  <c:v>0.16869000000000001</c:v>
                </c:pt>
                <c:pt idx="890">
                  <c:v>0.16875000000000007</c:v>
                </c:pt>
                <c:pt idx="891">
                  <c:v>0.16880999999999979</c:v>
                </c:pt>
                <c:pt idx="892">
                  <c:v>0.16890000000000005</c:v>
                </c:pt>
                <c:pt idx="893">
                  <c:v>0.16902000000000017</c:v>
                </c:pt>
                <c:pt idx="894">
                  <c:v>0.1690799999999999</c:v>
                </c:pt>
                <c:pt idx="895">
                  <c:v>0.16920000000000002</c:v>
                </c:pt>
                <c:pt idx="896">
                  <c:v>0.16932000000000014</c:v>
                </c:pt>
                <c:pt idx="897">
                  <c:v>0.16944000000000026</c:v>
                </c:pt>
                <c:pt idx="898">
                  <c:v>0.16956000000000004</c:v>
                </c:pt>
                <c:pt idx="899">
                  <c:v>0.16973999999999989</c:v>
                </c:pt>
                <c:pt idx="900">
                  <c:v>0.16994999999999993</c:v>
                </c:pt>
                <c:pt idx="901">
                  <c:v>0.17013000000000011</c:v>
                </c:pt>
                <c:pt idx="902">
                  <c:v>0.17036999999999969</c:v>
                </c:pt>
                <c:pt idx="903">
                  <c:v>0.17058000000000006</c:v>
                </c:pt>
                <c:pt idx="904">
                  <c:v>0.17088000000000003</c:v>
                </c:pt>
                <c:pt idx="905">
                  <c:v>0.17118</c:v>
                </c:pt>
                <c:pt idx="906">
                  <c:v>0.17150999999999983</c:v>
                </c:pt>
                <c:pt idx="907">
                  <c:v>0.17190000000000005</c:v>
                </c:pt>
                <c:pt idx="908">
                  <c:v>0.17229000000000028</c:v>
                </c:pt>
                <c:pt idx="909">
                  <c:v>0.17271000000000003</c:v>
                </c:pt>
                <c:pt idx="910">
                  <c:v>0.17313000000000012</c:v>
                </c:pt>
                <c:pt idx="911">
                  <c:v>0.17361000000000026</c:v>
                </c:pt>
                <c:pt idx="912">
                  <c:v>0.17403000000000002</c:v>
                </c:pt>
                <c:pt idx="913">
                  <c:v>0.17454000000000003</c:v>
                </c:pt>
                <c:pt idx="914">
                  <c:v>0.17501999999999984</c:v>
                </c:pt>
                <c:pt idx="915">
                  <c:v>0.17556000000000005</c:v>
                </c:pt>
                <c:pt idx="916">
                  <c:v>0.17607000000000006</c:v>
                </c:pt>
                <c:pt idx="917">
                  <c:v>0.17661000000000027</c:v>
                </c:pt>
                <c:pt idx="918">
                  <c:v>0.17718</c:v>
                </c:pt>
                <c:pt idx="919">
                  <c:v>0.17778000000000027</c:v>
                </c:pt>
                <c:pt idx="920">
                  <c:v>0.17843999999999993</c:v>
                </c:pt>
                <c:pt idx="921">
                  <c:v>0.17909999999999993</c:v>
                </c:pt>
                <c:pt idx="922">
                  <c:v>0.17978999999999978</c:v>
                </c:pt>
                <c:pt idx="923">
                  <c:v>0.18051000000000017</c:v>
                </c:pt>
                <c:pt idx="924">
                  <c:v>0.18123000000000022</c:v>
                </c:pt>
                <c:pt idx="925">
                  <c:v>0.18198000000000014</c:v>
                </c:pt>
                <c:pt idx="926">
                  <c:v>0.18275999999999992</c:v>
                </c:pt>
                <c:pt idx="927">
                  <c:v>0.1835699999999999</c:v>
                </c:pt>
                <c:pt idx="928">
                  <c:v>0.18435000000000001</c:v>
                </c:pt>
                <c:pt idx="929">
                  <c:v>0.18509999999999993</c:v>
                </c:pt>
                <c:pt idx="930">
                  <c:v>0.18588000000000005</c:v>
                </c:pt>
                <c:pt idx="931">
                  <c:v>0.1866000000000001</c:v>
                </c:pt>
                <c:pt idx="932">
                  <c:v>0.18731999999999982</c:v>
                </c:pt>
                <c:pt idx="933">
                  <c:v>0.18801000000000001</c:v>
                </c:pt>
                <c:pt idx="934">
                  <c:v>0.18863999999999981</c:v>
                </c:pt>
                <c:pt idx="935">
                  <c:v>0.18930000000000013</c:v>
                </c:pt>
                <c:pt idx="936">
                  <c:v>0.18993000000000027</c:v>
                </c:pt>
                <c:pt idx="937">
                  <c:v>0.19052999999999987</c:v>
                </c:pt>
                <c:pt idx="938">
                  <c:v>0.19109999999999994</c:v>
                </c:pt>
                <c:pt idx="939">
                  <c:v>0.19163999999999981</c:v>
                </c:pt>
                <c:pt idx="940">
                  <c:v>0.19218000000000002</c:v>
                </c:pt>
                <c:pt idx="941">
                  <c:v>0.19275000000000009</c:v>
                </c:pt>
                <c:pt idx="942">
                  <c:v>0.19331999999999983</c:v>
                </c:pt>
                <c:pt idx="943">
                  <c:v>0.19392000000000009</c:v>
                </c:pt>
                <c:pt idx="944">
                  <c:v>0.19448999999999983</c:v>
                </c:pt>
                <c:pt idx="945">
                  <c:v>0.1950599999999999</c:v>
                </c:pt>
                <c:pt idx="946">
                  <c:v>0.19562999999999997</c:v>
                </c:pt>
                <c:pt idx="947">
                  <c:v>0.1962299999999999</c:v>
                </c:pt>
                <c:pt idx="948">
                  <c:v>0.19686000000000003</c:v>
                </c:pt>
                <c:pt idx="949">
                  <c:v>0.19749000000000017</c:v>
                </c:pt>
                <c:pt idx="950">
                  <c:v>0.19814999999999983</c:v>
                </c:pt>
                <c:pt idx="951">
                  <c:v>0.19883999999999968</c:v>
                </c:pt>
                <c:pt idx="952">
                  <c:v>0.19956000000000007</c:v>
                </c:pt>
                <c:pt idx="953">
                  <c:v>0.20027999999999979</c:v>
                </c:pt>
                <c:pt idx="954">
                  <c:v>0.20103000000000004</c:v>
                </c:pt>
                <c:pt idx="955">
                  <c:v>0.2017500000000001</c:v>
                </c:pt>
                <c:pt idx="956">
                  <c:v>0.20252999999999988</c:v>
                </c:pt>
                <c:pt idx="957">
                  <c:v>0.20333999999999985</c:v>
                </c:pt>
                <c:pt idx="958">
                  <c:v>0.20418000000000003</c:v>
                </c:pt>
                <c:pt idx="959">
                  <c:v>0.20501999999999987</c:v>
                </c:pt>
                <c:pt idx="960">
                  <c:v>0.2059200000000001</c:v>
                </c:pt>
                <c:pt idx="961">
                  <c:v>0.20682</c:v>
                </c:pt>
                <c:pt idx="962">
                  <c:v>0.2077500000000001</c:v>
                </c:pt>
                <c:pt idx="963">
                  <c:v>0.20877000000000012</c:v>
                </c:pt>
                <c:pt idx="964">
                  <c:v>0.20982000000000001</c:v>
                </c:pt>
                <c:pt idx="965">
                  <c:v>0.21089999999999975</c:v>
                </c:pt>
                <c:pt idx="966">
                  <c:v>0.21201000000000003</c:v>
                </c:pt>
                <c:pt idx="967">
                  <c:v>0.2131799999999997</c:v>
                </c:pt>
                <c:pt idx="968">
                  <c:v>0.2143799999999999</c:v>
                </c:pt>
                <c:pt idx="969">
                  <c:v>0.21563999999999983</c:v>
                </c:pt>
                <c:pt idx="970">
                  <c:v>0.21690000000000009</c:v>
                </c:pt>
                <c:pt idx="971">
                  <c:v>0.21824999999999994</c:v>
                </c:pt>
                <c:pt idx="972">
                  <c:v>0.2195999999999998</c:v>
                </c:pt>
                <c:pt idx="973">
                  <c:v>0.22097999999999984</c:v>
                </c:pt>
                <c:pt idx="974">
                  <c:v>0.22235999999999989</c:v>
                </c:pt>
                <c:pt idx="975">
                  <c:v>0.22377000000000014</c:v>
                </c:pt>
                <c:pt idx="976">
                  <c:v>0.22518000000000005</c:v>
                </c:pt>
                <c:pt idx="977">
                  <c:v>0.22659000000000029</c:v>
                </c:pt>
                <c:pt idx="978">
                  <c:v>0.22793999999999981</c:v>
                </c:pt>
                <c:pt idx="979">
                  <c:v>0.22931999999999986</c:v>
                </c:pt>
                <c:pt idx="980">
                  <c:v>0.23069999999999991</c:v>
                </c:pt>
                <c:pt idx="981">
                  <c:v>0.23207999999999995</c:v>
                </c:pt>
                <c:pt idx="982">
                  <c:v>0.23336999999999974</c:v>
                </c:pt>
                <c:pt idx="983">
                  <c:v>0.23463000000000001</c:v>
                </c:pt>
                <c:pt idx="984">
                  <c:v>0.23586000000000007</c:v>
                </c:pt>
                <c:pt idx="985">
                  <c:v>0.23699999999999988</c:v>
                </c:pt>
                <c:pt idx="986">
                  <c:v>0.23810999999999982</c:v>
                </c:pt>
                <c:pt idx="987">
                  <c:v>0.23910000000000031</c:v>
                </c:pt>
                <c:pt idx="988">
                  <c:v>0.24005999999999994</c:v>
                </c:pt>
                <c:pt idx="989">
                  <c:v>0.24096000000000017</c:v>
                </c:pt>
                <c:pt idx="990">
                  <c:v>0.24183000000000021</c:v>
                </c:pt>
                <c:pt idx="991">
                  <c:v>0.24260999999999999</c:v>
                </c:pt>
                <c:pt idx="992">
                  <c:v>0.24336000000000024</c:v>
                </c:pt>
                <c:pt idx="993">
                  <c:v>0.24407999999999996</c:v>
                </c:pt>
                <c:pt idx="994">
                  <c:v>0.24473999999999996</c:v>
                </c:pt>
                <c:pt idx="995">
                  <c:v>0.24543000000000015</c:v>
                </c:pt>
                <c:pt idx="996">
                  <c:v>0.24609000000000014</c:v>
                </c:pt>
                <c:pt idx="997">
                  <c:v>0.24671999999999994</c:v>
                </c:pt>
                <c:pt idx="998">
                  <c:v>0.24735000000000007</c:v>
                </c:pt>
                <c:pt idx="999">
                  <c:v>0.24797999999999987</c:v>
                </c:pt>
                <c:pt idx="1000">
                  <c:v>0.24861</c:v>
                </c:pt>
                <c:pt idx="1001">
                  <c:v>0.24926999999999999</c:v>
                </c:pt>
                <c:pt idx="1002">
                  <c:v>0.24989999999999979</c:v>
                </c:pt>
                <c:pt idx="1003">
                  <c:v>0.25056000000000012</c:v>
                </c:pt>
                <c:pt idx="1004">
                  <c:v>0.25118999999999991</c:v>
                </c:pt>
                <c:pt idx="1005">
                  <c:v>0.25182000000000004</c:v>
                </c:pt>
                <c:pt idx="1006">
                  <c:v>0.25241999999999998</c:v>
                </c:pt>
                <c:pt idx="1007">
                  <c:v>0.25299000000000005</c:v>
                </c:pt>
                <c:pt idx="1008">
                  <c:v>0.25352999999999992</c:v>
                </c:pt>
                <c:pt idx="1009">
                  <c:v>0.25407000000000013</c:v>
                </c:pt>
                <c:pt idx="1010">
                  <c:v>0.25461</c:v>
                </c:pt>
                <c:pt idx="1011">
                  <c:v>0.25509000000000015</c:v>
                </c:pt>
                <c:pt idx="1012">
                  <c:v>0.25556999999999996</c:v>
                </c:pt>
                <c:pt idx="1013">
                  <c:v>0.25611000000000017</c:v>
                </c:pt>
                <c:pt idx="1014">
                  <c:v>0.25658999999999998</c:v>
                </c:pt>
                <c:pt idx="1015">
                  <c:v>0.25713000000000019</c:v>
                </c:pt>
                <c:pt idx="1016">
                  <c:v>0.25763999999999987</c:v>
                </c:pt>
                <c:pt idx="1017">
                  <c:v>0.25820999999999994</c:v>
                </c:pt>
                <c:pt idx="1018">
                  <c:v>0.25878000000000001</c:v>
                </c:pt>
                <c:pt idx="1019">
                  <c:v>0.25944</c:v>
                </c:pt>
                <c:pt idx="1020">
                  <c:v>0.2601</c:v>
                </c:pt>
                <c:pt idx="1021">
                  <c:v>0.26082000000000005</c:v>
                </c:pt>
                <c:pt idx="1022">
                  <c:v>0.26154000000000011</c:v>
                </c:pt>
                <c:pt idx="1023">
                  <c:v>0.26222999999999996</c:v>
                </c:pt>
                <c:pt idx="1024">
                  <c:v>0.26301000000000008</c:v>
                </c:pt>
                <c:pt idx="1025">
                  <c:v>0.2637299999999998</c:v>
                </c:pt>
                <c:pt idx="1026">
                  <c:v>0.26448000000000005</c:v>
                </c:pt>
                <c:pt idx="1027">
                  <c:v>0.26522999999999997</c:v>
                </c:pt>
                <c:pt idx="1028">
                  <c:v>0.26597999999999988</c:v>
                </c:pt>
                <c:pt idx="1029">
                  <c:v>0.26673000000000013</c:v>
                </c:pt>
                <c:pt idx="1030">
                  <c:v>0.26741999999999999</c:v>
                </c:pt>
                <c:pt idx="1031">
                  <c:v>0.26814000000000004</c:v>
                </c:pt>
                <c:pt idx="1032">
                  <c:v>0.2688299999999999</c:v>
                </c:pt>
                <c:pt idx="1033">
                  <c:v>0.26946000000000003</c:v>
                </c:pt>
                <c:pt idx="1034">
                  <c:v>0.27012000000000003</c:v>
                </c:pt>
                <c:pt idx="1035">
                  <c:v>0.27074999999999982</c:v>
                </c:pt>
                <c:pt idx="1036">
                  <c:v>0.27131999999999989</c:v>
                </c:pt>
                <c:pt idx="1037">
                  <c:v>0.27188999999999997</c:v>
                </c:pt>
                <c:pt idx="1038">
                  <c:v>0.27249000000000023</c:v>
                </c:pt>
                <c:pt idx="1039">
                  <c:v>0.27305999999999997</c:v>
                </c:pt>
                <c:pt idx="1040">
                  <c:v>0.2736900000000001</c:v>
                </c:pt>
                <c:pt idx="1041">
                  <c:v>0.27438000000000029</c:v>
                </c:pt>
                <c:pt idx="1042">
                  <c:v>0.27510000000000001</c:v>
                </c:pt>
                <c:pt idx="1043">
                  <c:v>0.27584999999999993</c:v>
                </c:pt>
                <c:pt idx="1044">
                  <c:v>0.27659999999999985</c:v>
                </c:pt>
                <c:pt idx="1045">
                  <c:v>0.2773199999999999</c:v>
                </c:pt>
                <c:pt idx="1046">
                  <c:v>0.27803999999999995</c:v>
                </c:pt>
                <c:pt idx="1047">
                  <c:v>0.2787900000000002</c:v>
                </c:pt>
                <c:pt idx="1048">
                  <c:v>0.27956999999999999</c:v>
                </c:pt>
                <c:pt idx="1049">
                  <c:v>0.28037999999999996</c:v>
                </c:pt>
                <c:pt idx="1050">
                  <c:v>0.28122000000000014</c:v>
                </c:pt>
                <c:pt idx="1051">
                  <c:v>0.28208999999999984</c:v>
                </c:pt>
                <c:pt idx="1052">
                  <c:v>0.28301999999999994</c:v>
                </c:pt>
                <c:pt idx="1053">
                  <c:v>0.2839799999999999</c:v>
                </c:pt>
                <c:pt idx="1054">
                  <c:v>0.28497000000000006</c:v>
                </c:pt>
                <c:pt idx="1055">
                  <c:v>0.28601999999999994</c:v>
                </c:pt>
                <c:pt idx="1056">
                  <c:v>0.28712999999999989</c:v>
                </c:pt>
                <c:pt idx="1057">
                  <c:v>0.28833000000000009</c:v>
                </c:pt>
                <c:pt idx="1058">
                  <c:v>0.28955999999999982</c:v>
                </c:pt>
                <c:pt idx="1059">
                  <c:v>0.29088000000000014</c:v>
                </c:pt>
                <c:pt idx="1060">
                  <c:v>0.29222999999999999</c:v>
                </c:pt>
                <c:pt idx="1061">
                  <c:v>0.29366999999999976</c:v>
                </c:pt>
                <c:pt idx="1062">
                  <c:v>0.29516999999999993</c:v>
                </c:pt>
                <c:pt idx="1063">
                  <c:v>0.29672999999999983</c:v>
                </c:pt>
                <c:pt idx="1064">
                  <c:v>0.29825999999999986</c:v>
                </c:pt>
                <c:pt idx="1065">
                  <c:v>0.29978999999999989</c:v>
                </c:pt>
                <c:pt idx="1066">
                  <c:v>0.30132000000000025</c:v>
                </c:pt>
                <c:pt idx="1067">
                  <c:v>0.30288000000000015</c:v>
                </c:pt>
                <c:pt idx="1068">
                  <c:v>0.30441000000000018</c:v>
                </c:pt>
                <c:pt idx="1069">
                  <c:v>0.30593999999999988</c:v>
                </c:pt>
                <c:pt idx="1070">
                  <c:v>0.30749999999999977</c:v>
                </c:pt>
                <c:pt idx="1071">
                  <c:v>0.30903000000000014</c:v>
                </c:pt>
                <c:pt idx="1072">
                  <c:v>0.31056000000000017</c:v>
                </c:pt>
                <c:pt idx="1073">
                  <c:v>0.31208999999999987</c:v>
                </c:pt>
                <c:pt idx="1074">
                  <c:v>0.3136199999999999</c:v>
                </c:pt>
                <c:pt idx="1075">
                  <c:v>0.31514999999999993</c:v>
                </c:pt>
                <c:pt idx="1076">
                  <c:v>0.3166500000000001</c:v>
                </c:pt>
                <c:pt idx="1077">
                  <c:v>0.31814999999999993</c:v>
                </c:pt>
                <c:pt idx="1078">
                  <c:v>0.3196199999999999</c:v>
                </c:pt>
                <c:pt idx="1079">
                  <c:v>0.32112000000000007</c:v>
                </c:pt>
                <c:pt idx="1080">
                  <c:v>0.32264999999999977</c:v>
                </c:pt>
                <c:pt idx="1081">
                  <c:v>0.32412000000000007</c:v>
                </c:pt>
                <c:pt idx="1082">
                  <c:v>0.32552999999999999</c:v>
                </c:pt>
                <c:pt idx="1083">
                  <c:v>0.3269399999999999</c:v>
                </c:pt>
                <c:pt idx="1084">
                  <c:v>0.32823000000000002</c:v>
                </c:pt>
                <c:pt idx="1085">
                  <c:v>0.32951999999999981</c:v>
                </c:pt>
                <c:pt idx="1086">
                  <c:v>0.33069000000000015</c:v>
                </c:pt>
                <c:pt idx="1087">
                  <c:v>0.33189000000000002</c:v>
                </c:pt>
                <c:pt idx="1088">
                  <c:v>0.33302999999999983</c:v>
                </c:pt>
                <c:pt idx="1089">
                  <c:v>0.33410999999999991</c:v>
                </c:pt>
                <c:pt idx="1090">
                  <c:v>0.33512999999999993</c:v>
                </c:pt>
                <c:pt idx="1091">
                  <c:v>0.33606000000000003</c:v>
                </c:pt>
                <c:pt idx="1092">
                  <c:v>0.33693000000000006</c:v>
                </c:pt>
                <c:pt idx="1093">
                  <c:v>0.33771000000000018</c:v>
                </c:pt>
                <c:pt idx="1094">
                  <c:v>0.33848999999999996</c:v>
                </c:pt>
                <c:pt idx="1095">
                  <c:v>0.33917999999999981</c:v>
                </c:pt>
                <c:pt idx="1096">
                  <c:v>0.33974999999999989</c:v>
                </c:pt>
                <c:pt idx="1097">
                  <c:v>0.34032000000000029</c:v>
                </c:pt>
                <c:pt idx="1098">
                  <c:v>0.34089000000000003</c:v>
                </c:pt>
                <c:pt idx="1099">
                  <c:v>0.3414600000000001</c:v>
                </c:pt>
                <c:pt idx="1100">
                  <c:v>0.34191000000000005</c:v>
                </c:pt>
                <c:pt idx="1101">
                  <c:v>0.34233000000000013</c:v>
                </c:pt>
                <c:pt idx="1102">
                  <c:v>0.34274999999999989</c:v>
                </c:pt>
                <c:pt idx="1103">
                  <c:v>0.34308000000000005</c:v>
                </c:pt>
                <c:pt idx="1104">
                  <c:v>0.34340999999999988</c:v>
                </c:pt>
                <c:pt idx="1105">
                  <c:v>0.34371000000000018</c:v>
                </c:pt>
                <c:pt idx="1106">
                  <c:v>0.34397999999999995</c:v>
                </c:pt>
                <c:pt idx="1107">
                  <c:v>0.34421999999999986</c:v>
                </c:pt>
                <c:pt idx="1108">
                  <c:v>0.34437000000000018</c:v>
                </c:pt>
                <c:pt idx="1109">
                  <c:v>0.34451999999999983</c:v>
                </c:pt>
                <c:pt idx="1110">
                  <c:v>0.34460999999999975</c:v>
                </c:pt>
                <c:pt idx="1111">
                  <c:v>0.34472999999999987</c:v>
                </c:pt>
                <c:pt idx="1112">
                  <c:v>0.34472999999999987</c:v>
                </c:pt>
                <c:pt idx="1113">
                  <c:v>0.34478999999999993</c:v>
                </c:pt>
                <c:pt idx="1114">
                  <c:v>0.34478999999999993</c:v>
                </c:pt>
                <c:pt idx="1115">
                  <c:v>0.34482000000000013</c:v>
                </c:pt>
                <c:pt idx="1116">
                  <c:v>0.34479000000000026</c:v>
                </c:pt>
                <c:pt idx="1117">
                  <c:v>0.34484999999999999</c:v>
                </c:pt>
                <c:pt idx="1118">
                  <c:v>0.34488000000000019</c:v>
                </c:pt>
                <c:pt idx="1119">
                  <c:v>0.34494000000000025</c:v>
                </c:pt>
                <c:pt idx="1120">
                  <c:v>0.34503000000000017</c:v>
                </c:pt>
                <c:pt idx="1121">
                  <c:v>0.34512000000000009</c:v>
                </c:pt>
                <c:pt idx="1122">
                  <c:v>0.34523999999999988</c:v>
                </c:pt>
                <c:pt idx="1123">
                  <c:v>0.34536</c:v>
                </c:pt>
                <c:pt idx="1124">
                  <c:v>0.34548000000000012</c:v>
                </c:pt>
                <c:pt idx="1125">
                  <c:v>0.34565999999999997</c:v>
                </c:pt>
                <c:pt idx="1126">
                  <c:v>0.34587000000000001</c:v>
                </c:pt>
                <c:pt idx="1127">
                  <c:v>0.34601999999999999</c:v>
                </c:pt>
                <c:pt idx="1128">
                  <c:v>0.34620000000000017</c:v>
                </c:pt>
                <c:pt idx="1129">
                  <c:v>0.34638000000000002</c:v>
                </c:pt>
                <c:pt idx="1130">
                  <c:v>0.34653</c:v>
                </c:pt>
                <c:pt idx="1131">
                  <c:v>0.34671000000000018</c:v>
                </c:pt>
                <c:pt idx="1132">
                  <c:v>0.34695000000000009</c:v>
                </c:pt>
                <c:pt idx="1133">
                  <c:v>0.3471599999999998</c:v>
                </c:pt>
                <c:pt idx="1134">
                  <c:v>0.34736999999999985</c:v>
                </c:pt>
                <c:pt idx="1135">
                  <c:v>0.34763999999999995</c:v>
                </c:pt>
                <c:pt idx="1136">
                  <c:v>0.34787999999999986</c:v>
                </c:pt>
                <c:pt idx="1137">
                  <c:v>0.34811999999999976</c:v>
                </c:pt>
                <c:pt idx="1138">
                  <c:v>0.34836</c:v>
                </c:pt>
                <c:pt idx="1139">
                  <c:v>0.34853999999999985</c:v>
                </c:pt>
                <c:pt idx="1140">
                  <c:v>0.34874999999999989</c:v>
                </c:pt>
                <c:pt idx="1141">
                  <c:v>0.34899999999999998</c:v>
                </c:pt>
                <c:pt idx="1142">
                  <c:v>0.35899999999999999</c:v>
                </c:pt>
                <c:pt idx="1143">
                  <c:v>0.36299999999999999</c:v>
                </c:pt>
                <c:pt idx="1144">
                  <c:v>0.35699999999999998</c:v>
                </c:pt>
                <c:pt idx="1145">
                  <c:v>0.35499999999999998</c:v>
                </c:pt>
                <c:pt idx="1146">
                  <c:v>0.34875</c:v>
                </c:pt>
                <c:pt idx="1147">
                  <c:v>0.34599999999999997</c:v>
                </c:pt>
                <c:pt idx="1148">
                  <c:v>0.34875</c:v>
                </c:pt>
                <c:pt idx="1149">
                  <c:v>0.34499999999999997</c:v>
                </c:pt>
                <c:pt idx="1150">
                  <c:v>0.34875</c:v>
                </c:pt>
                <c:pt idx="1151">
                  <c:v>0.34899999999999998</c:v>
                </c:pt>
                <c:pt idx="1152">
                  <c:v>0.35199999999999998</c:v>
                </c:pt>
                <c:pt idx="1153">
                  <c:v>0.35</c:v>
                </c:pt>
                <c:pt idx="1154">
                  <c:v>0.34200000000000003</c:v>
                </c:pt>
                <c:pt idx="1155">
                  <c:v>0.34875</c:v>
                </c:pt>
                <c:pt idx="1156">
                  <c:v>0.34772999999999987</c:v>
                </c:pt>
                <c:pt idx="1157">
                  <c:v>0.34631999999999996</c:v>
                </c:pt>
                <c:pt idx="1158">
                  <c:v>0.34491000000000005</c:v>
                </c:pt>
                <c:pt idx="1159">
                  <c:v>0.34359000000000006</c:v>
                </c:pt>
                <c:pt idx="1160">
                  <c:v>0.34223999999999988</c:v>
                </c:pt>
                <c:pt idx="1161">
                  <c:v>0.34097999999999995</c:v>
                </c:pt>
                <c:pt idx="1162">
                  <c:v>0.33983999999999981</c:v>
                </c:pt>
                <c:pt idx="1163">
                  <c:v>0.33867000000000014</c:v>
                </c:pt>
                <c:pt idx="1164">
                  <c:v>0.33750000000000013</c:v>
                </c:pt>
                <c:pt idx="1165">
                  <c:v>0.33638999999999986</c:v>
                </c:pt>
                <c:pt idx="1166">
                  <c:v>0.3353400000000003</c:v>
                </c:pt>
                <c:pt idx="1167">
                  <c:v>0.33440999999999987</c:v>
                </c:pt>
                <c:pt idx="1168">
                  <c:v>0.33351000000000031</c:v>
                </c:pt>
                <c:pt idx="1169">
                  <c:v>0.33263999999999994</c:v>
                </c:pt>
                <c:pt idx="1170">
                  <c:v>0.33185999999999982</c:v>
                </c:pt>
                <c:pt idx="1171">
                  <c:v>0.33116999999999996</c:v>
                </c:pt>
                <c:pt idx="1172">
                  <c:v>0.33057000000000003</c:v>
                </c:pt>
                <c:pt idx="1173">
                  <c:v>0.33002999999999982</c:v>
                </c:pt>
                <c:pt idx="1174">
                  <c:v>0.32961000000000007</c:v>
                </c:pt>
                <c:pt idx="1175">
                  <c:v>0.32918999999999998</c:v>
                </c:pt>
                <c:pt idx="1176">
                  <c:v>0.32882999999999996</c:v>
                </c:pt>
                <c:pt idx="1177">
                  <c:v>0.32852999999999999</c:v>
                </c:pt>
                <c:pt idx="1178">
                  <c:v>0.32825999999999989</c:v>
                </c:pt>
                <c:pt idx="1179">
                  <c:v>0.32798999999999978</c:v>
                </c:pt>
                <c:pt idx="1180">
                  <c:v>0.3278399999999998</c:v>
                </c:pt>
                <c:pt idx="1181">
                  <c:v>0.32769000000000015</c:v>
                </c:pt>
                <c:pt idx="1182">
                  <c:v>0.32759999999999989</c:v>
                </c:pt>
                <c:pt idx="1183">
                  <c:v>0.32753999999999983</c:v>
                </c:pt>
                <c:pt idx="1184">
                  <c:v>0.3274800000000001</c:v>
                </c:pt>
                <c:pt idx="1185">
                  <c:v>0.32742000000000004</c:v>
                </c:pt>
                <c:pt idx="1186">
                  <c:v>0.32742000000000004</c:v>
                </c:pt>
                <c:pt idx="1187">
                  <c:v>0.3274800000000001</c:v>
                </c:pt>
                <c:pt idx="1188">
                  <c:v>0.32757000000000003</c:v>
                </c:pt>
                <c:pt idx="1189">
                  <c:v>0.32760000000000022</c:v>
                </c:pt>
                <c:pt idx="1190">
                  <c:v>0.32775000000000021</c:v>
                </c:pt>
                <c:pt idx="1191">
                  <c:v>0.32786999999999999</c:v>
                </c:pt>
                <c:pt idx="1192">
                  <c:v>0.32804999999999984</c:v>
                </c:pt>
                <c:pt idx="1193">
                  <c:v>0.32823000000000002</c:v>
                </c:pt>
                <c:pt idx="1194">
                  <c:v>0.32847000000000026</c:v>
                </c:pt>
                <c:pt idx="1195">
                  <c:v>0.32871000000000017</c:v>
                </c:pt>
                <c:pt idx="1196">
                  <c:v>0.32886000000000015</c:v>
                </c:pt>
                <c:pt idx="1197">
                  <c:v>0.32904</c:v>
                </c:pt>
                <c:pt idx="1198">
                  <c:v>0.3293100000000001</c:v>
                </c:pt>
                <c:pt idx="1199">
                  <c:v>0.32951999999999981</c:v>
                </c:pt>
                <c:pt idx="1200">
                  <c:v>0.32963999999999993</c:v>
                </c:pt>
                <c:pt idx="1201">
                  <c:v>0.32969999999999999</c:v>
                </c:pt>
                <c:pt idx="1202">
                  <c:v>0.32972999999999986</c:v>
                </c:pt>
                <c:pt idx="1203">
                  <c:v>0.32969999999999999</c:v>
                </c:pt>
                <c:pt idx="1204">
                  <c:v>0.32960999999999974</c:v>
                </c:pt>
                <c:pt idx="1205">
                  <c:v>0.32948999999999995</c:v>
                </c:pt>
                <c:pt idx="1206">
                  <c:v>0.3293100000000001</c:v>
                </c:pt>
                <c:pt idx="1207">
                  <c:v>0.32910000000000006</c:v>
                </c:pt>
                <c:pt idx="1208">
                  <c:v>0.32879999999999976</c:v>
                </c:pt>
                <c:pt idx="1209">
                  <c:v>0.32849999999999979</c:v>
                </c:pt>
                <c:pt idx="1210">
                  <c:v>0.32820000000000016</c:v>
                </c:pt>
                <c:pt idx="1211">
                  <c:v>0.32786999999999999</c:v>
                </c:pt>
                <c:pt idx="1212">
                  <c:v>0.32757000000000003</c:v>
                </c:pt>
                <c:pt idx="1213">
                  <c:v>0.32721</c:v>
                </c:pt>
                <c:pt idx="1214">
                  <c:v>0.32684999999999997</c:v>
                </c:pt>
                <c:pt idx="1215">
                  <c:v>0.32645999999999975</c:v>
                </c:pt>
                <c:pt idx="1216">
                  <c:v>0.32607000000000019</c:v>
                </c:pt>
                <c:pt idx="1217">
                  <c:v>0.32567999999999997</c:v>
                </c:pt>
                <c:pt idx="1218">
                  <c:v>0.32526000000000022</c:v>
                </c:pt>
                <c:pt idx="1219">
                  <c:v>0.32493000000000005</c:v>
                </c:pt>
                <c:pt idx="1220">
                  <c:v>0.32457000000000003</c:v>
                </c:pt>
                <c:pt idx="1221">
                  <c:v>0.32421</c:v>
                </c:pt>
                <c:pt idx="1222">
                  <c:v>0.32382000000000011</c:v>
                </c:pt>
                <c:pt idx="1223">
                  <c:v>0.32348999999999994</c:v>
                </c:pt>
                <c:pt idx="1224">
                  <c:v>0.32309999999999972</c:v>
                </c:pt>
                <c:pt idx="1225">
                  <c:v>0.32264999999999977</c:v>
                </c:pt>
                <c:pt idx="1226">
                  <c:v>0.32216999999999996</c:v>
                </c:pt>
                <c:pt idx="1227">
                  <c:v>0.32168999999999981</c:v>
                </c:pt>
                <c:pt idx="1228">
                  <c:v>0.32121</c:v>
                </c:pt>
                <c:pt idx="1229">
                  <c:v>0.32067000000000012</c:v>
                </c:pt>
                <c:pt idx="1230">
                  <c:v>0.32016000000000011</c:v>
                </c:pt>
                <c:pt idx="1231">
                  <c:v>0.31959000000000004</c:v>
                </c:pt>
                <c:pt idx="1232">
                  <c:v>0.31901999999999997</c:v>
                </c:pt>
                <c:pt idx="1233">
                  <c:v>0.3184499999999999</c:v>
                </c:pt>
                <c:pt idx="1234">
                  <c:v>0.31794000000000022</c:v>
                </c:pt>
                <c:pt idx="1235">
                  <c:v>0.31743000000000021</c:v>
                </c:pt>
                <c:pt idx="1236">
                  <c:v>0.31700999999999979</c:v>
                </c:pt>
                <c:pt idx="1237">
                  <c:v>0.31662000000000023</c:v>
                </c:pt>
                <c:pt idx="1238">
                  <c:v>0.31625999999999987</c:v>
                </c:pt>
                <c:pt idx="1239">
                  <c:v>0.31589999999999985</c:v>
                </c:pt>
                <c:pt idx="1240">
                  <c:v>0.31559999999999988</c:v>
                </c:pt>
                <c:pt idx="1241">
                  <c:v>0.31530000000000025</c:v>
                </c:pt>
                <c:pt idx="1242">
                  <c:v>0.31496999999999975</c:v>
                </c:pt>
                <c:pt idx="1243">
                  <c:v>0.31469999999999998</c:v>
                </c:pt>
                <c:pt idx="1244">
                  <c:v>0.31442999999999988</c:v>
                </c:pt>
                <c:pt idx="1245">
                  <c:v>0.31416000000000011</c:v>
                </c:pt>
                <c:pt idx="1246">
                  <c:v>0.31389</c:v>
                </c:pt>
                <c:pt idx="1247">
                  <c:v>0.3136500000000001</c:v>
                </c:pt>
                <c:pt idx="1248">
                  <c:v>0.3133499999999998</c:v>
                </c:pt>
                <c:pt idx="1249">
                  <c:v>0.31308000000000002</c:v>
                </c:pt>
                <c:pt idx="1250">
                  <c:v>0.31280999999999992</c:v>
                </c:pt>
                <c:pt idx="1251">
                  <c:v>0.31250999999999995</c:v>
                </c:pt>
                <c:pt idx="1252">
                  <c:v>0.31220999999999999</c:v>
                </c:pt>
                <c:pt idx="1253">
                  <c:v>0.31184999999999996</c:v>
                </c:pt>
                <c:pt idx="1254">
                  <c:v>0.31148999999999993</c:v>
                </c:pt>
                <c:pt idx="1255">
                  <c:v>0.31112999999999991</c:v>
                </c:pt>
                <c:pt idx="1256">
                  <c:v>0.31073999999999968</c:v>
                </c:pt>
                <c:pt idx="1257">
                  <c:v>0.31031999999999993</c:v>
                </c:pt>
                <c:pt idx="1258">
                  <c:v>0.30986999999999998</c:v>
                </c:pt>
                <c:pt idx="1259">
                  <c:v>0.30942000000000003</c:v>
                </c:pt>
                <c:pt idx="1260">
                  <c:v>0.30897000000000008</c:v>
                </c:pt>
                <c:pt idx="1261">
                  <c:v>0.30846000000000007</c:v>
                </c:pt>
                <c:pt idx="1262">
                  <c:v>0.30795000000000006</c:v>
                </c:pt>
                <c:pt idx="1263">
                  <c:v>0.30740999999999985</c:v>
                </c:pt>
                <c:pt idx="1264">
                  <c:v>0.30684000000000011</c:v>
                </c:pt>
                <c:pt idx="1265">
                  <c:v>0.30630000000000024</c:v>
                </c:pt>
                <c:pt idx="1266">
                  <c:v>0.3057599999999997</c:v>
                </c:pt>
                <c:pt idx="1267">
                  <c:v>0.30531000000000008</c:v>
                </c:pt>
                <c:pt idx="1268">
                  <c:v>0.30480000000000007</c:v>
                </c:pt>
                <c:pt idx="1269">
                  <c:v>0.30428999999999973</c:v>
                </c:pt>
                <c:pt idx="1270">
                  <c:v>0.30383999999999978</c:v>
                </c:pt>
                <c:pt idx="1271">
                  <c:v>0.30339000000000016</c:v>
                </c:pt>
                <c:pt idx="1272">
                  <c:v>0.30290999999999968</c:v>
                </c:pt>
                <c:pt idx="1273">
                  <c:v>0.30248999999999993</c:v>
                </c:pt>
                <c:pt idx="1274">
                  <c:v>0.30206999999999984</c:v>
                </c:pt>
                <c:pt idx="1275">
                  <c:v>0.30171000000000014</c:v>
                </c:pt>
                <c:pt idx="1276">
                  <c:v>0.30137999999999998</c:v>
                </c:pt>
                <c:pt idx="1277">
                  <c:v>0.30111000000000021</c:v>
                </c:pt>
                <c:pt idx="1278">
                  <c:v>0.30086999999999997</c:v>
                </c:pt>
                <c:pt idx="1279">
                  <c:v>0.30062999999999973</c:v>
                </c:pt>
                <c:pt idx="1280">
                  <c:v>0.30042000000000002</c:v>
                </c:pt>
                <c:pt idx="1281">
                  <c:v>0.30027000000000004</c:v>
                </c:pt>
                <c:pt idx="1282">
                  <c:v>0.30017999999999978</c:v>
                </c:pt>
                <c:pt idx="1283">
                  <c:v>0.30005999999999999</c:v>
                </c:pt>
                <c:pt idx="1284">
                  <c:v>0.29999999999999993</c:v>
                </c:pt>
                <c:pt idx="1285">
                  <c:v>0.29997000000000007</c:v>
                </c:pt>
                <c:pt idx="1286">
                  <c:v>0.29999999999999993</c:v>
                </c:pt>
                <c:pt idx="1287">
                  <c:v>0.30000000000000027</c:v>
                </c:pt>
                <c:pt idx="1288">
                  <c:v>0.30005999999999999</c:v>
                </c:pt>
                <c:pt idx="1289">
                  <c:v>0.30008999999999986</c:v>
                </c:pt>
                <c:pt idx="1290">
                  <c:v>0.30015000000000025</c:v>
                </c:pt>
                <c:pt idx="1291">
                  <c:v>0.30014999999999992</c:v>
                </c:pt>
                <c:pt idx="1292">
                  <c:v>0.30014999999999992</c:v>
                </c:pt>
                <c:pt idx="1293">
                  <c:v>0.30014999999999992</c:v>
                </c:pt>
                <c:pt idx="1294">
                  <c:v>0.30012000000000005</c:v>
                </c:pt>
                <c:pt idx="1295">
                  <c:v>0.30005999999999999</c:v>
                </c:pt>
                <c:pt idx="1296">
                  <c:v>0.30000000000000027</c:v>
                </c:pt>
                <c:pt idx="1297">
                  <c:v>0.29993999999999987</c:v>
                </c:pt>
                <c:pt idx="1298">
                  <c:v>0.29984999999999995</c:v>
                </c:pt>
                <c:pt idx="1299">
                  <c:v>0.29969999999999997</c:v>
                </c:pt>
                <c:pt idx="1300">
                  <c:v>0.29952000000000012</c:v>
                </c:pt>
                <c:pt idx="1301">
                  <c:v>0.29934000000000027</c:v>
                </c:pt>
                <c:pt idx="1302">
                  <c:v>0.2990999999999997</c:v>
                </c:pt>
                <c:pt idx="1303">
                  <c:v>0.29885999999999979</c:v>
                </c:pt>
                <c:pt idx="1304">
                  <c:v>0.29844000000000004</c:v>
                </c:pt>
                <c:pt idx="1305">
                  <c:v>0.29802000000000028</c:v>
                </c:pt>
                <c:pt idx="1306">
                  <c:v>0.29751000000000027</c:v>
                </c:pt>
                <c:pt idx="1307">
                  <c:v>0.29699999999999993</c:v>
                </c:pt>
                <c:pt idx="1308">
                  <c:v>0.29646000000000006</c:v>
                </c:pt>
                <c:pt idx="1309">
                  <c:v>0.29583000000000026</c:v>
                </c:pt>
                <c:pt idx="1310">
                  <c:v>0.29522999999999999</c:v>
                </c:pt>
                <c:pt idx="1311">
                  <c:v>0.29465999999999992</c:v>
                </c:pt>
                <c:pt idx="1312">
                  <c:v>0.29418000000000011</c:v>
                </c:pt>
                <c:pt idx="1313">
                  <c:v>0.29376000000000002</c:v>
                </c:pt>
                <c:pt idx="1314">
                  <c:v>0.29339999999999999</c:v>
                </c:pt>
                <c:pt idx="1315">
                  <c:v>0.29306999999999983</c:v>
                </c:pt>
                <c:pt idx="1316">
                  <c:v>0.29271000000000014</c:v>
                </c:pt>
                <c:pt idx="1317">
                  <c:v>0.29244000000000003</c:v>
                </c:pt>
                <c:pt idx="1318">
                  <c:v>0.29216999999999993</c:v>
                </c:pt>
                <c:pt idx="1319">
                  <c:v>0.29189999999999983</c:v>
                </c:pt>
                <c:pt idx="1320">
                  <c:v>0.29171999999999998</c:v>
                </c:pt>
                <c:pt idx="1321">
                  <c:v>0.29157</c:v>
                </c:pt>
                <c:pt idx="1322">
                  <c:v>0.29144999999999988</c:v>
                </c:pt>
                <c:pt idx="1323">
                  <c:v>0.29135999999999995</c:v>
                </c:pt>
                <c:pt idx="1324">
                  <c:v>0.29129999999999989</c:v>
                </c:pt>
                <c:pt idx="1325">
                  <c:v>0.29133000000000009</c:v>
                </c:pt>
                <c:pt idx="1326">
                  <c:v>0.29142000000000001</c:v>
                </c:pt>
                <c:pt idx="1327">
                  <c:v>0.2915399999999998</c:v>
                </c:pt>
                <c:pt idx="1328">
                  <c:v>0.29171999999999998</c:v>
                </c:pt>
                <c:pt idx="1329">
                  <c:v>0.29195999999999989</c:v>
                </c:pt>
                <c:pt idx="1330">
                  <c:v>0.29229000000000005</c:v>
                </c:pt>
                <c:pt idx="1331">
                  <c:v>0.29265000000000008</c:v>
                </c:pt>
                <c:pt idx="1332">
                  <c:v>0.28999999999999998</c:v>
                </c:pt>
                <c:pt idx="1333">
                  <c:v>0.28499999999999998</c:v>
                </c:pt>
                <c:pt idx="1334">
                  <c:v>0.28699999999999998</c:v>
                </c:pt>
                <c:pt idx="1335">
                  <c:v>0.28199999999999997</c:v>
                </c:pt>
                <c:pt idx="1336">
                  <c:v>0.27900000000000003</c:v>
                </c:pt>
                <c:pt idx="1337">
                  <c:v>0.28000000000000003</c:v>
                </c:pt>
                <c:pt idx="1338">
                  <c:v>0.27700000000000002</c:v>
                </c:pt>
                <c:pt idx="1339">
                  <c:v>0.27600000000000002</c:v>
                </c:pt>
                <c:pt idx="1340">
                  <c:v>0.27100000000000002</c:v>
                </c:pt>
              </c:numCache>
            </c:numRef>
          </c:yVal>
          <c:smooth val="0"/>
        </c:ser>
        <c:ser>
          <c:idx val="2"/>
          <c:order val="2"/>
          <c:tx>
            <c:v>5·10²⁵ м⁻²</c:v>
          </c:tx>
          <c:spPr>
            <a:ln w="22225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none"/>
          </c:marker>
          <c:xVal>
            <c:numRef>
              <c:f>Лист1!$Y$3:$Y$2160</c:f>
              <c:numCache>
                <c:formatCode>General</c:formatCode>
                <c:ptCount val="2158"/>
                <c:pt idx="0">
                  <c:v>215</c:v>
                </c:pt>
                <c:pt idx="1">
                  <c:v>215.5</c:v>
                </c:pt>
                <c:pt idx="2">
                  <c:v>216</c:v>
                </c:pt>
                <c:pt idx="3">
                  <c:v>216.5</c:v>
                </c:pt>
                <c:pt idx="4">
                  <c:v>217</c:v>
                </c:pt>
                <c:pt idx="5">
                  <c:v>217.5</c:v>
                </c:pt>
                <c:pt idx="6">
                  <c:v>218</c:v>
                </c:pt>
                <c:pt idx="7">
                  <c:v>218.5</c:v>
                </c:pt>
                <c:pt idx="8">
                  <c:v>219</c:v>
                </c:pt>
                <c:pt idx="9">
                  <c:v>219.5</c:v>
                </c:pt>
                <c:pt idx="10">
                  <c:v>220</c:v>
                </c:pt>
                <c:pt idx="11">
                  <c:v>220.5</c:v>
                </c:pt>
                <c:pt idx="12">
                  <c:v>221</c:v>
                </c:pt>
                <c:pt idx="13">
                  <c:v>221.5</c:v>
                </c:pt>
                <c:pt idx="14">
                  <c:v>222</c:v>
                </c:pt>
                <c:pt idx="15">
                  <c:v>222.5</c:v>
                </c:pt>
                <c:pt idx="16">
                  <c:v>223</c:v>
                </c:pt>
                <c:pt idx="17">
                  <c:v>223.5</c:v>
                </c:pt>
                <c:pt idx="18">
                  <c:v>224</c:v>
                </c:pt>
                <c:pt idx="19">
                  <c:v>224.5</c:v>
                </c:pt>
                <c:pt idx="20">
                  <c:v>225</c:v>
                </c:pt>
                <c:pt idx="21">
                  <c:v>225.5</c:v>
                </c:pt>
                <c:pt idx="22">
                  <c:v>226</c:v>
                </c:pt>
                <c:pt idx="23">
                  <c:v>226.5</c:v>
                </c:pt>
                <c:pt idx="24">
                  <c:v>227</c:v>
                </c:pt>
                <c:pt idx="25">
                  <c:v>227.5</c:v>
                </c:pt>
                <c:pt idx="26">
                  <c:v>228</c:v>
                </c:pt>
                <c:pt idx="27">
                  <c:v>228.5</c:v>
                </c:pt>
                <c:pt idx="28">
                  <c:v>229</c:v>
                </c:pt>
                <c:pt idx="29">
                  <c:v>229.5</c:v>
                </c:pt>
                <c:pt idx="30">
                  <c:v>230</c:v>
                </c:pt>
                <c:pt idx="31">
                  <c:v>230.5</c:v>
                </c:pt>
                <c:pt idx="32">
                  <c:v>231</c:v>
                </c:pt>
                <c:pt idx="33">
                  <c:v>231.5</c:v>
                </c:pt>
                <c:pt idx="34">
                  <c:v>232</c:v>
                </c:pt>
                <c:pt idx="35">
                  <c:v>232.5</c:v>
                </c:pt>
                <c:pt idx="36">
                  <c:v>233</c:v>
                </c:pt>
                <c:pt idx="37">
                  <c:v>233.5</c:v>
                </c:pt>
                <c:pt idx="38">
                  <c:v>234</c:v>
                </c:pt>
                <c:pt idx="39">
                  <c:v>234.5</c:v>
                </c:pt>
                <c:pt idx="40">
                  <c:v>235</c:v>
                </c:pt>
                <c:pt idx="41">
                  <c:v>235.5</c:v>
                </c:pt>
                <c:pt idx="42">
                  <c:v>236</c:v>
                </c:pt>
                <c:pt idx="43">
                  <c:v>236.5</c:v>
                </c:pt>
                <c:pt idx="44">
                  <c:v>237</c:v>
                </c:pt>
                <c:pt idx="45">
                  <c:v>237.5</c:v>
                </c:pt>
                <c:pt idx="46">
                  <c:v>238</c:v>
                </c:pt>
                <c:pt idx="47">
                  <c:v>238.5</c:v>
                </c:pt>
                <c:pt idx="48">
                  <c:v>239</c:v>
                </c:pt>
                <c:pt idx="49">
                  <c:v>239.5</c:v>
                </c:pt>
                <c:pt idx="50">
                  <c:v>240</c:v>
                </c:pt>
                <c:pt idx="51">
                  <c:v>240.5</c:v>
                </c:pt>
                <c:pt idx="52">
                  <c:v>241</c:v>
                </c:pt>
                <c:pt idx="53">
                  <c:v>241.5</c:v>
                </c:pt>
                <c:pt idx="54">
                  <c:v>242</c:v>
                </c:pt>
                <c:pt idx="55">
                  <c:v>242.5</c:v>
                </c:pt>
                <c:pt idx="56">
                  <c:v>243</c:v>
                </c:pt>
                <c:pt idx="57">
                  <c:v>243.5</c:v>
                </c:pt>
                <c:pt idx="58">
                  <c:v>244</c:v>
                </c:pt>
                <c:pt idx="59">
                  <c:v>244.5</c:v>
                </c:pt>
                <c:pt idx="60">
                  <c:v>245</c:v>
                </c:pt>
                <c:pt idx="61">
                  <c:v>245.5</c:v>
                </c:pt>
                <c:pt idx="62">
                  <c:v>246</c:v>
                </c:pt>
                <c:pt idx="63">
                  <c:v>246.5</c:v>
                </c:pt>
                <c:pt idx="64">
                  <c:v>247</c:v>
                </c:pt>
                <c:pt idx="65">
                  <c:v>247.5</c:v>
                </c:pt>
                <c:pt idx="66">
                  <c:v>248</c:v>
                </c:pt>
                <c:pt idx="67">
                  <c:v>248.5</c:v>
                </c:pt>
                <c:pt idx="68">
                  <c:v>249</c:v>
                </c:pt>
                <c:pt idx="69">
                  <c:v>249.5</c:v>
                </c:pt>
                <c:pt idx="70">
                  <c:v>250</c:v>
                </c:pt>
                <c:pt idx="71">
                  <c:v>250.5</c:v>
                </c:pt>
                <c:pt idx="72">
                  <c:v>251</c:v>
                </c:pt>
                <c:pt idx="73">
                  <c:v>251.5</c:v>
                </c:pt>
                <c:pt idx="74">
                  <c:v>252</c:v>
                </c:pt>
                <c:pt idx="75">
                  <c:v>252.5</c:v>
                </c:pt>
                <c:pt idx="76">
                  <c:v>253</c:v>
                </c:pt>
                <c:pt idx="77">
                  <c:v>253.5</c:v>
                </c:pt>
                <c:pt idx="78">
                  <c:v>254</c:v>
                </c:pt>
                <c:pt idx="79">
                  <c:v>254.5</c:v>
                </c:pt>
                <c:pt idx="80">
                  <c:v>255</c:v>
                </c:pt>
                <c:pt idx="81">
                  <c:v>255.5</c:v>
                </c:pt>
                <c:pt idx="82">
                  <c:v>256</c:v>
                </c:pt>
                <c:pt idx="83">
                  <c:v>256.5</c:v>
                </c:pt>
                <c:pt idx="84">
                  <c:v>257</c:v>
                </c:pt>
                <c:pt idx="85">
                  <c:v>257.5</c:v>
                </c:pt>
                <c:pt idx="86">
                  <c:v>258</c:v>
                </c:pt>
                <c:pt idx="87">
                  <c:v>258.5</c:v>
                </c:pt>
                <c:pt idx="88">
                  <c:v>259</c:v>
                </c:pt>
                <c:pt idx="89">
                  <c:v>259.5</c:v>
                </c:pt>
                <c:pt idx="90">
                  <c:v>260</c:v>
                </c:pt>
                <c:pt idx="91">
                  <c:v>260.5</c:v>
                </c:pt>
                <c:pt idx="92">
                  <c:v>261</c:v>
                </c:pt>
                <c:pt idx="93">
                  <c:v>261.5</c:v>
                </c:pt>
                <c:pt idx="94">
                  <c:v>262</c:v>
                </c:pt>
                <c:pt idx="95">
                  <c:v>262.5</c:v>
                </c:pt>
                <c:pt idx="96">
                  <c:v>263</c:v>
                </c:pt>
                <c:pt idx="97">
                  <c:v>263.5</c:v>
                </c:pt>
                <c:pt idx="98">
                  <c:v>264</c:v>
                </c:pt>
                <c:pt idx="99">
                  <c:v>264.5</c:v>
                </c:pt>
                <c:pt idx="100">
                  <c:v>265</c:v>
                </c:pt>
                <c:pt idx="101">
                  <c:v>265.5</c:v>
                </c:pt>
                <c:pt idx="102">
                  <c:v>266</c:v>
                </c:pt>
                <c:pt idx="103">
                  <c:v>266.5</c:v>
                </c:pt>
                <c:pt idx="104">
                  <c:v>267</c:v>
                </c:pt>
                <c:pt idx="105">
                  <c:v>267.5</c:v>
                </c:pt>
                <c:pt idx="106">
                  <c:v>268</c:v>
                </c:pt>
                <c:pt idx="107">
                  <c:v>268.5</c:v>
                </c:pt>
                <c:pt idx="108">
                  <c:v>269</c:v>
                </c:pt>
                <c:pt idx="109">
                  <c:v>269.5</c:v>
                </c:pt>
                <c:pt idx="110">
                  <c:v>270</c:v>
                </c:pt>
                <c:pt idx="111">
                  <c:v>270.5</c:v>
                </c:pt>
                <c:pt idx="112">
                  <c:v>271</c:v>
                </c:pt>
                <c:pt idx="113">
                  <c:v>271.5</c:v>
                </c:pt>
                <c:pt idx="114">
                  <c:v>272</c:v>
                </c:pt>
                <c:pt idx="115">
                  <c:v>272.5</c:v>
                </c:pt>
                <c:pt idx="116">
                  <c:v>273</c:v>
                </c:pt>
                <c:pt idx="117">
                  <c:v>273.5</c:v>
                </c:pt>
                <c:pt idx="118">
                  <c:v>274</c:v>
                </c:pt>
                <c:pt idx="119">
                  <c:v>274.5</c:v>
                </c:pt>
                <c:pt idx="120">
                  <c:v>275</c:v>
                </c:pt>
                <c:pt idx="121">
                  <c:v>275.5</c:v>
                </c:pt>
                <c:pt idx="122">
                  <c:v>276</c:v>
                </c:pt>
                <c:pt idx="123">
                  <c:v>276.5</c:v>
                </c:pt>
                <c:pt idx="124">
                  <c:v>277</c:v>
                </c:pt>
                <c:pt idx="125">
                  <c:v>277.5</c:v>
                </c:pt>
                <c:pt idx="126">
                  <c:v>278</c:v>
                </c:pt>
                <c:pt idx="127">
                  <c:v>278.5</c:v>
                </c:pt>
                <c:pt idx="128">
                  <c:v>279</c:v>
                </c:pt>
                <c:pt idx="129">
                  <c:v>279.5</c:v>
                </c:pt>
                <c:pt idx="130">
                  <c:v>280</c:v>
                </c:pt>
                <c:pt idx="131">
                  <c:v>280.5</c:v>
                </c:pt>
                <c:pt idx="132">
                  <c:v>281</c:v>
                </c:pt>
                <c:pt idx="133">
                  <c:v>281.5</c:v>
                </c:pt>
                <c:pt idx="134">
                  <c:v>282</c:v>
                </c:pt>
                <c:pt idx="135">
                  <c:v>282.5</c:v>
                </c:pt>
                <c:pt idx="136">
                  <c:v>283</c:v>
                </c:pt>
                <c:pt idx="137">
                  <c:v>283.5</c:v>
                </c:pt>
                <c:pt idx="138">
                  <c:v>284</c:v>
                </c:pt>
                <c:pt idx="139">
                  <c:v>284.5</c:v>
                </c:pt>
                <c:pt idx="140">
                  <c:v>285</c:v>
                </c:pt>
                <c:pt idx="141">
                  <c:v>285.5</c:v>
                </c:pt>
                <c:pt idx="142">
                  <c:v>286</c:v>
                </c:pt>
                <c:pt idx="143">
                  <c:v>286.5</c:v>
                </c:pt>
                <c:pt idx="144">
                  <c:v>287</c:v>
                </c:pt>
                <c:pt idx="145">
                  <c:v>287.5</c:v>
                </c:pt>
                <c:pt idx="146">
                  <c:v>288</c:v>
                </c:pt>
                <c:pt idx="147">
                  <c:v>288.5</c:v>
                </c:pt>
                <c:pt idx="148">
                  <c:v>289</c:v>
                </c:pt>
                <c:pt idx="149">
                  <c:v>289.5</c:v>
                </c:pt>
                <c:pt idx="150">
                  <c:v>290</c:v>
                </c:pt>
                <c:pt idx="151">
                  <c:v>290.5</c:v>
                </c:pt>
                <c:pt idx="152">
                  <c:v>291</c:v>
                </c:pt>
                <c:pt idx="153">
                  <c:v>291.5</c:v>
                </c:pt>
                <c:pt idx="154">
                  <c:v>292</c:v>
                </c:pt>
                <c:pt idx="155">
                  <c:v>292.5</c:v>
                </c:pt>
                <c:pt idx="156">
                  <c:v>293</c:v>
                </c:pt>
                <c:pt idx="157">
                  <c:v>293.5</c:v>
                </c:pt>
                <c:pt idx="158">
                  <c:v>294</c:v>
                </c:pt>
                <c:pt idx="159">
                  <c:v>294.5</c:v>
                </c:pt>
                <c:pt idx="160">
                  <c:v>295</c:v>
                </c:pt>
                <c:pt idx="161">
                  <c:v>295.5</c:v>
                </c:pt>
                <c:pt idx="162">
                  <c:v>296</c:v>
                </c:pt>
                <c:pt idx="163">
                  <c:v>296.5</c:v>
                </c:pt>
                <c:pt idx="164">
                  <c:v>297</c:v>
                </c:pt>
                <c:pt idx="165">
                  <c:v>297.5</c:v>
                </c:pt>
                <c:pt idx="166">
                  <c:v>298</c:v>
                </c:pt>
                <c:pt idx="167">
                  <c:v>298.5</c:v>
                </c:pt>
                <c:pt idx="168">
                  <c:v>299</c:v>
                </c:pt>
                <c:pt idx="169">
                  <c:v>299.5</c:v>
                </c:pt>
                <c:pt idx="170">
                  <c:v>300</c:v>
                </c:pt>
                <c:pt idx="171">
                  <c:v>300.5</c:v>
                </c:pt>
                <c:pt idx="172">
                  <c:v>301</c:v>
                </c:pt>
                <c:pt idx="173">
                  <c:v>301.5</c:v>
                </c:pt>
                <c:pt idx="174">
                  <c:v>302</c:v>
                </c:pt>
                <c:pt idx="175">
                  <c:v>302.5</c:v>
                </c:pt>
                <c:pt idx="176">
                  <c:v>303</c:v>
                </c:pt>
                <c:pt idx="177">
                  <c:v>303.5</c:v>
                </c:pt>
                <c:pt idx="178">
                  <c:v>304</c:v>
                </c:pt>
                <c:pt idx="179">
                  <c:v>304.5</c:v>
                </c:pt>
                <c:pt idx="180">
                  <c:v>305</c:v>
                </c:pt>
                <c:pt idx="181">
                  <c:v>305.5</c:v>
                </c:pt>
                <c:pt idx="182">
                  <c:v>306</c:v>
                </c:pt>
                <c:pt idx="183">
                  <c:v>306.5</c:v>
                </c:pt>
                <c:pt idx="184">
                  <c:v>307</c:v>
                </c:pt>
                <c:pt idx="185">
                  <c:v>307.5</c:v>
                </c:pt>
                <c:pt idx="186">
                  <c:v>308</c:v>
                </c:pt>
                <c:pt idx="187">
                  <c:v>308.5</c:v>
                </c:pt>
                <c:pt idx="188">
                  <c:v>309</c:v>
                </c:pt>
                <c:pt idx="189">
                  <c:v>309.5</c:v>
                </c:pt>
                <c:pt idx="190">
                  <c:v>310</c:v>
                </c:pt>
                <c:pt idx="191">
                  <c:v>310.5</c:v>
                </c:pt>
                <c:pt idx="192">
                  <c:v>311</c:v>
                </c:pt>
                <c:pt idx="193">
                  <c:v>311.5</c:v>
                </c:pt>
                <c:pt idx="194">
                  <c:v>312</c:v>
                </c:pt>
                <c:pt idx="195">
                  <c:v>312.5</c:v>
                </c:pt>
                <c:pt idx="196">
                  <c:v>313</c:v>
                </c:pt>
                <c:pt idx="197">
                  <c:v>313.5</c:v>
                </c:pt>
                <c:pt idx="198">
                  <c:v>314</c:v>
                </c:pt>
                <c:pt idx="199">
                  <c:v>314.5</c:v>
                </c:pt>
                <c:pt idx="200">
                  <c:v>315</c:v>
                </c:pt>
                <c:pt idx="201">
                  <c:v>315.5</c:v>
                </c:pt>
                <c:pt idx="202">
                  <c:v>316</c:v>
                </c:pt>
                <c:pt idx="203">
                  <c:v>316.5</c:v>
                </c:pt>
                <c:pt idx="204">
                  <c:v>317</c:v>
                </c:pt>
                <c:pt idx="205">
                  <c:v>317.5</c:v>
                </c:pt>
                <c:pt idx="206">
                  <c:v>318</c:v>
                </c:pt>
                <c:pt idx="207">
                  <c:v>318.5</c:v>
                </c:pt>
                <c:pt idx="208">
                  <c:v>319</c:v>
                </c:pt>
                <c:pt idx="209">
                  <c:v>319.5</c:v>
                </c:pt>
                <c:pt idx="210">
                  <c:v>320</c:v>
                </c:pt>
                <c:pt idx="211">
                  <c:v>320.5</c:v>
                </c:pt>
                <c:pt idx="212">
                  <c:v>321</c:v>
                </c:pt>
                <c:pt idx="213">
                  <c:v>321.5</c:v>
                </c:pt>
                <c:pt idx="214">
                  <c:v>322</c:v>
                </c:pt>
                <c:pt idx="215">
                  <c:v>322.5</c:v>
                </c:pt>
                <c:pt idx="216">
                  <c:v>323</c:v>
                </c:pt>
                <c:pt idx="217">
                  <c:v>323.5</c:v>
                </c:pt>
                <c:pt idx="218">
                  <c:v>324</c:v>
                </c:pt>
                <c:pt idx="219">
                  <c:v>324.5</c:v>
                </c:pt>
                <c:pt idx="220">
                  <c:v>325</c:v>
                </c:pt>
                <c:pt idx="221">
                  <c:v>325.5</c:v>
                </c:pt>
                <c:pt idx="222">
                  <c:v>326</c:v>
                </c:pt>
                <c:pt idx="223">
                  <c:v>326.5</c:v>
                </c:pt>
                <c:pt idx="224">
                  <c:v>327</c:v>
                </c:pt>
                <c:pt idx="225">
                  <c:v>327.5</c:v>
                </c:pt>
                <c:pt idx="226">
                  <c:v>328</c:v>
                </c:pt>
                <c:pt idx="227">
                  <c:v>328.5</c:v>
                </c:pt>
                <c:pt idx="228">
                  <c:v>329</c:v>
                </c:pt>
                <c:pt idx="229">
                  <c:v>329.5</c:v>
                </c:pt>
                <c:pt idx="230">
                  <c:v>330</c:v>
                </c:pt>
                <c:pt idx="231">
                  <c:v>330.5</c:v>
                </c:pt>
                <c:pt idx="232">
                  <c:v>331</c:v>
                </c:pt>
                <c:pt idx="233">
                  <c:v>331.5</c:v>
                </c:pt>
                <c:pt idx="234">
                  <c:v>332</c:v>
                </c:pt>
                <c:pt idx="235">
                  <c:v>332.5</c:v>
                </c:pt>
                <c:pt idx="236">
                  <c:v>333</c:v>
                </c:pt>
                <c:pt idx="237">
                  <c:v>333.5</c:v>
                </c:pt>
                <c:pt idx="238">
                  <c:v>334</c:v>
                </c:pt>
                <c:pt idx="239">
                  <c:v>334.5</c:v>
                </c:pt>
                <c:pt idx="240">
                  <c:v>335</c:v>
                </c:pt>
                <c:pt idx="241">
                  <c:v>335.5</c:v>
                </c:pt>
                <c:pt idx="242">
                  <c:v>336</c:v>
                </c:pt>
                <c:pt idx="243">
                  <c:v>336.5</c:v>
                </c:pt>
                <c:pt idx="244">
                  <c:v>337</c:v>
                </c:pt>
                <c:pt idx="245">
                  <c:v>337.5</c:v>
                </c:pt>
                <c:pt idx="246">
                  <c:v>338</c:v>
                </c:pt>
                <c:pt idx="247">
                  <c:v>338.5</c:v>
                </c:pt>
                <c:pt idx="248">
                  <c:v>339</c:v>
                </c:pt>
                <c:pt idx="249">
                  <c:v>339.5</c:v>
                </c:pt>
                <c:pt idx="250">
                  <c:v>340</c:v>
                </c:pt>
                <c:pt idx="251">
                  <c:v>340.5</c:v>
                </c:pt>
                <c:pt idx="252">
                  <c:v>341</c:v>
                </c:pt>
                <c:pt idx="253">
                  <c:v>341.5</c:v>
                </c:pt>
                <c:pt idx="254">
                  <c:v>342</c:v>
                </c:pt>
                <c:pt idx="255">
                  <c:v>342.5</c:v>
                </c:pt>
                <c:pt idx="256">
                  <c:v>343</c:v>
                </c:pt>
                <c:pt idx="257">
                  <c:v>343.5</c:v>
                </c:pt>
                <c:pt idx="258">
                  <c:v>344</c:v>
                </c:pt>
                <c:pt idx="259">
                  <c:v>344.5</c:v>
                </c:pt>
                <c:pt idx="260">
                  <c:v>345</c:v>
                </c:pt>
                <c:pt idx="261">
                  <c:v>345.5</c:v>
                </c:pt>
                <c:pt idx="262">
                  <c:v>346</c:v>
                </c:pt>
                <c:pt idx="263">
                  <c:v>346.5</c:v>
                </c:pt>
                <c:pt idx="264">
                  <c:v>347</c:v>
                </c:pt>
                <c:pt idx="265">
                  <c:v>347.5</c:v>
                </c:pt>
                <c:pt idx="266">
                  <c:v>348</c:v>
                </c:pt>
                <c:pt idx="267">
                  <c:v>348.5</c:v>
                </c:pt>
                <c:pt idx="268">
                  <c:v>349</c:v>
                </c:pt>
                <c:pt idx="269">
                  <c:v>349.5</c:v>
                </c:pt>
                <c:pt idx="270">
                  <c:v>350</c:v>
                </c:pt>
                <c:pt idx="271">
                  <c:v>350.5</c:v>
                </c:pt>
                <c:pt idx="272">
                  <c:v>351</c:v>
                </c:pt>
                <c:pt idx="273">
                  <c:v>351.5</c:v>
                </c:pt>
                <c:pt idx="274">
                  <c:v>352</c:v>
                </c:pt>
                <c:pt idx="275">
                  <c:v>352.5</c:v>
                </c:pt>
                <c:pt idx="276">
                  <c:v>353</c:v>
                </c:pt>
                <c:pt idx="277">
                  <c:v>353.5</c:v>
                </c:pt>
                <c:pt idx="278">
                  <c:v>354</c:v>
                </c:pt>
                <c:pt idx="279">
                  <c:v>354.5</c:v>
                </c:pt>
                <c:pt idx="280">
                  <c:v>355</c:v>
                </c:pt>
                <c:pt idx="281">
                  <c:v>355.5</c:v>
                </c:pt>
                <c:pt idx="282">
                  <c:v>356</c:v>
                </c:pt>
                <c:pt idx="283">
                  <c:v>356.5</c:v>
                </c:pt>
                <c:pt idx="284">
                  <c:v>357</c:v>
                </c:pt>
                <c:pt idx="285">
                  <c:v>357.5</c:v>
                </c:pt>
                <c:pt idx="286">
                  <c:v>358</c:v>
                </c:pt>
                <c:pt idx="287">
                  <c:v>358.5</c:v>
                </c:pt>
                <c:pt idx="288">
                  <c:v>359</c:v>
                </c:pt>
                <c:pt idx="289">
                  <c:v>359.5</c:v>
                </c:pt>
                <c:pt idx="290">
                  <c:v>360</c:v>
                </c:pt>
                <c:pt idx="291">
                  <c:v>360.5</c:v>
                </c:pt>
                <c:pt idx="292">
                  <c:v>361</c:v>
                </c:pt>
                <c:pt idx="293">
                  <c:v>361.5</c:v>
                </c:pt>
                <c:pt idx="294">
                  <c:v>362</c:v>
                </c:pt>
                <c:pt idx="295">
                  <c:v>362.5</c:v>
                </c:pt>
                <c:pt idx="296">
                  <c:v>363</c:v>
                </c:pt>
                <c:pt idx="297">
                  <c:v>363.5</c:v>
                </c:pt>
                <c:pt idx="298">
                  <c:v>364</c:v>
                </c:pt>
                <c:pt idx="299">
                  <c:v>364.5</c:v>
                </c:pt>
                <c:pt idx="300">
                  <c:v>365</c:v>
                </c:pt>
                <c:pt idx="301">
                  <c:v>365.5</c:v>
                </c:pt>
                <c:pt idx="302">
                  <c:v>366</c:v>
                </c:pt>
                <c:pt idx="303">
                  <c:v>366.5</c:v>
                </c:pt>
                <c:pt idx="304">
                  <c:v>367</c:v>
                </c:pt>
                <c:pt idx="305">
                  <c:v>367.5</c:v>
                </c:pt>
                <c:pt idx="306">
                  <c:v>368</c:v>
                </c:pt>
                <c:pt idx="307">
                  <c:v>368.5</c:v>
                </c:pt>
                <c:pt idx="308">
                  <c:v>369</c:v>
                </c:pt>
                <c:pt idx="309">
                  <c:v>369.5</c:v>
                </c:pt>
                <c:pt idx="310">
                  <c:v>370</c:v>
                </c:pt>
                <c:pt idx="311">
                  <c:v>370.5</c:v>
                </c:pt>
                <c:pt idx="312">
                  <c:v>371</c:v>
                </c:pt>
                <c:pt idx="313">
                  <c:v>371.5</c:v>
                </c:pt>
                <c:pt idx="314">
                  <c:v>372</c:v>
                </c:pt>
                <c:pt idx="315">
                  <c:v>372.5</c:v>
                </c:pt>
                <c:pt idx="316">
                  <c:v>373</c:v>
                </c:pt>
                <c:pt idx="317">
                  <c:v>373.5</c:v>
                </c:pt>
                <c:pt idx="318">
                  <c:v>374</c:v>
                </c:pt>
                <c:pt idx="319">
                  <c:v>374.5</c:v>
                </c:pt>
                <c:pt idx="320">
                  <c:v>375</c:v>
                </c:pt>
                <c:pt idx="321">
                  <c:v>375.5</c:v>
                </c:pt>
                <c:pt idx="322">
                  <c:v>376</c:v>
                </c:pt>
                <c:pt idx="323">
                  <c:v>376.5</c:v>
                </c:pt>
                <c:pt idx="324">
                  <c:v>377</c:v>
                </c:pt>
                <c:pt idx="325">
                  <c:v>377.5</c:v>
                </c:pt>
                <c:pt idx="326">
                  <c:v>378</c:v>
                </c:pt>
                <c:pt idx="327">
                  <c:v>378.5</c:v>
                </c:pt>
                <c:pt idx="328">
                  <c:v>379</c:v>
                </c:pt>
                <c:pt idx="329">
                  <c:v>379.5</c:v>
                </c:pt>
                <c:pt idx="330">
                  <c:v>380</c:v>
                </c:pt>
                <c:pt idx="331">
                  <c:v>380.5</c:v>
                </c:pt>
                <c:pt idx="332">
                  <c:v>381</c:v>
                </c:pt>
                <c:pt idx="333">
                  <c:v>381.5</c:v>
                </c:pt>
                <c:pt idx="334">
                  <c:v>382</c:v>
                </c:pt>
                <c:pt idx="335">
                  <c:v>382.5</c:v>
                </c:pt>
                <c:pt idx="336">
                  <c:v>383</c:v>
                </c:pt>
                <c:pt idx="337">
                  <c:v>383.5</c:v>
                </c:pt>
                <c:pt idx="338">
                  <c:v>384</c:v>
                </c:pt>
                <c:pt idx="339">
                  <c:v>384.5</c:v>
                </c:pt>
                <c:pt idx="340">
                  <c:v>385</c:v>
                </c:pt>
                <c:pt idx="341">
                  <c:v>385.5</c:v>
                </c:pt>
                <c:pt idx="342">
                  <c:v>386</c:v>
                </c:pt>
                <c:pt idx="343">
                  <c:v>386.5</c:v>
                </c:pt>
                <c:pt idx="344">
                  <c:v>387</c:v>
                </c:pt>
                <c:pt idx="345">
                  <c:v>387.5</c:v>
                </c:pt>
                <c:pt idx="346">
                  <c:v>388</c:v>
                </c:pt>
                <c:pt idx="347">
                  <c:v>388.5</c:v>
                </c:pt>
                <c:pt idx="348">
                  <c:v>389</c:v>
                </c:pt>
                <c:pt idx="349">
                  <c:v>389.5</c:v>
                </c:pt>
                <c:pt idx="350">
                  <c:v>390</c:v>
                </c:pt>
                <c:pt idx="351">
                  <c:v>390.5</c:v>
                </c:pt>
                <c:pt idx="352">
                  <c:v>391</c:v>
                </c:pt>
                <c:pt idx="353">
                  <c:v>391.5</c:v>
                </c:pt>
                <c:pt idx="354">
                  <c:v>392</c:v>
                </c:pt>
                <c:pt idx="355">
                  <c:v>392.5</c:v>
                </c:pt>
                <c:pt idx="356">
                  <c:v>393</c:v>
                </c:pt>
                <c:pt idx="357">
                  <c:v>393.5</c:v>
                </c:pt>
                <c:pt idx="358">
                  <c:v>394</c:v>
                </c:pt>
                <c:pt idx="359">
                  <c:v>394.5</c:v>
                </c:pt>
                <c:pt idx="360">
                  <c:v>395</c:v>
                </c:pt>
                <c:pt idx="361">
                  <c:v>395.5</c:v>
                </c:pt>
                <c:pt idx="362">
                  <c:v>396</c:v>
                </c:pt>
                <c:pt idx="363">
                  <c:v>396.5</c:v>
                </c:pt>
                <c:pt idx="364">
                  <c:v>397</c:v>
                </c:pt>
                <c:pt idx="365">
                  <c:v>397.5</c:v>
                </c:pt>
                <c:pt idx="366">
                  <c:v>398</c:v>
                </c:pt>
                <c:pt idx="367">
                  <c:v>398.5</c:v>
                </c:pt>
                <c:pt idx="368">
                  <c:v>399</c:v>
                </c:pt>
                <c:pt idx="369">
                  <c:v>399.5</c:v>
                </c:pt>
                <c:pt idx="370">
                  <c:v>400</c:v>
                </c:pt>
                <c:pt idx="371">
                  <c:v>400.5</c:v>
                </c:pt>
                <c:pt idx="372">
                  <c:v>401</c:v>
                </c:pt>
                <c:pt idx="373">
                  <c:v>401.5</c:v>
                </c:pt>
                <c:pt idx="374">
                  <c:v>402</c:v>
                </c:pt>
                <c:pt idx="375">
                  <c:v>402.5</c:v>
                </c:pt>
                <c:pt idx="376">
                  <c:v>403</c:v>
                </c:pt>
                <c:pt idx="377">
                  <c:v>403.5</c:v>
                </c:pt>
                <c:pt idx="378">
                  <c:v>404</c:v>
                </c:pt>
                <c:pt idx="379">
                  <c:v>404.5</c:v>
                </c:pt>
                <c:pt idx="380">
                  <c:v>405</c:v>
                </c:pt>
                <c:pt idx="381">
                  <c:v>405.5</c:v>
                </c:pt>
                <c:pt idx="382">
                  <c:v>406</c:v>
                </c:pt>
                <c:pt idx="383">
                  <c:v>406.5</c:v>
                </c:pt>
                <c:pt idx="384">
                  <c:v>407</c:v>
                </c:pt>
                <c:pt idx="385">
                  <c:v>407.5</c:v>
                </c:pt>
                <c:pt idx="386">
                  <c:v>408</c:v>
                </c:pt>
                <c:pt idx="387">
                  <c:v>408.5</c:v>
                </c:pt>
                <c:pt idx="388">
                  <c:v>409</c:v>
                </c:pt>
                <c:pt idx="389">
                  <c:v>409.5</c:v>
                </c:pt>
                <c:pt idx="390">
                  <c:v>410</c:v>
                </c:pt>
                <c:pt idx="391">
                  <c:v>410.5</c:v>
                </c:pt>
                <c:pt idx="392">
                  <c:v>411</c:v>
                </c:pt>
                <c:pt idx="393">
                  <c:v>411.5</c:v>
                </c:pt>
                <c:pt idx="394">
                  <c:v>412</c:v>
                </c:pt>
                <c:pt idx="395">
                  <c:v>412.5</c:v>
                </c:pt>
                <c:pt idx="396">
                  <c:v>413</c:v>
                </c:pt>
                <c:pt idx="397">
                  <c:v>413.5</c:v>
                </c:pt>
                <c:pt idx="398">
                  <c:v>414</c:v>
                </c:pt>
                <c:pt idx="399">
                  <c:v>414.5</c:v>
                </c:pt>
                <c:pt idx="400">
                  <c:v>415</c:v>
                </c:pt>
                <c:pt idx="401">
                  <c:v>415.5</c:v>
                </c:pt>
                <c:pt idx="402">
                  <c:v>416</c:v>
                </c:pt>
                <c:pt idx="403">
                  <c:v>416.5</c:v>
                </c:pt>
                <c:pt idx="404">
                  <c:v>417</c:v>
                </c:pt>
                <c:pt idx="405">
                  <c:v>417.5</c:v>
                </c:pt>
                <c:pt idx="406">
                  <c:v>418</c:v>
                </c:pt>
                <c:pt idx="407">
                  <c:v>418.5</c:v>
                </c:pt>
                <c:pt idx="408">
                  <c:v>419</c:v>
                </c:pt>
                <c:pt idx="409">
                  <c:v>419.5</c:v>
                </c:pt>
                <c:pt idx="410">
                  <c:v>420</c:v>
                </c:pt>
                <c:pt idx="411">
                  <c:v>420.5</c:v>
                </c:pt>
                <c:pt idx="412">
                  <c:v>421</c:v>
                </c:pt>
                <c:pt idx="413">
                  <c:v>421.5</c:v>
                </c:pt>
                <c:pt idx="414">
                  <c:v>422</c:v>
                </c:pt>
                <c:pt idx="415">
                  <c:v>422.5</c:v>
                </c:pt>
                <c:pt idx="416">
                  <c:v>423</c:v>
                </c:pt>
                <c:pt idx="417">
                  <c:v>423.5</c:v>
                </c:pt>
                <c:pt idx="418">
                  <c:v>424</c:v>
                </c:pt>
                <c:pt idx="419">
                  <c:v>424.5</c:v>
                </c:pt>
                <c:pt idx="420">
                  <c:v>425</c:v>
                </c:pt>
                <c:pt idx="421">
                  <c:v>425.5</c:v>
                </c:pt>
                <c:pt idx="422">
                  <c:v>426</c:v>
                </c:pt>
                <c:pt idx="423">
                  <c:v>426.5</c:v>
                </c:pt>
                <c:pt idx="424">
                  <c:v>427</c:v>
                </c:pt>
                <c:pt idx="425">
                  <c:v>427.5</c:v>
                </c:pt>
                <c:pt idx="426">
                  <c:v>428</c:v>
                </c:pt>
                <c:pt idx="427">
                  <c:v>428.5</c:v>
                </c:pt>
                <c:pt idx="428">
                  <c:v>429</c:v>
                </c:pt>
                <c:pt idx="429">
                  <c:v>429.5</c:v>
                </c:pt>
                <c:pt idx="430">
                  <c:v>430</c:v>
                </c:pt>
                <c:pt idx="431">
                  <c:v>430.5</c:v>
                </c:pt>
                <c:pt idx="432">
                  <c:v>431</c:v>
                </c:pt>
                <c:pt idx="433">
                  <c:v>431.5</c:v>
                </c:pt>
                <c:pt idx="434">
                  <c:v>432</c:v>
                </c:pt>
                <c:pt idx="435">
                  <c:v>432.5</c:v>
                </c:pt>
                <c:pt idx="436">
                  <c:v>433</c:v>
                </c:pt>
                <c:pt idx="437">
                  <c:v>433.5</c:v>
                </c:pt>
                <c:pt idx="438">
                  <c:v>434</c:v>
                </c:pt>
                <c:pt idx="439">
                  <c:v>434.5</c:v>
                </c:pt>
                <c:pt idx="440">
                  <c:v>435</c:v>
                </c:pt>
                <c:pt idx="441">
                  <c:v>435.5</c:v>
                </c:pt>
                <c:pt idx="442">
                  <c:v>436</c:v>
                </c:pt>
                <c:pt idx="443">
                  <c:v>436.5</c:v>
                </c:pt>
                <c:pt idx="444">
                  <c:v>437</c:v>
                </c:pt>
                <c:pt idx="445">
                  <c:v>437.5</c:v>
                </c:pt>
                <c:pt idx="446">
                  <c:v>438</c:v>
                </c:pt>
                <c:pt idx="447">
                  <c:v>438.5</c:v>
                </c:pt>
                <c:pt idx="448">
                  <c:v>439</c:v>
                </c:pt>
                <c:pt idx="449">
                  <c:v>439.5</c:v>
                </c:pt>
                <c:pt idx="450">
                  <c:v>440</c:v>
                </c:pt>
                <c:pt idx="451">
                  <c:v>440.5</c:v>
                </c:pt>
                <c:pt idx="452">
                  <c:v>441</c:v>
                </c:pt>
                <c:pt idx="453">
                  <c:v>441.5</c:v>
                </c:pt>
                <c:pt idx="454">
                  <c:v>442</c:v>
                </c:pt>
                <c:pt idx="455">
                  <c:v>442.5</c:v>
                </c:pt>
                <c:pt idx="456">
                  <c:v>443</c:v>
                </c:pt>
                <c:pt idx="457">
                  <c:v>443.5</c:v>
                </c:pt>
                <c:pt idx="458">
                  <c:v>444</c:v>
                </c:pt>
                <c:pt idx="459">
                  <c:v>444.5</c:v>
                </c:pt>
                <c:pt idx="460">
                  <c:v>445</c:v>
                </c:pt>
                <c:pt idx="461">
                  <c:v>445.5</c:v>
                </c:pt>
                <c:pt idx="462">
                  <c:v>446</c:v>
                </c:pt>
                <c:pt idx="463">
                  <c:v>446.5</c:v>
                </c:pt>
                <c:pt idx="464">
                  <c:v>447</c:v>
                </c:pt>
                <c:pt idx="465">
                  <c:v>447.5</c:v>
                </c:pt>
                <c:pt idx="466">
                  <c:v>448</c:v>
                </c:pt>
                <c:pt idx="467">
                  <c:v>448.5</c:v>
                </c:pt>
                <c:pt idx="468">
                  <c:v>449</c:v>
                </c:pt>
                <c:pt idx="469">
                  <c:v>449.5</c:v>
                </c:pt>
                <c:pt idx="470">
                  <c:v>450</c:v>
                </c:pt>
                <c:pt idx="471">
                  <c:v>450.5</c:v>
                </c:pt>
                <c:pt idx="472">
                  <c:v>451</c:v>
                </c:pt>
                <c:pt idx="473">
                  <c:v>451.5</c:v>
                </c:pt>
                <c:pt idx="474">
                  <c:v>452</c:v>
                </c:pt>
                <c:pt idx="475">
                  <c:v>452.5</c:v>
                </c:pt>
                <c:pt idx="476">
                  <c:v>453</c:v>
                </c:pt>
                <c:pt idx="477">
                  <c:v>453.5</c:v>
                </c:pt>
                <c:pt idx="478">
                  <c:v>454</c:v>
                </c:pt>
                <c:pt idx="479">
                  <c:v>454.5</c:v>
                </c:pt>
                <c:pt idx="480">
                  <c:v>455</c:v>
                </c:pt>
                <c:pt idx="481">
                  <c:v>455.5</c:v>
                </c:pt>
                <c:pt idx="482">
                  <c:v>456</c:v>
                </c:pt>
                <c:pt idx="483">
                  <c:v>456.5</c:v>
                </c:pt>
                <c:pt idx="484">
                  <c:v>457</c:v>
                </c:pt>
                <c:pt idx="485">
                  <c:v>457.5</c:v>
                </c:pt>
                <c:pt idx="486">
                  <c:v>458</c:v>
                </c:pt>
                <c:pt idx="487">
                  <c:v>458.5</c:v>
                </c:pt>
                <c:pt idx="488">
                  <c:v>459</c:v>
                </c:pt>
                <c:pt idx="489">
                  <c:v>459.5</c:v>
                </c:pt>
                <c:pt idx="490">
                  <c:v>460</c:v>
                </c:pt>
                <c:pt idx="491">
                  <c:v>460.5</c:v>
                </c:pt>
                <c:pt idx="492">
                  <c:v>461</c:v>
                </c:pt>
                <c:pt idx="493">
                  <c:v>461.5</c:v>
                </c:pt>
                <c:pt idx="494">
                  <c:v>462</c:v>
                </c:pt>
                <c:pt idx="495">
                  <c:v>462.5</c:v>
                </c:pt>
                <c:pt idx="496">
                  <c:v>463</c:v>
                </c:pt>
                <c:pt idx="497">
                  <c:v>463.5</c:v>
                </c:pt>
                <c:pt idx="498">
                  <c:v>464</c:v>
                </c:pt>
                <c:pt idx="499">
                  <c:v>464.5</c:v>
                </c:pt>
                <c:pt idx="500">
                  <c:v>465</c:v>
                </c:pt>
                <c:pt idx="501">
                  <c:v>465.5</c:v>
                </c:pt>
                <c:pt idx="502">
                  <c:v>466</c:v>
                </c:pt>
                <c:pt idx="503">
                  <c:v>466.5</c:v>
                </c:pt>
                <c:pt idx="504">
                  <c:v>467</c:v>
                </c:pt>
                <c:pt idx="505">
                  <c:v>467.5</c:v>
                </c:pt>
                <c:pt idx="506">
                  <c:v>468</c:v>
                </c:pt>
                <c:pt idx="507">
                  <c:v>468.5</c:v>
                </c:pt>
                <c:pt idx="508">
                  <c:v>469</c:v>
                </c:pt>
                <c:pt idx="509">
                  <c:v>469.5</c:v>
                </c:pt>
                <c:pt idx="510">
                  <c:v>470</c:v>
                </c:pt>
                <c:pt idx="511">
                  <c:v>470.5</c:v>
                </c:pt>
                <c:pt idx="512">
                  <c:v>471</c:v>
                </c:pt>
                <c:pt idx="513">
                  <c:v>471.5</c:v>
                </c:pt>
                <c:pt idx="514">
                  <c:v>472</c:v>
                </c:pt>
                <c:pt idx="515">
                  <c:v>472.5</c:v>
                </c:pt>
                <c:pt idx="516">
                  <c:v>473</c:v>
                </c:pt>
                <c:pt idx="517">
                  <c:v>473.5</c:v>
                </c:pt>
                <c:pt idx="518">
                  <c:v>474</c:v>
                </c:pt>
                <c:pt idx="519">
                  <c:v>474.5</c:v>
                </c:pt>
                <c:pt idx="520">
                  <c:v>475</c:v>
                </c:pt>
                <c:pt idx="521">
                  <c:v>475.5</c:v>
                </c:pt>
                <c:pt idx="522">
                  <c:v>476</c:v>
                </c:pt>
                <c:pt idx="523">
                  <c:v>476.5</c:v>
                </c:pt>
                <c:pt idx="524">
                  <c:v>477</c:v>
                </c:pt>
                <c:pt idx="525">
                  <c:v>477.5</c:v>
                </c:pt>
                <c:pt idx="526">
                  <c:v>478</c:v>
                </c:pt>
                <c:pt idx="527">
                  <c:v>478.5</c:v>
                </c:pt>
                <c:pt idx="528">
                  <c:v>479</c:v>
                </c:pt>
                <c:pt idx="529">
                  <c:v>479.5</c:v>
                </c:pt>
                <c:pt idx="530">
                  <c:v>480</c:v>
                </c:pt>
                <c:pt idx="531">
                  <c:v>480.5</c:v>
                </c:pt>
                <c:pt idx="532">
                  <c:v>481</c:v>
                </c:pt>
                <c:pt idx="533">
                  <c:v>481.5</c:v>
                </c:pt>
                <c:pt idx="534">
                  <c:v>482</c:v>
                </c:pt>
                <c:pt idx="535">
                  <c:v>482.5</c:v>
                </c:pt>
                <c:pt idx="536">
                  <c:v>483</c:v>
                </c:pt>
                <c:pt idx="537">
                  <c:v>483.5</c:v>
                </c:pt>
                <c:pt idx="538">
                  <c:v>484</c:v>
                </c:pt>
                <c:pt idx="539">
                  <c:v>484.5</c:v>
                </c:pt>
                <c:pt idx="540">
                  <c:v>485</c:v>
                </c:pt>
                <c:pt idx="541">
                  <c:v>485.5</c:v>
                </c:pt>
                <c:pt idx="542">
                  <c:v>486</c:v>
                </c:pt>
                <c:pt idx="543">
                  <c:v>486.5</c:v>
                </c:pt>
                <c:pt idx="544">
                  <c:v>487</c:v>
                </c:pt>
                <c:pt idx="545">
                  <c:v>487.5</c:v>
                </c:pt>
                <c:pt idx="546">
                  <c:v>488</c:v>
                </c:pt>
                <c:pt idx="547">
                  <c:v>488.5</c:v>
                </c:pt>
                <c:pt idx="548">
                  <c:v>489</c:v>
                </c:pt>
                <c:pt idx="549">
                  <c:v>489.5</c:v>
                </c:pt>
                <c:pt idx="550">
                  <c:v>490</c:v>
                </c:pt>
                <c:pt idx="551">
                  <c:v>490.5</c:v>
                </c:pt>
                <c:pt idx="552">
                  <c:v>491</c:v>
                </c:pt>
                <c:pt idx="553">
                  <c:v>491.5</c:v>
                </c:pt>
                <c:pt idx="554">
                  <c:v>492</c:v>
                </c:pt>
                <c:pt idx="555">
                  <c:v>492.5</c:v>
                </c:pt>
                <c:pt idx="556">
                  <c:v>493</c:v>
                </c:pt>
                <c:pt idx="557">
                  <c:v>493.5</c:v>
                </c:pt>
                <c:pt idx="558">
                  <c:v>494</c:v>
                </c:pt>
                <c:pt idx="559">
                  <c:v>494.5</c:v>
                </c:pt>
                <c:pt idx="560">
                  <c:v>495</c:v>
                </c:pt>
                <c:pt idx="561">
                  <c:v>495.5</c:v>
                </c:pt>
                <c:pt idx="562">
                  <c:v>496</c:v>
                </c:pt>
                <c:pt idx="563">
                  <c:v>496.5</c:v>
                </c:pt>
                <c:pt idx="564">
                  <c:v>497</c:v>
                </c:pt>
                <c:pt idx="565">
                  <c:v>497.5</c:v>
                </c:pt>
                <c:pt idx="566">
                  <c:v>498</c:v>
                </c:pt>
                <c:pt idx="567">
                  <c:v>498.5</c:v>
                </c:pt>
                <c:pt idx="568">
                  <c:v>499</c:v>
                </c:pt>
                <c:pt idx="569">
                  <c:v>499.5</c:v>
                </c:pt>
                <c:pt idx="570">
                  <c:v>500</c:v>
                </c:pt>
                <c:pt idx="571">
                  <c:v>500.5</c:v>
                </c:pt>
                <c:pt idx="572">
                  <c:v>501</c:v>
                </c:pt>
                <c:pt idx="573">
                  <c:v>501.5</c:v>
                </c:pt>
                <c:pt idx="574">
                  <c:v>502</c:v>
                </c:pt>
                <c:pt idx="575">
                  <c:v>502.5</c:v>
                </c:pt>
                <c:pt idx="576">
                  <c:v>503</c:v>
                </c:pt>
                <c:pt idx="577">
                  <c:v>503.5</c:v>
                </c:pt>
                <c:pt idx="578">
                  <c:v>504</c:v>
                </c:pt>
                <c:pt idx="579">
                  <c:v>504.5</c:v>
                </c:pt>
                <c:pt idx="580">
                  <c:v>505</c:v>
                </c:pt>
                <c:pt idx="581">
                  <c:v>505.5</c:v>
                </c:pt>
                <c:pt idx="582">
                  <c:v>506</c:v>
                </c:pt>
                <c:pt idx="583">
                  <c:v>506.5</c:v>
                </c:pt>
                <c:pt idx="584">
                  <c:v>507</c:v>
                </c:pt>
                <c:pt idx="585">
                  <c:v>507.5</c:v>
                </c:pt>
                <c:pt idx="586">
                  <c:v>508</c:v>
                </c:pt>
                <c:pt idx="587">
                  <c:v>508.5</c:v>
                </c:pt>
                <c:pt idx="588">
                  <c:v>509</c:v>
                </c:pt>
                <c:pt idx="589">
                  <c:v>509.5</c:v>
                </c:pt>
                <c:pt idx="590">
                  <c:v>510</c:v>
                </c:pt>
                <c:pt idx="591">
                  <c:v>510.5</c:v>
                </c:pt>
                <c:pt idx="592">
                  <c:v>511</c:v>
                </c:pt>
                <c:pt idx="593">
                  <c:v>511.5</c:v>
                </c:pt>
                <c:pt idx="594">
                  <c:v>512</c:v>
                </c:pt>
                <c:pt idx="595">
                  <c:v>512.5</c:v>
                </c:pt>
                <c:pt idx="596">
                  <c:v>513</c:v>
                </c:pt>
                <c:pt idx="597">
                  <c:v>513.5</c:v>
                </c:pt>
                <c:pt idx="598">
                  <c:v>514</c:v>
                </c:pt>
                <c:pt idx="599">
                  <c:v>514.5</c:v>
                </c:pt>
                <c:pt idx="600">
                  <c:v>515</c:v>
                </c:pt>
                <c:pt idx="601">
                  <c:v>515.5</c:v>
                </c:pt>
                <c:pt idx="602">
                  <c:v>516</c:v>
                </c:pt>
                <c:pt idx="603">
                  <c:v>516.5</c:v>
                </c:pt>
                <c:pt idx="604">
                  <c:v>517</c:v>
                </c:pt>
                <c:pt idx="605">
                  <c:v>517.5</c:v>
                </c:pt>
                <c:pt idx="606">
                  <c:v>518</c:v>
                </c:pt>
                <c:pt idx="607">
                  <c:v>518.5</c:v>
                </c:pt>
                <c:pt idx="608">
                  <c:v>519</c:v>
                </c:pt>
                <c:pt idx="609">
                  <c:v>519.5</c:v>
                </c:pt>
                <c:pt idx="610">
                  <c:v>520</c:v>
                </c:pt>
                <c:pt idx="611">
                  <c:v>520.5</c:v>
                </c:pt>
                <c:pt idx="612">
                  <c:v>521</c:v>
                </c:pt>
                <c:pt idx="613">
                  <c:v>521.5</c:v>
                </c:pt>
                <c:pt idx="614">
                  <c:v>522</c:v>
                </c:pt>
                <c:pt idx="615">
                  <c:v>522.5</c:v>
                </c:pt>
                <c:pt idx="616">
                  <c:v>523</c:v>
                </c:pt>
                <c:pt idx="617">
                  <c:v>523.5</c:v>
                </c:pt>
                <c:pt idx="618">
                  <c:v>524</c:v>
                </c:pt>
                <c:pt idx="619">
                  <c:v>524.5</c:v>
                </c:pt>
                <c:pt idx="620">
                  <c:v>525</c:v>
                </c:pt>
                <c:pt idx="621">
                  <c:v>525.5</c:v>
                </c:pt>
                <c:pt idx="622">
                  <c:v>526</c:v>
                </c:pt>
                <c:pt idx="623">
                  <c:v>526.5</c:v>
                </c:pt>
                <c:pt idx="624">
                  <c:v>527</c:v>
                </c:pt>
                <c:pt idx="625">
                  <c:v>527.5</c:v>
                </c:pt>
                <c:pt idx="626">
                  <c:v>528</c:v>
                </c:pt>
                <c:pt idx="627">
                  <c:v>528.5</c:v>
                </c:pt>
                <c:pt idx="628">
                  <c:v>529</c:v>
                </c:pt>
                <c:pt idx="629">
                  <c:v>529.5</c:v>
                </c:pt>
                <c:pt idx="630">
                  <c:v>530</c:v>
                </c:pt>
                <c:pt idx="631">
                  <c:v>530.5</c:v>
                </c:pt>
                <c:pt idx="632">
                  <c:v>531</c:v>
                </c:pt>
                <c:pt idx="633">
                  <c:v>531.5</c:v>
                </c:pt>
                <c:pt idx="634">
                  <c:v>532</c:v>
                </c:pt>
                <c:pt idx="635">
                  <c:v>532.5</c:v>
                </c:pt>
                <c:pt idx="636">
                  <c:v>533</c:v>
                </c:pt>
                <c:pt idx="637">
                  <c:v>533.5</c:v>
                </c:pt>
                <c:pt idx="638">
                  <c:v>534</c:v>
                </c:pt>
                <c:pt idx="639">
                  <c:v>534.5</c:v>
                </c:pt>
                <c:pt idx="640">
                  <c:v>535</c:v>
                </c:pt>
                <c:pt idx="641">
                  <c:v>535.5</c:v>
                </c:pt>
                <c:pt idx="642">
                  <c:v>536</c:v>
                </c:pt>
                <c:pt idx="643">
                  <c:v>536.5</c:v>
                </c:pt>
                <c:pt idx="644">
                  <c:v>537</c:v>
                </c:pt>
                <c:pt idx="645">
                  <c:v>537.5</c:v>
                </c:pt>
                <c:pt idx="646">
                  <c:v>538</c:v>
                </c:pt>
                <c:pt idx="647">
                  <c:v>538.5</c:v>
                </c:pt>
                <c:pt idx="648">
                  <c:v>539</c:v>
                </c:pt>
                <c:pt idx="649">
                  <c:v>539.5</c:v>
                </c:pt>
                <c:pt idx="650">
                  <c:v>540</c:v>
                </c:pt>
                <c:pt idx="651">
                  <c:v>540.5</c:v>
                </c:pt>
                <c:pt idx="652">
                  <c:v>541</c:v>
                </c:pt>
                <c:pt idx="653">
                  <c:v>541.5</c:v>
                </c:pt>
                <c:pt idx="654">
                  <c:v>542</c:v>
                </c:pt>
                <c:pt idx="655">
                  <c:v>542.5</c:v>
                </c:pt>
                <c:pt idx="656">
                  <c:v>543</c:v>
                </c:pt>
                <c:pt idx="657">
                  <c:v>543.5</c:v>
                </c:pt>
                <c:pt idx="658">
                  <c:v>544</c:v>
                </c:pt>
                <c:pt idx="659">
                  <c:v>544.5</c:v>
                </c:pt>
                <c:pt idx="660">
                  <c:v>545</c:v>
                </c:pt>
                <c:pt idx="661">
                  <c:v>545.5</c:v>
                </c:pt>
                <c:pt idx="662">
                  <c:v>546</c:v>
                </c:pt>
                <c:pt idx="663">
                  <c:v>546.5</c:v>
                </c:pt>
                <c:pt idx="664">
                  <c:v>547</c:v>
                </c:pt>
                <c:pt idx="665">
                  <c:v>547.5</c:v>
                </c:pt>
                <c:pt idx="666">
                  <c:v>548</c:v>
                </c:pt>
                <c:pt idx="667">
                  <c:v>548.5</c:v>
                </c:pt>
                <c:pt idx="668">
                  <c:v>549</c:v>
                </c:pt>
                <c:pt idx="669">
                  <c:v>549.5</c:v>
                </c:pt>
                <c:pt idx="670">
                  <c:v>550</c:v>
                </c:pt>
                <c:pt idx="671">
                  <c:v>550.5</c:v>
                </c:pt>
                <c:pt idx="672">
                  <c:v>551</c:v>
                </c:pt>
                <c:pt idx="673">
                  <c:v>551.5</c:v>
                </c:pt>
                <c:pt idx="674">
                  <c:v>552</c:v>
                </c:pt>
                <c:pt idx="675">
                  <c:v>552.5</c:v>
                </c:pt>
                <c:pt idx="676">
                  <c:v>553</c:v>
                </c:pt>
                <c:pt idx="677">
                  <c:v>553.5</c:v>
                </c:pt>
                <c:pt idx="678">
                  <c:v>554</c:v>
                </c:pt>
                <c:pt idx="679">
                  <c:v>554.5</c:v>
                </c:pt>
                <c:pt idx="680">
                  <c:v>555</c:v>
                </c:pt>
                <c:pt idx="681">
                  <c:v>555.5</c:v>
                </c:pt>
                <c:pt idx="682">
                  <c:v>556</c:v>
                </c:pt>
                <c:pt idx="683">
                  <c:v>556.5</c:v>
                </c:pt>
                <c:pt idx="684">
                  <c:v>557</c:v>
                </c:pt>
                <c:pt idx="685">
                  <c:v>557.5</c:v>
                </c:pt>
                <c:pt idx="686">
                  <c:v>558</c:v>
                </c:pt>
                <c:pt idx="687">
                  <c:v>558.5</c:v>
                </c:pt>
                <c:pt idx="688">
                  <c:v>559</c:v>
                </c:pt>
                <c:pt idx="689">
                  <c:v>559.5</c:v>
                </c:pt>
                <c:pt idx="690">
                  <c:v>560</c:v>
                </c:pt>
                <c:pt idx="691">
                  <c:v>560.5</c:v>
                </c:pt>
                <c:pt idx="692">
                  <c:v>561</c:v>
                </c:pt>
                <c:pt idx="693">
                  <c:v>561.5</c:v>
                </c:pt>
                <c:pt idx="694">
                  <c:v>562</c:v>
                </c:pt>
                <c:pt idx="695">
                  <c:v>562.5</c:v>
                </c:pt>
                <c:pt idx="696">
                  <c:v>563</c:v>
                </c:pt>
                <c:pt idx="697">
                  <c:v>563.5</c:v>
                </c:pt>
                <c:pt idx="698">
                  <c:v>564</c:v>
                </c:pt>
                <c:pt idx="699">
                  <c:v>564.5</c:v>
                </c:pt>
                <c:pt idx="700">
                  <c:v>565</c:v>
                </c:pt>
                <c:pt idx="701">
                  <c:v>565.5</c:v>
                </c:pt>
                <c:pt idx="702">
                  <c:v>566</c:v>
                </c:pt>
                <c:pt idx="703">
                  <c:v>566.5</c:v>
                </c:pt>
                <c:pt idx="704">
                  <c:v>567</c:v>
                </c:pt>
                <c:pt idx="705">
                  <c:v>567.5</c:v>
                </c:pt>
                <c:pt idx="706">
                  <c:v>568</c:v>
                </c:pt>
                <c:pt idx="707">
                  <c:v>568.5</c:v>
                </c:pt>
                <c:pt idx="708">
                  <c:v>569</c:v>
                </c:pt>
                <c:pt idx="709">
                  <c:v>569.5</c:v>
                </c:pt>
                <c:pt idx="710">
                  <c:v>570</c:v>
                </c:pt>
                <c:pt idx="711">
                  <c:v>570.5</c:v>
                </c:pt>
                <c:pt idx="712">
                  <c:v>571</c:v>
                </c:pt>
                <c:pt idx="713">
                  <c:v>571.5</c:v>
                </c:pt>
                <c:pt idx="714">
                  <c:v>572</c:v>
                </c:pt>
                <c:pt idx="715">
                  <c:v>572.5</c:v>
                </c:pt>
                <c:pt idx="716">
                  <c:v>573</c:v>
                </c:pt>
                <c:pt idx="717">
                  <c:v>573.5</c:v>
                </c:pt>
                <c:pt idx="718">
                  <c:v>574</c:v>
                </c:pt>
                <c:pt idx="719">
                  <c:v>574.5</c:v>
                </c:pt>
                <c:pt idx="720">
                  <c:v>575</c:v>
                </c:pt>
                <c:pt idx="721">
                  <c:v>575.5</c:v>
                </c:pt>
                <c:pt idx="722">
                  <c:v>576</c:v>
                </c:pt>
                <c:pt idx="723">
                  <c:v>576.5</c:v>
                </c:pt>
                <c:pt idx="724">
                  <c:v>577</c:v>
                </c:pt>
                <c:pt idx="725">
                  <c:v>577.5</c:v>
                </c:pt>
                <c:pt idx="726">
                  <c:v>578</c:v>
                </c:pt>
                <c:pt idx="727">
                  <c:v>578.5</c:v>
                </c:pt>
                <c:pt idx="728">
                  <c:v>579</c:v>
                </c:pt>
                <c:pt idx="729">
                  <c:v>579.5</c:v>
                </c:pt>
                <c:pt idx="730">
                  <c:v>580</c:v>
                </c:pt>
                <c:pt idx="731">
                  <c:v>580.5</c:v>
                </c:pt>
                <c:pt idx="732">
                  <c:v>581</c:v>
                </c:pt>
                <c:pt idx="733">
                  <c:v>581.5</c:v>
                </c:pt>
                <c:pt idx="734">
                  <c:v>582</c:v>
                </c:pt>
                <c:pt idx="735">
                  <c:v>582.5</c:v>
                </c:pt>
                <c:pt idx="736">
                  <c:v>583</c:v>
                </c:pt>
                <c:pt idx="737">
                  <c:v>583.5</c:v>
                </c:pt>
                <c:pt idx="738">
                  <c:v>584</c:v>
                </c:pt>
                <c:pt idx="739">
                  <c:v>584.5</c:v>
                </c:pt>
                <c:pt idx="740">
                  <c:v>585</c:v>
                </c:pt>
                <c:pt idx="741">
                  <c:v>585.5</c:v>
                </c:pt>
                <c:pt idx="742">
                  <c:v>586</c:v>
                </c:pt>
                <c:pt idx="743">
                  <c:v>586.5</c:v>
                </c:pt>
                <c:pt idx="744">
                  <c:v>587</c:v>
                </c:pt>
                <c:pt idx="745">
                  <c:v>587.5</c:v>
                </c:pt>
                <c:pt idx="746">
                  <c:v>588</c:v>
                </c:pt>
                <c:pt idx="747">
                  <c:v>588.5</c:v>
                </c:pt>
                <c:pt idx="748">
                  <c:v>589</c:v>
                </c:pt>
                <c:pt idx="749">
                  <c:v>589.5</c:v>
                </c:pt>
                <c:pt idx="750">
                  <c:v>590</c:v>
                </c:pt>
                <c:pt idx="751">
                  <c:v>590.5</c:v>
                </c:pt>
                <c:pt idx="752">
                  <c:v>591</c:v>
                </c:pt>
                <c:pt idx="753">
                  <c:v>591.5</c:v>
                </c:pt>
                <c:pt idx="754">
                  <c:v>592</c:v>
                </c:pt>
                <c:pt idx="755">
                  <c:v>592.5</c:v>
                </c:pt>
                <c:pt idx="756">
                  <c:v>593</c:v>
                </c:pt>
                <c:pt idx="757">
                  <c:v>593.5</c:v>
                </c:pt>
                <c:pt idx="758">
                  <c:v>594</c:v>
                </c:pt>
                <c:pt idx="759">
                  <c:v>594.5</c:v>
                </c:pt>
                <c:pt idx="760">
                  <c:v>595</c:v>
                </c:pt>
                <c:pt idx="761">
                  <c:v>595.5</c:v>
                </c:pt>
                <c:pt idx="762">
                  <c:v>596</c:v>
                </c:pt>
                <c:pt idx="763">
                  <c:v>596.5</c:v>
                </c:pt>
                <c:pt idx="764">
                  <c:v>597</c:v>
                </c:pt>
                <c:pt idx="765">
                  <c:v>597.5</c:v>
                </c:pt>
                <c:pt idx="766">
                  <c:v>598</c:v>
                </c:pt>
                <c:pt idx="767">
                  <c:v>598.5</c:v>
                </c:pt>
                <c:pt idx="768">
                  <c:v>599</c:v>
                </c:pt>
                <c:pt idx="769">
                  <c:v>599.5</c:v>
                </c:pt>
                <c:pt idx="770">
                  <c:v>600</c:v>
                </c:pt>
                <c:pt idx="771">
                  <c:v>600.5</c:v>
                </c:pt>
                <c:pt idx="772">
                  <c:v>601</c:v>
                </c:pt>
                <c:pt idx="773">
                  <c:v>601.5</c:v>
                </c:pt>
                <c:pt idx="774">
                  <c:v>602</c:v>
                </c:pt>
                <c:pt idx="775">
                  <c:v>602.5</c:v>
                </c:pt>
                <c:pt idx="776">
                  <c:v>603</c:v>
                </c:pt>
                <c:pt idx="777">
                  <c:v>603.5</c:v>
                </c:pt>
                <c:pt idx="778">
                  <c:v>604</c:v>
                </c:pt>
                <c:pt idx="779">
                  <c:v>604.5</c:v>
                </c:pt>
                <c:pt idx="780">
                  <c:v>605</c:v>
                </c:pt>
                <c:pt idx="781">
                  <c:v>605.5</c:v>
                </c:pt>
                <c:pt idx="782">
                  <c:v>606</c:v>
                </c:pt>
                <c:pt idx="783">
                  <c:v>606.5</c:v>
                </c:pt>
                <c:pt idx="784">
                  <c:v>607</c:v>
                </c:pt>
                <c:pt idx="785">
                  <c:v>607.5</c:v>
                </c:pt>
                <c:pt idx="786">
                  <c:v>608</c:v>
                </c:pt>
                <c:pt idx="787">
                  <c:v>608.5</c:v>
                </c:pt>
                <c:pt idx="788">
                  <c:v>609</c:v>
                </c:pt>
                <c:pt idx="789">
                  <c:v>609.5</c:v>
                </c:pt>
                <c:pt idx="790">
                  <c:v>610</c:v>
                </c:pt>
                <c:pt idx="791">
                  <c:v>610.5</c:v>
                </c:pt>
                <c:pt idx="792">
                  <c:v>611</c:v>
                </c:pt>
                <c:pt idx="793">
                  <c:v>611.5</c:v>
                </c:pt>
                <c:pt idx="794">
                  <c:v>612</c:v>
                </c:pt>
                <c:pt idx="795">
                  <c:v>612.5</c:v>
                </c:pt>
                <c:pt idx="796">
                  <c:v>613</c:v>
                </c:pt>
                <c:pt idx="797">
                  <c:v>613.5</c:v>
                </c:pt>
                <c:pt idx="798">
                  <c:v>614</c:v>
                </c:pt>
                <c:pt idx="799">
                  <c:v>614.5</c:v>
                </c:pt>
                <c:pt idx="800">
                  <c:v>615</c:v>
                </c:pt>
                <c:pt idx="801">
                  <c:v>615.5</c:v>
                </c:pt>
                <c:pt idx="802">
                  <c:v>616</c:v>
                </c:pt>
                <c:pt idx="803">
                  <c:v>616.5</c:v>
                </c:pt>
                <c:pt idx="804">
                  <c:v>617</c:v>
                </c:pt>
                <c:pt idx="805">
                  <c:v>617.5</c:v>
                </c:pt>
                <c:pt idx="806">
                  <c:v>618</c:v>
                </c:pt>
                <c:pt idx="807">
                  <c:v>618.5</c:v>
                </c:pt>
                <c:pt idx="808">
                  <c:v>619</c:v>
                </c:pt>
                <c:pt idx="809">
                  <c:v>619.5</c:v>
                </c:pt>
                <c:pt idx="810">
                  <c:v>620</c:v>
                </c:pt>
                <c:pt idx="811">
                  <c:v>620.5</c:v>
                </c:pt>
                <c:pt idx="812">
                  <c:v>621</c:v>
                </c:pt>
                <c:pt idx="813">
                  <c:v>621.5</c:v>
                </c:pt>
                <c:pt idx="814">
                  <c:v>622</c:v>
                </c:pt>
                <c:pt idx="815">
                  <c:v>622.5</c:v>
                </c:pt>
                <c:pt idx="816">
                  <c:v>623</c:v>
                </c:pt>
                <c:pt idx="817">
                  <c:v>623.5</c:v>
                </c:pt>
                <c:pt idx="818">
                  <c:v>624</c:v>
                </c:pt>
                <c:pt idx="819">
                  <c:v>624.5</c:v>
                </c:pt>
                <c:pt idx="820">
                  <c:v>625</c:v>
                </c:pt>
                <c:pt idx="821">
                  <c:v>625.5</c:v>
                </c:pt>
                <c:pt idx="822">
                  <c:v>626</c:v>
                </c:pt>
                <c:pt idx="823">
                  <c:v>626.5</c:v>
                </c:pt>
                <c:pt idx="824">
                  <c:v>627</c:v>
                </c:pt>
                <c:pt idx="825">
                  <c:v>627.5</c:v>
                </c:pt>
                <c:pt idx="826">
                  <c:v>628</c:v>
                </c:pt>
                <c:pt idx="827">
                  <c:v>628.5</c:v>
                </c:pt>
                <c:pt idx="828">
                  <c:v>629</c:v>
                </c:pt>
                <c:pt idx="829">
                  <c:v>629.5</c:v>
                </c:pt>
                <c:pt idx="830">
                  <c:v>630</c:v>
                </c:pt>
                <c:pt idx="831">
                  <c:v>630.5</c:v>
                </c:pt>
                <c:pt idx="832">
                  <c:v>631</c:v>
                </c:pt>
                <c:pt idx="833">
                  <c:v>631.5</c:v>
                </c:pt>
                <c:pt idx="834">
                  <c:v>632</c:v>
                </c:pt>
                <c:pt idx="835">
                  <c:v>632.5</c:v>
                </c:pt>
                <c:pt idx="836">
                  <c:v>633</c:v>
                </c:pt>
                <c:pt idx="837">
                  <c:v>633.5</c:v>
                </c:pt>
                <c:pt idx="838">
                  <c:v>634</c:v>
                </c:pt>
                <c:pt idx="839">
                  <c:v>634.5</c:v>
                </c:pt>
                <c:pt idx="840">
                  <c:v>635</c:v>
                </c:pt>
                <c:pt idx="841">
                  <c:v>635.5</c:v>
                </c:pt>
                <c:pt idx="842">
                  <c:v>636</c:v>
                </c:pt>
                <c:pt idx="843">
                  <c:v>636.5</c:v>
                </c:pt>
                <c:pt idx="844">
                  <c:v>637</c:v>
                </c:pt>
                <c:pt idx="845">
                  <c:v>637.5</c:v>
                </c:pt>
                <c:pt idx="846">
                  <c:v>638</c:v>
                </c:pt>
                <c:pt idx="847">
                  <c:v>638.5</c:v>
                </c:pt>
                <c:pt idx="848">
                  <c:v>639</c:v>
                </c:pt>
                <c:pt idx="849">
                  <c:v>639.5</c:v>
                </c:pt>
                <c:pt idx="850">
                  <c:v>640</c:v>
                </c:pt>
                <c:pt idx="851">
                  <c:v>640.5</c:v>
                </c:pt>
                <c:pt idx="852">
                  <c:v>641</c:v>
                </c:pt>
                <c:pt idx="853">
                  <c:v>641.5</c:v>
                </c:pt>
                <c:pt idx="854">
                  <c:v>642</c:v>
                </c:pt>
                <c:pt idx="855">
                  <c:v>642.5</c:v>
                </c:pt>
                <c:pt idx="856">
                  <c:v>643</c:v>
                </c:pt>
                <c:pt idx="857">
                  <c:v>643.5</c:v>
                </c:pt>
                <c:pt idx="858">
                  <c:v>644</c:v>
                </c:pt>
                <c:pt idx="859">
                  <c:v>644.5</c:v>
                </c:pt>
                <c:pt idx="860">
                  <c:v>645</c:v>
                </c:pt>
                <c:pt idx="861">
                  <c:v>645.5</c:v>
                </c:pt>
                <c:pt idx="862">
                  <c:v>646</c:v>
                </c:pt>
                <c:pt idx="863">
                  <c:v>646.5</c:v>
                </c:pt>
                <c:pt idx="864">
                  <c:v>647</c:v>
                </c:pt>
                <c:pt idx="865">
                  <c:v>647.5</c:v>
                </c:pt>
                <c:pt idx="866">
                  <c:v>648</c:v>
                </c:pt>
                <c:pt idx="867">
                  <c:v>648.5</c:v>
                </c:pt>
                <c:pt idx="868">
                  <c:v>649</c:v>
                </c:pt>
                <c:pt idx="869">
                  <c:v>649.5</c:v>
                </c:pt>
                <c:pt idx="870">
                  <c:v>650</c:v>
                </c:pt>
                <c:pt idx="871">
                  <c:v>650.5</c:v>
                </c:pt>
                <c:pt idx="872">
                  <c:v>651</c:v>
                </c:pt>
                <c:pt idx="873">
                  <c:v>651.5</c:v>
                </c:pt>
                <c:pt idx="874">
                  <c:v>652</c:v>
                </c:pt>
                <c:pt idx="875">
                  <c:v>652.5</c:v>
                </c:pt>
                <c:pt idx="876">
                  <c:v>653</c:v>
                </c:pt>
                <c:pt idx="877">
                  <c:v>653.5</c:v>
                </c:pt>
                <c:pt idx="878">
                  <c:v>654</c:v>
                </c:pt>
                <c:pt idx="879">
                  <c:v>654.5</c:v>
                </c:pt>
                <c:pt idx="880">
                  <c:v>655</c:v>
                </c:pt>
                <c:pt idx="881">
                  <c:v>655.5</c:v>
                </c:pt>
                <c:pt idx="882">
                  <c:v>656</c:v>
                </c:pt>
                <c:pt idx="883">
                  <c:v>656.5</c:v>
                </c:pt>
                <c:pt idx="884">
                  <c:v>657</c:v>
                </c:pt>
                <c:pt idx="885">
                  <c:v>657.5</c:v>
                </c:pt>
                <c:pt idx="886">
                  <c:v>658</c:v>
                </c:pt>
                <c:pt idx="887">
                  <c:v>658.5</c:v>
                </c:pt>
                <c:pt idx="888">
                  <c:v>659</c:v>
                </c:pt>
                <c:pt idx="889">
                  <c:v>659.5</c:v>
                </c:pt>
                <c:pt idx="890">
                  <c:v>660</c:v>
                </c:pt>
                <c:pt idx="891">
                  <c:v>660.5</c:v>
                </c:pt>
                <c:pt idx="892">
                  <c:v>661</c:v>
                </c:pt>
                <c:pt idx="893">
                  <c:v>661.5</c:v>
                </c:pt>
                <c:pt idx="894">
                  <c:v>662</c:v>
                </c:pt>
                <c:pt idx="895">
                  <c:v>662.5</c:v>
                </c:pt>
                <c:pt idx="896">
                  <c:v>663</c:v>
                </c:pt>
                <c:pt idx="897">
                  <c:v>663.5</c:v>
                </c:pt>
                <c:pt idx="898">
                  <c:v>664</c:v>
                </c:pt>
                <c:pt idx="899">
                  <c:v>664.5</c:v>
                </c:pt>
                <c:pt idx="900">
                  <c:v>665</c:v>
                </c:pt>
                <c:pt idx="901">
                  <c:v>665.5</c:v>
                </c:pt>
                <c:pt idx="902">
                  <c:v>666</c:v>
                </c:pt>
                <c:pt idx="903">
                  <c:v>666.5</c:v>
                </c:pt>
                <c:pt idx="904">
                  <c:v>667</c:v>
                </c:pt>
                <c:pt idx="905">
                  <c:v>667.5</c:v>
                </c:pt>
                <c:pt idx="906">
                  <c:v>668</c:v>
                </c:pt>
                <c:pt idx="907">
                  <c:v>668.5</c:v>
                </c:pt>
                <c:pt idx="908">
                  <c:v>669</c:v>
                </c:pt>
                <c:pt idx="909">
                  <c:v>669.5</c:v>
                </c:pt>
                <c:pt idx="910">
                  <c:v>670</c:v>
                </c:pt>
                <c:pt idx="911">
                  <c:v>670.5</c:v>
                </c:pt>
                <c:pt idx="912">
                  <c:v>671</c:v>
                </c:pt>
                <c:pt idx="913">
                  <c:v>671.5</c:v>
                </c:pt>
                <c:pt idx="914">
                  <c:v>672</c:v>
                </c:pt>
                <c:pt idx="915">
                  <c:v>672.5</c:v>
                </c:pt>
                <c:pt idx="916">
                  <c:v>673</c:v>
                </c:pt>
                <c:pt idx="917">
                  <c:v>673.5</c:v>
                </c:pt>
                <c:pt idx="918">
                  <c:v>674</c:v>
                </c:pt>
                <c:pt idx="919">
                  <c:v>674.5</c:v>
                </c:pt>
                <c:pt idx="920">
                  <c:v>675</c:v>
                </c:pt>
                <c:pt idx="921">
                  <c:v>675.5</c:v>
                </c:pt>
                <c:pt idx="922">
                  <c:v>676</c:v>
                </c:pt>
                <c:pt idx="923">
                  <c:v>676.5</c:v>
                </c:pt>
                <c:pt idx="924">
                  <c:v>677</c:v>
                </c:pt>
                <c:pt idx="925">
                  <c:v>677.5</c:v>
                </c:pt>
                <c:pt idx="926">
                  <c:v>678</c:v>
                </c:pt>
                <c:pt idx="927">
                  <c:v>678.5</c:v>
                </c:pt>
                <c:pt idx="928">
                  <c:v>679</c:v>
                </c:pt>
                <c:pt idx="929">
                  <c:v>679.5</c:v>
                </c:pt>
                <c:pt idx="930">
                  <c:v>680</c:v>
                </c:pt>
                <c:pt idx="931">
                  <c:v>680.5</c:v>
                </c:pt>
                <c:pt idx="932">
                  <c:v>681</c:v>
                </c:pt>
                <c:pt idx="933">
                  <c:v>681.5</c:v>
                </c:pt>
                <c:pt idx="934">
                  <c:v>682</c:v>
                </c:pt>
                <c:pt idx="935">
                  <c:v>682.5</c:v>
                </c:pt>
                <c:pt idx="936">
                  <c:v>683</c:v>
                </c:pt>
                <c:pt idx="937">
                  <c:v>683.5</c:v>
                </c:pt>
                <c:pt idx="938">
                  <c:v>684</c:v>
                </c:pt>
                <c:pt idx="939">
                  <c:v>684.5</c:v>
                </c:pt>
                <c:pt idx="940">
                  <c:v>685</c:v>
                </c:pt>
                <c:pt idx="941">
                  <c:v>685.5</c:v>
                </c:pt>
                <c:pt idx="942">
                  <c:v>686</c:v>
                </c:pt>
                <c:pt idx="943">
                  <c:v>686.5</c:v>
                </c:pt>
                <c:pt idx="944">
                  <c:v>687</c:v>
                </c:pt>
                <c:pt idx="945">
                  <c:v>687.5</c:v>
                </c:pt>
                <c:pt idx="946">
                  <c:v>688</c:v>
                </c:pt>
                <c:pt idx="947">
                  <c:v>688.5</c:v>
                </c:pt>
                <c:pt idx="948">
                  <c:v>689</c:v>
                </c:pt>
                <c:pt idx="949">
                  <c:v>689.5</c:v>
                </c:pt>
                <c:pt idx="950">
                  <c:v>690</c:v>
                </c:pt>
                <c:pt idx="951">
                  <c:v>690.5</c:v>
                </c:pt>
                <c:pt idx="952">
                  <c:v>691</c:v>
                </c:pt>
                <c:pt idx="953">
                  <c:v>691.5</c:v>
                </c:pt>
                <c:pt idx="954">
                  <c:v>692</c:v>
                </c:pt>
                <c:pt idx="955">
                  <c:v>692.5</c:v>
                </c:pt>
                <c:pt idx="956">
                  <c:v>693</c:v>
                </c:pt>
                <c:pt idx="957">
                  <c:v>693.5</c:v>
                </c:pt>
                <c:pt idx="958">
                  <c:v>694</c:v>
                </c:pt>
                <c:pt idx="959">
                  <c:v>694.5</c:v>
                </c:pt>
                <c:pt idx="960">
                  <c:v>695</c:v>
                </c:pt>
                <c:pt idx="961">
                  <c:v>695.5</c:v>
                </c:pt>
                <c:pt idx="962">
                  <c:v>696</c:v>
                </c:pt>
                <c:pt idx="963">
                  <c:v>696.5</c:v>
                </c:pt>
                <c:pt idx="964">
                  <c:v>697</c:v>
                </c:pt>
                <c:pt idx="965">
                  <c:v>697.5</c:v>
                </c:pt>
                <c:pt idx="966">
                  <c:v>698</c:v>
                </c:pt>
                <c:pt idx="967">
                  <c:v>698.5</c:v>
                </c:pt>
                <c:pt idx="968">
                  <c:v>699</c:v>
                </c:pt>
                <c:pt idx="969">
                  <c:v>699.5</c:v>
                </c:pt>
                <c:pt idx="970">
                  <c:v>700</c:v>
                </c:pt>
                <c:pt idx="971">
                  <c:v>700.5</c:v>
                </c:pt>
                <c:pt idx="972">
                  <c:v>701</c:v>
                </c:pt>
                <c:pt idx="973">
                  <c:v>701.5</c:v>
                </c:pt>
                <c:pt idx="974">
                  <c:v>702</c:v>
                </c:pt>
                <c:pt idx="975">
                  <c:v>702.5</c:v>
                </c:pt>
                <c:pt idx="976">
                  <c:v>703</c:v>
                </c:pt>
                <c:pt idx="977">
                  <c:v>703.5</c:v>
                </c:pt>
                <c:pt idx="978">
                  <c:v>704</c:v>
                </c:pt>
                <c:pt idx="979">
                  <c:v>704.5</c:v>
                </c:pt>
                <c:pt idx="980">
                  <c:v>705</c:v>
                </c:pt>
                <c:pt idx="981">
                  <c:v>705.5</c:v>
                </c:pt>
                <c:pt idx="982">
                  <c:v>706</c:v>
                </c:pt>
                <c:pt idx="983">
                  <c:v>706.5</c:v>
                </c:pt>
                <c:pt idx="984">
                  <c:v>707</c:v>
                </c:pt>
                <c:pt idx="985">
                  <c:v>707.5</c:v>
                </c:pt>
                <c:pt idx="986">
                  <c:v>708</c:v>
                </c:pt>
                <c:pt idx="987">
                  <c:v>708.5</c:v>
                </c:pt>
                <c:pt idx="988">
                  <c:v>709</c:v>
                </c:pt>
                <c:pt idx="989">
                  <c:v>709.5</c:v>
                </c:pt>
                <c:pt idx="990">
                  <c:v>710</c:v>
                </c:pt>
                <c:pt idx="991">
                  <c:v>710.5</c:v>
                </c:pt>
                <c:pt idx="992">
                  <c:v>711</c:v>
                </c:pt>
                <c:pt idx="993">
                  <c:v>711.5</c:v>
                </c:pt>
                <c:pt idx="994">
                  <c:v>712</c:v>
                </c:pt>
                <c:pt idx="995">
                  <c:v>712.5</c:v>
                </c:pt>
                <c:pt idx="996">
                  <c:v>713</c:v>
                </c:pt>
                <c:pt idx="997">
                  <c:v>713.5</c:v>
                </c:pt>
                <c:pt idx="998">
                  <c:v>714</c:v>
                </c:pt>
                <c:pt idx="999">
                  <c:v>714.5</c:v>
                </c:pt>
                <c:pt idx="1000">
                  <c:v>715</c:v>
                </c:pt>
                <c:pt idx="1001">
                  <c:v>715.5</c:v>
                </c:pt>
                <c:pt idx="1002">
                  <c:v>716</c:v>
                </c:pt>
                <c:pt idx="1003">
                  <c:v>716.5</c:v>
                </c:pt>
                <c:pt idx="1004">
                  <c:v>717</c:v>
                </c:pt>
                <c:pt idx="1005">
                  <c:v>717.5</c:v>
                </c:pt>
                <c:pt idx="1006">
                  <c:v>718</c:v>
                </c:pt>
                <c:pt idx="1007">
                  <c:v>718.5</c:v>
                </c:pt>
                <c:pt idx="1008">
                  <c:v>719</c:v>
                </c:pt>
                <c:pt idx="1009">
                  <c:v>719.5</c:v>
                </c:pt>
                <c:pt idx="1010">
                  <c:v>720</c:v>
                </c:pt>
                <c:pt idx="1011">
                  <c:v>720.5</c:v>
                </c:pt>
                <c:pt idx="1012">
                  <c:v>721</c:v>
                </c:pt>
                <c:pt idx="1013">
                  <c:v>721.5</c:v>
                </c:pt>
                <c:pt idx="1014">
                  <c:v>722</c:v>
                </c:pt>
                <c:pt idx="1015">
                  <c:v>722.5</c:v>
                </c:pt>
                <c:pt idx="1016">
                  <c:v>723</c:v>
                </c:pt>
                <c:pt idx="1017">
                  <c:v>723.5</c:v>
                </c:pt>
                <c:pt idx="1018">
                  <c:v>724</c:v>
                </c:pt>
                <c:pt idx="1019">
                  <c:v>724.5</c:v>
                </c:pt>
                <c:pt idx="1020">
                  <c:v>725</c:v>
                </c:pt>
                <c:pt idx="1021">
                  <c:v>725.5</c:v>
                </c:pt>
                <c:pt idx="1022">
                  <c:v>726</c:v>
                </c:pt>
                <c:pt idx="1023">
                  <c:v>726.5</c:v>
                </c:pt>
                <c:pt idx="1024">
                  <c:v>727</c:v>
                </c:pt>
                <c:pt idx="1025">
                  <c:v>727.5</c:v>
                </c:pt>
                <c:pt idx="1026">
                  <c:v>728</c:v>
                </c:pt>
                <c:pt idx="1027">
                  <c:v>728.5</c:v>
                </c:pt>
                <c:pt idx="1028">
                  <c:v>729</c:v>
                </c:pt>
                <c:pt idx="1029">
                  <c:v>729.5</c:v>
                </c:pt>
                <c:pt idx="1030">
                  <c:v>730</c:v>
                </c:pt>
                <c:pt idx="1031">
                  <c:v>730.5</c:v>
                </c:pt>
                <c:pt idx="1032">
                  <c:v>731</c:v>
                </c:pt>
                <c:pt idx="1033">
                  <c:v>731.5</c:v>
                </c:pt>
                <c:pt idx="1034">
                  <c:v>732</c:v>
                </c:pt>
                <c:pt idx="1035">
                  <c:v>732.5</c:v>
                </c:pt>
                <c:pt idx="1036">
                  <c:v>733</c:v>
                </c:pt>
                <c:pt idx="1037">
                  <c:v>733.5</c:v>
                </c:pt>
                <c:pt idx="1038">
                  <c:v>734</c:v>
                </c:pt>
                <c:pt idx="1039">
                  <c:v>734.5</c:v>
                </c:pt>
                <c:pt idx="1040">
                  <c:v>735</c:v>
                </c:pt>
                <c:pt idx="1041">
                  <c:v>735.5</c:v>
                </c:pt>
                <c:pt idx="1042">
                  <c:v>736</c:v>
                </c:pt>
                <c:pt idx="1043">
                  <c:v>736.5</c:v>
                </c:pt>
                <c:pt idx="1044">
                  <c:v>737</c:v>
                </c:pt>
                <c:pt idx="1045">
                  <c:v>737.5</c:v>
                </c:pt>
                <c:pt idx="1046">
                  <c:v>738</c:v>
                </c:pt>
                <c:pt idx="1047">
                  <c:v>738.5</c:v>
                </c:pt>
                <c:pt idx="1048">
                  <c:v>739</c:v>
                </c:pt>
                <c:pt idx="1049">
                  <c:v>739.5</c:v>
                </c:pt>
                <c:pt idx="1050">
                  <c:v>740</c:v>
                </c:pt>
                <c:pt idx="1051">
                  <c:v>740.5</c:v>
                </c:pt>
                <c:pt idx="1052">
                  <c:v>741</c:v>
                </c:pt>
                <c:pt idx="1053">
                  <c:v>741.5</c:v>
                </c:pt>
                <c:pt idx="1054">
                  <c:v>742</c:v>
                </c:pt>
                <c:pt idx="1055">
                  <c:v>742.5</c:v>
                </c:pt>
                <c:pt idx="1056">
                  <c:v>743</c:v>
                </c:pt>
                <c:pt idx="1057">
                  <c:v>743.5</c:v>
                </c:pt>
                <c:pt idx="1058">
                  <c:v>744</c:v>
                </c:pt>
                <c:pt idx="1059">
                  <c:v>744.5</c:v>
                </c:pt>
                <c:pt idx="1060">
                  <c:v>745</c:v>
                </c:pt>
                <c:pt idx="1061">
                  <c:v>745.5</c:v>
                </c:pt>
                <c:pt idx="1062">
                  <c:v>746</c:v>
                </c:pt>
                <c:pt idx="1063">
                  <c:v>746.5</c:v>
                </c:pt>
                <c:pt idx="1064">
                  <c:v>747</c:v>
                </c:pt>
                <c:pt idx="1065">
                  <c:v>747.5</c:v>
                </c:pt>
                <c:pt idx="1066">
                  <c:v>748</c:v>
                </c:pt>
                <c:pt idx="1067">
                  <c:v>748.5</c:v>
                </c:pt>
                <c:pt idx="1068">
                  <c:v>749</c:v>
                </c:pt>
                <c:pt idx="1069">
                  <c:v>749.5</c:v>
                </c:pt>
                <c:pt idx="1070">
                  <c:v>750</c:v>
                </c:pt>
                <c:pt idx="1071">
                  <c:v>750.5</c:v>
                </c:pt>
                <c:pt idx="1072">
                  <c:v>751</c:v>
                </c:pt>
                <c:pt idx="1073">
                  <c:v>751.5</c:v>
                </c:pt>
                <c:pt idx="1074">
                  <c:v>752</c:v>
                </c:pt>
                <c:pt idx="1075">
                  <c:v>752.5</c:v>
                </c:pt>
                <c:pt idx="1076">
                  <c:v>753</c:v>
                </c:pt>
                <c:pt idx="1077">
                  <c:v>753.5</c:v>
                </c:pt>
                <c:pt idx="1078">
                  <c:v>754</c:v>
                </c:pt>
                <c:pt idx="1079">
                  <c:v>754.5</c:v>
                </c:pt>
                <c:pt idx="1080">
                  <c:v>755</c:v>
                </c:pt>
                <c:pt idx="1081">
                  <c:v>755.5</c:v>
                </c:pt>
                <c:pt idx="1082">
                  <c:v>756</c:v>
                </c:pt>
                <c:pt idx="1083">
                  <c:v>756.5</c:v>
                </c:pt>
                <c:pt idx="1084">
                  <c:v>757</c:v>
                </c:pt>
                <c:pt idx="1085">
                  <c:v>757.5</c:v>
                </c:pt>
                <c:pt idx="1086">
                  <c:v>758</c:v>
                </c:pt>
                <c:pt idx="1087">
                  <c:v>758.5</c:v>
                </c:pt>
                <c:pt idx="1088">
                  <c:v>759</c:v>
                </c:pt>
                <c:pt idx="1089">
                  <c:v>759.5</c:v>
                </c:pt>
                <c:pt idx="1090">
                  <c:v>760</c:v>
                </c:pt>
                <c:pt idx="1091">
                  <c:v>760.5</c:v>
                </c:pt>
                <c:pt idx="1092">
                  <c:v>761</c:v>
                </c:pt>
                <c:pt idx="1093">
                  <c:v>761.5</c:v>
                </c:pt>
                <c:pt idx="1094">
                  <c:v>762</c:v>
                </c:pt>
                <c:pt idx="1095">
                  <c:v>762.5</c:v>
                </c:pt>
                <c:pt idx="1096">
                  <c:v>763</c:v>
                </c:pt>
                <c:pt idx="1097">
                  <c:v>763.5</c:v>
                </c:pt>
                <c:pt idx="1098">
                  <c:v>764</c:v>
                </c:pt>
                <c:pt idx="1099">
                  <c:v>764.5</c:v>
                </c:pt>
                <c:pt idx="1100">
                  <c:v>765</c:v>
                </c:pt>
                <c:pt idx="1101">
                  <c:v>765.5</c:v>
                </c:pt>
                <c:pt idx="1102">
                  <c:v>766</c:v>
                </c:pt>
                <c:pt idx="1103">
                  <c:v>766.5</c:v>
                </c:pt>
                <c:pt idx="1104">
                  <c:v>767</c:v>
                </c:pt>
                <c:pt idx="1105">
                  <c:v>767.5</c:v>
                </c:pt>
                <c:pt idx="1106">
                  <c:v>768</c:v>
                </c:pt>
                <c:pt idx="1107">
                  <c:v>768.5</c:v>
                </c:pt>
                <c:pt idx="1108">
                  <c:v>769</c:v>
                </c:pt>
                <c:pt idx="1109">
                  <c:v>769.5</c:v>
                </c:pt>
                <c:pt idx="1110">
                  <c:v>770</c:v>
                </c:pt>
                <c:pt idx="1111">
                  <c:v>770.5</c:v>
                </c:pt>
                <c:pt idx="1112">
                  <c:v>771</c:v>
                </c:pt>
                <c:pt idx="1113">
                  <c:v>771.5</c:v>
                </c:pt>
                <c:pt idx="1114">
                  <c:v>772</c:v>
                </c:pt>
                <c:pt idx="1115">
                  <c:v>772.5</c:v>
                </c:pt>
                <c:pt idx="1116">
                  <c:v>773</c:v>
                </c:pt>
                <c:pt idx="1117">
                  <c:v>773.5</c:v>
                </c:pt>
                <c:pt idx="1118">
                  <c:v>774</c:v>
                </c:pt>
                <c:pt idx="1119">
                  <c:v>774.5</c:v>
                </c:pt>
                <c:pt idx="1120">
                  <c:v>775</c:v>
                </c:pt>
                <c:pt idx="1121">
                  <c:v>775.5</c:v>
                </c:pt>
                <c:pt idx="1122">
                  <c:v>776</c:v>
                </c:pt>
                <c:pt idx="1123">
                  <c:v>776.5</c:v>
                </c:pt>
                <c:pt idx="1124">
                  <c:v>777</c:v>
                </c:pt>
                <c:pt idx="1125">
                  <c:v>777.5</c:v>
                </c:pt>
                <c:pt idx="1126">
                  <c:v>778</c:v>
                </c:pt>
                <c:pt idx="1127">
                  <c:v>778.5</c:v>
                </c:pt>
                <c:pt idx="1128">
                  <c:v>779</c:v>
                </c:pt>
                <c:pt idx="1129">
                  <c:v>779.5</c:v>
                </c:pt>
                <c:pt idx="1130">
                  <c:v>780</c:v>
                </c:pt>
                <c:pt idx="1131">
                  <c:v>780.5</c:v>
                </c:pt>
                <c:pt idx="1132">
                  <c:v>781</c:v>
                </c:pt>
                <c:pt idx="1133">
                  <c:v>781.5</c:v>
                </c:pt>
                <c:pt idx="1134">
                  <c:v>782</c:v>
                </c:pt>
                <c:pt idx="1135">
                  <c:v>782.5</c:v>
                </c:pt>
                <c:pt idx="1136">
                  <c:v>783</c:v>
                </c:pt>
                <c:pt idx="1137">
                  <c:v>783.5</c:v>
                </c:pt>
                <c:pt idx="1138">
                  <c:v>784</c:v>
                </c:pt>
                <c:pt idx="1139">
                  <c:v>784.5</c:v>
                </c:pt>
                <c:pt idx="1140">
                  <c:v>785</c:v>
                </c:pt>
                <c:pt idx="1141">
                  <c:v>785.5</c:v>
                </c:pt>
                <c:pt idx="1142">
                  <c:v>786</c:v>
                </c:pt>
                <c:pt idx="1143">
                  <c:v>786.5</c:v>
                </c:pt>
                <c:pt idx="1144">
                  <c:v>787</c:v>
                </c:pt>
                <c:pt idx="1145">
                  <c:v>787.5</c:v>
                </c:pt>
                <c:pt idx="1146">
                  <c:v>788</c:v>
                </c:pt>
                <c:pt idx="1147">
                  <c:v>788.5</c:v>
                </c:pt>
                <c:pt idx="1148">
                  <c:v>789</c:v>
                </c:pt>
                <c:pt idx="1149">
                  <c:v>789.5</c:v>
                </c:pt>
                <c:pt idx="1150">
                  <c:v>790</c:v>
                </c:pt>
                <c:pt idx="1151">
                  <c:v>790.5</c:v>
                </c:pt>
                <c:pt idx="1152">
                  <c:v>791</c:v>
                </c:pt>
                <c:pt idx="1153">
                  <c:v>791.5</c:v>
                </c:pt>
                <c:pt idx="1154">
                  <c:v>792</c:v>
                </c:pt>
                <c:pt idx="1155">
                  <c:v>792.5</c:v>
                </c:pt>
                <c:pt idx="1156">
                  <c:v>793</c:v>
                </c:pt>
                <c:pt idx="1157">
                  <c:v>793.5</c:v>
                </c:pt>
                <c:pt idx="1158">
                  <c:v>794</c:v>
                </c:pt>
                <c:pt idx="1159">
                  <c:v>794.5</c:v>
                </c:pt>
                <c:pt idx="1160">
                  <c:v>795</c:v>
                </c:pt>
                <c:pt idx="1161">
                  <c:v>795.5</c:v>
                </c:pt>
                <c:pt idx="1162">
                  <c:v>796</c:v>
                </c:pt>
                <c:pt idx="1163">
                  <c:v>796.5</c:v>
                </c:pt>
                <c:pt idx="1164">
                  <c:v>797</c:v>
                </c:pt>
                <c:pt idx="1165">
                  <c:v>797.5</c:v>
                </c:pt>
                <c:pt idx="1166">
                  <c:v>798</c:v>
                </c:pt>
                <c:pt idx="1167">
                  <c:v>798.5</c:v>
                </c:pt>
                <c:pt idx="1168">
                  <c:v>799</c:v>
                </c:pt>
                <c:pt idx="1169">
                  <c:v>799.5</c:v>
                </c:pt>
                <c:pt idx="1170">
                  <c:v>800</c:v>
                </c:pt>
                <c:pt idx="1171">
                  <c:v>800.5</c:v>
                </c:pt>
                <c:pt idx="1172">
                  <c:v>801</c:v>
                </c:pt>
                <c:pt idx="1173">
                  <c:v>801.5</c:v>
                </c:pt>
                <c:pt idx="1174">
                  <c:v>802</c:v>
                </c:pt>
                <c:pt idx="1175">
                  <c:v>802.5</c:v>
                </c:pt>
                <c:pt idx="1176">
                  <c:v>803</c:v>
                </c:pt>
                <c:pt idx="1177">
                  <c:v>803.5</c:v>
                </c:pt>
                <c:pt idx="1178">
                  <c:v>804</c:v>
                </c:pt>
                <c:pt idx="1179">
                  <c:v>804.5</c:v>
                </c:pt>
                <c:pt idx="1180">
                  <c:v>805</c:v>
                </c:pt>
                <c:pt idx="1181">
                  <c:v>805.5</c:v>
                </c:pt>
                <c:pt idx="1182">
                  <c:v>806</c:v>
                </c:pt>
                <c:pt idx="1183">
                  <c:v>806.5</c:v>
                </c:pt>
                <c:pt idx="1184">
                  <c:v>807</c:v>
                </c:pt>
                <c:pt idx="1185">
                  <c:v>807.5</c:v>
                </c:pt>
                <c:pt idx="1186">
                  <c:v>808</c:v>
                </c:pt>
                <c:pt idx="1187">
                  <c:v>808.5</c:v>
                </c:pt>
                <c:pt idx="1188">
                  <c:v>809</c:v>
                </c:pt>
                <c:pt idx="1189">
                  <c:v>809.5</c:v>
                </c:pt>
                <c:pt idx="1190">
                  <c:v>810</c:v>
                </c:pt>
                <c:pt idx="1191">
                  <c:v>810.5</c:v>
                </c:pt>
                <c:pt idx="1192">
                  <c:v>811</c:v>
                </c:pt>
                <c:pt idx="1193">
                  <c:v>811.5</c:v>
                </c:pt>
                <c:pt idx="1194">
                  <c:v>812</c:v>
                </c:pt>
                <c:pt idx="1195">
                  <c:v>812.5</c:v>
                </c:pt>
                <c:pt idx="1196">
                  <c:v>813</c:v>
                </c:pt>
                <c:pt idx="1197">
                  <c:v>813.5</c:v>
                </c:pt>
                <c:pt idx="1198">
                  <c:v>814</c:v>
                </c:pt>
                <c:pt idx="1199">
                  <c:v>814.5</c:v>
                </c:pt>
                <c:pt idx="1200">
                  <c:v>815</c:v>
                </c:pt>
                <c:pt idx="1201">
                  <c:v>815.5</c:v>
                </c:pt>
                <c:pt idx="1202">
                  <c:v>816</c:v>
                </c:pt>
                <c:pt idx="1203">
                  <c:v>816.5</c:v>
                </c:pt>
                <c:pt idx="1204">
                  <c:v>817</c:v>
                </c:pt>
                <c:pt idx="1205">
                  <c:v>817.5</c:v>
                </c:pt>
                <c:pt idx="1206">
                  <c:v>818</c:v>
                </c:pt>
                <c:pt idx="1207">
                  <c:v>818.5</c:v>
                </c:pt>
                <c:pt idx="1208">
                  <c:v>819</c:v>
                </c:pt>
                <c:pt idx="1209">
                  <c:v>819.5</c:v>
                </c:pt>
                <c:pt idx="1210">
                  <c:v>820</c:v>
                </c:pt>
                <c:pt idx="1211">
                  <c:v>820.5</c:v>
                </c:pt>
                <c:pt idx="1212">
                  <c:v>821</c:v>
                </c:pt>
                <c:pt idx="1213">
                  <c:v>821.5</c:v>
                </c:pt>
                <c:pt idx="1214">
                  <c:v>822</c:v>
                </c:pt>
                <c:pt idx="1215">
                  <c:v>822.5</c:v>
                </c:pt>
                <c:pt idx="1216">
                  <c:v>823</c:v>
                </c:pt>
                <c:pt idx="1217">
                  <c:v>823.5</c:v>
                </c:pt>
                <c:pt idx="1218">
                  <c:v>824</c:v>
                </c:pt>
                <c:pt idx="1219">
                  <c:v>824.5</c:v>
                </c:pt>
                <c:pt idx="1220">
                  <c:v>825</c:v>
                </c:pt>
                <c:pt idx="1221">
                  <c:v>825.5</c:v>
                </c:pt>
                <c:pt idx="1222">
                  <c:v>826</c:v>
                </c:pt>
                <c:pt idx="1223">
                  <c:v>826.5</c:v>
                </c:pt>
                <c:pt idx="1224">
                  <c:v>827</c:v>
                </c:pt>
                <c:pt idx="1225">
                  <c:v>827.5</c:v>
                </c:pt>
                <c:pt idx="1226">
                  <c:v>828</c:v>
                </c:pt>
                <c:pt idx="1227">
                  <c:v>828.5</c:v>
                </c:pt>
                <c:pt idx="1228">
                  <c:v>829</c:v>
                </c:pt>
                <c:pt idx="1229">
                  <c:v>829.5</c:v>
                </c:pt>
                <c:pt idx="1230">
                  <c:v>830</c:v>
                </c:pt>
                <c:pt idx="1231">
                  <c:v>830.5</c:v>
                </c:pt>
                <c:pt idx="1232">
                  <c:v>831</c:v>
                </c:pt>
                <c:pt idx="1233">
                  <c:v>831.5</c:v>
                </c:pt>
                <c:pt idx="1234">
                  <c:v>832</c:v>
                </c:pt>
                <c:pt idx="1235">
                  <c:v>832.5</c:v>
                </c:pt>
                <c:pt idx="1236">
                  <c:v>833</c:v>
                </c:pt>
                <c:pt idx="1237">
                  <c:v>833.5</c:v>
                </c:pt>
                <c:pt idx="1238">
                  <c:v>834</c:v>
                </c:pt>
                <c:pt idx="1239">
                  <c:v>834.5</c:v>
                </c:pt>
                <c:pt idx="1240">
                  <c:v>835</c:v>
                </c:pt>
                <c:pt idx="1241">
                  <c:v>835.5</c:v>
                </c:pt>
                <c:pt idx="1242">
                  <c:v>836</c:v>
                </c:pt>
                <c:pt idx="1243">
                  <c:v>836.5</c:v>
                </c:pt>
                <c:pt idx="1244">
                  <c:v>837</c:v>
                </c:pt>
                <c:pt idx="1245">
                  <c:v>837.5</c:v>
                </c:pt>
                <c:pt idx="1246">
                  <c:v>838</c:v>
                </c:pt>
                <c:pt idx="1247">
                  <c:v>838.5</c:v>
                </c:pt>
                <c:pt idx="1248">
                  <c:v>839</c:v>
                </c:pt>
                <c:pt idx="1249">
                  <c:v>839.5</c:v>
                </c:pt>
                <c:pt idx="1250">
                  <c:v>840</c:v>
                </c:pt>
                <c:pt idx="1251">
                  <c:v>840.5</c:v>
                </c:pt>
                <c:pt idx="1252">
                  <c:v>841</c:v>
                </c:pt>
                <c:pt idx="1253">
                  <c:v>841.5</c:v>
                </c:pt>
                <c:pt idx="1254">
                  <c:v>842</c:v>
                </c:pt>
                <c:pt idx="1255">
                  <c:v>842.5</c:v>
                </c:pt>
                <c:pt idx="1256">
                  <c:v>843</c:v>
                </c:pt>
                <c:pt idx="1257">
                  <c:v>843.5</c:v>
                </c:pt>
                <c:pt idx="1258">
                  <c:v>844</c:v>
                </c:pt>
                <c:pt idx="1259">
                  <c:v>844.5</c:v>
                </c:pt>
                <c:pt idx="1260">
                  <c:v>845</c:v>
                </c:pt>
                <c:pt idx="1261">
                  <c:v>845.5</c:v>
                </c:pt>
                <c:pt idx="1262">
                  <c:v>846</c:v>
                </c:pt>
                <c:pt idx="1263">
                  <c:v>846.5</c:v>
                </c:pt>
                <c:pt idx="1264">
                  <c:v>847</c:v>
                </c:pt>
                <c:pt idx="1265">
                  <c:v>847.5</c:v>
                </c:pt>
                <c:pt idx="1266">
                  <c:v>848</c:v>
                </c:pt>
                <c:pt idx="1267">
                  <c:v>848.5</c:v>
                </c:pt>
                <c:pt idx="1268">
                  <c:v>849</c:v>
                </c:pt>
                <c:pt idx="1269">
                  <c:v>849.5</c:v>
                </c:pt>
                <c:pt idx="1270">
                  <c:v>850</c:v>
                </c:pt>
                <c:pt idx="1271">
                  <c:v>850.5</c:v>
                </c:pt>
                <c:pt idx="1272">
                  <c:v>851</c:v>
                </c:pt>
                <c:pt idx="1273">
                  <c:v>851.5</c:v>
                </c:pt>
                <c:pt idx="1274">
                  <c:v>852</c:v>
                </c:pt>
                <c:pt idx="1275">
                  <c:v>852.5</c:v>
                </c:pt>
                <c:pt idx="1276">
                  <c:v>853</c:v>
                </c:pt>
                <c:pt idx="1277">
                  <c:v>853.5</c:v>
                </c:pt>
                <c:pt idx="1278">
                  <c:v>854</c:v>
                </c:pt>
                <c:pt idx="1279">
                  <c:v>854.5</c:v>
                </c:pt>
                <c:pt idx="1280">
                  <c:v>855</c:v>
                </c:pt>
                <c:pt idx="1281">
                  <c:v>855.5</c:v>
                </c:pt>
                <c:pt idx="1282">
                  <c:v>856</c:v>
                </c:pt>
                <c:pt idx="1283">
                  <c:v>856.5</c:v>
                </c:pt>
                <c:pt idx="1284">
                  <c:v>857</c:v>
                </c:pt>
                <c:pt idx="1285">
                  <c:v>857.5</c:v>
                </c:pt>
                <c:pt idx="1286">
                  <c:v>858</c:v>
                </c:pt>
                <c:pt idx="1287">
                  <c:v>858.5</c:v>
                </c:pt>
                <c:pt idx="1288">
                  <c:v>859</c:v>
                </c:pt>
                <c:pt idx="1289">
                  <c:v>859.5</c:v>
                </c:pt>
                <c:pt idx="1290">
                  <c:v>860</c:v>
                </c:pt>
                <c:pt idx="1291">
                  <c:v>860.5</c:v>
                </c:pt>
                <c:pt idx="1292">
                  <c:v>861</c:v>
                </c:pt>
                <c:pt idx="1293">
                  <c:v>861.5</c:v>
                </c:pt>
                <c:pt idx="1294">
                  <c:v>862</c:v>
                </c:pt>
                <c:pt idx="1295">
                  <c:v>862.5</c:v>
                </c:pt>
                <c:pt idx="1296">
                  <c:v>863</c:v>
                </c:pt>
                <c:pt idx="1297">
                  <c:v>863.5</c:v>
                </c:pt>
                <c:pt idx="1298">
                  <c:v>864</c:v>
                </c:pt>
                <c:pt idx="1299">
                  <c:v>864.5</c:v>
                </c:pt>
                <c:pt idx="1300">
                  <c:v>865</c:v>
                </c:pt>
                <c:pt idx="1301">
                  <c:v>865.5</c:v>
                </c:pt>
                <c:pt idx="1302">
                  <c:v>866</c:v>
                </c:pt>
                <c:pt idx="1303">
                  <c:v>866.5</c:v>
                </c:pt>
                <c:pt idx="1304">
                  <c:v>867</c:v>
                </c:pt>
                <c:pt idx="1305">
                  <c:v>867.5</c:v>
                </c:pt>
                <c:pt idx="1306">
                  <c:v>868</c:v>
                </c:pt>
                <c:pt idx="1307">
                  <c:v>868.5</c:v>
                </c:pt>
                <c:pt idx="1308">
                  <c:v>869</c:v>
                </c:pt>
                <c:pt idx="1309">
                  <c:v>869.5</c:v>
                </c:pt>
                <c:pt idx="1310">
                  <c:v>870</c:v>
                </c:pt>
                <c:pt idx="1311">
                  <c:v>870.5</c:v>
                </c:pt>
                <c:pt idx="1312">
                  <c:v>871</c:v>
                </c:pt>
                <c:pt idx="1313">
                  <c:v>871.5</c:v>
                </c:pt>
                <c:pt idx="1314">
                  <c:v>872</c:v>
                </c:pt>
                <c:pt idx="1315">
                  <c:v>872.5</c:v>
                </c:pt>
                <c:pt idx="1316">
                  <c:v>873</c:v>
                </c:pt>
                <c:pt idx="1317">
                  <c:v>873.5</c:v>
                </c:pt>
                <c:pt idx="1318">
                  <c:v>874</c:v>
                </c:pt>
                <c:pt idx="1319">
                  <c:v>874.5</c:v>
                </c:pt>
                <c:pt idx="1320">
                  <c:v>875</c:v>
                </c:pt>
                <c:pt idx="1321">
                  <c:v>875.5</c:v>
                </c:pt>
                <c:pt idx="1322">
                  <c:v>876</c:v>
                </c:pt>
                <c:pt idx="1323">
                  <c:v>876.5</c:v>
                </c:pt>
                <c:pt idx="1324">
                  <c:v>877</c:v>
                </c:pt>
                <c:pt idx="1325">
                  <c:v>877.5</c:v>
                </c:pt>
                <c:pt idx="1326">
                  <c:v>878</c:v>
                </c:pt>
                <c:pt idx="1327">
                  <c:v>878.5</c:v>
                </c:pt>
                <c:pt idx="1328">
                  <c:v>879</c:v>
                </c:pt>
                <c:pt idx="1329">
                  <c:v>879.5</c:v>
                </c:pt>
                <c:pt idx="1330">
                  <c:v>880</c:v>
                </c:pt>
                <c:pt idx="1331">
                  <c:v>880.5</c:v>
                </c:pt>
                <c:pt idx="1332">
                  <c:v>881</c:v>
                </c:pt>
                <c:pt idx="1333">
                  <c:v>881.5</c:v>
                </c:pt>
                <c:pt idx="1334">
                  <c:v>882</c:v>
                </c:pt>
                <c:pt idx="1335">
                  <c:v>882.5</c:v>
                </c:pt>
                <c:pt idx="1336">
                  <c:v>883</c:v>
                </c:pt>
                <c:pt idx="1337">
                  <c:v>883.5</c:v>
                </c:pt>
                <c:pt idx="1338">
                  <c:v>884</c:v>
                </c:pt>
                <c:pt idx="1339">
                  <c:v>884.5</c:v>
                </c:pt>
                <c:pt idx="1340">
                  <c:v>885</c:v>
                </c:pt>
                <c:pt idx="1341">
                  <c:v>885.5</c:v>
                </c:pt>
                <c:pt idx="1342">
                  <c:v>886</c:v>
                </c:pt>
                <c:pt idx="1343">
                  <c:v>886.5</c:v>
                </c:pt>
                <c:pt idx="1344">
                  <c:v>887</c:v>
                </c:pt>
                <c:pt idx="1345">
                  <c:v>887.5</c:v>
                </c:pt>
                <c:pt idx="1346">
                  <c:v>888</c:v>
                </c:pt>
                <c:pt idx="1347">
                  <c:v>888.5</c:v>
                </c:pt>
                <c:pt idx="1348">
                  <c:v>889</c:v>
                </c:pt>
                <c:pt idx="1349">
                  <c:v>889.5</c:v>
                </c:pt>
                <c:pt idx="1350">
                  <c:v>890</c:v>
                </c:pt>
                <c:pt idx="1351">
                  <c:v>890.5</c:v>
                </c:pt>
                <c:pt idx="1352">
                  <c:v>891</c:v>
                </c:pt>
                <c:pt idx="1353">
                  <c:v>891.5</c:v>
                </c:pt>
                <c:pt idx="1354">
                  <c:v>892</c:v>
                </c:pt>
                <c:pt idx="1355">
                  <c:v>892.5</c:v>
                </c:pt>
                <c:pt idx="1356">
                  <c:v>893</c:v>
                </c:pt>
                <c:pt idx="1357">
                  <c:v>893.5</c:v>
                </c:pt>
                <c:pt idx="1358">
                  <c:v>894</c:v>
                </c:pt>
                <c:pt idx="1359">
                  <c:v>894.5</c:v>
                </c:pt>
                <c:pt idx="1360">
                  <c:v>895</c:v>
                </c:pt>
                <c:pt idx="1361">
                  <c:v>895.5</c:v>
                </c:pt>
                <c:pt idx="1362">
                  <c:v>896</c:v>
                </c:pt>
                <c:pt idx="1363">
                  <c:v>896.5</c:v>
                </c:pt>
                <c:pt idx="1364">
                  <c:v>897</c:v>
                </c:pt>
                <c:pt idx="1365">
                  <c:v>897.5</c:v>
                </c:pt>
                <c:pt idx="1366">
                  <c:v>898</c:v>
                </c:pt>
                <c:pt idx="1367">
                  <c:v>898.5</c:v>
                </c:pt>
                <c:pt idx="1368">
                  <c:v>899</c:v>
                </c:pt>
                <c:pt idx="1369">
                  <c:v>899.5</c:v>
                </c:pt>
                <c:pt idx="1370">
                  <c:v>900</c:v>
                </c:pt>
                <c:pt idx="1371">
                  <c:v>900.5</c:v>
                </c:pt>
                <c:pt idx="1372">
                  <c:v>901</c:v>
                </c:pt>
                <c:pt idx="1373">
                  <c:v>901.5</c:v>
                </c:pt>
                <c:pt idx="1374">
                  <c:v>902</c:v>
                </c:pt>
                <c:pt idx="1375">
                  <c:v>902.5</c:v>
                </c:pt>
                <c:pt idx="1376">
                  <c:v>903</c:v>
                </c:pt>
                <c:pt idx="1377">
                  <c:v>903.5</c:v>
                </c:pt>
                <c:pt idx="1378">
                  <c:v>904</c:v>
                </c:pt>
                <c:pt idx="1379">
                  <c:v>904.5</c:v>
                </c:pt>
                <c:pt idx="1380">
                  <c:v>905</c:v>
                </c:pt>
                <c:pt idx="1381">
                  <c:v>905.5</c:v>
                </c:pt>
                <c:pt idx="1382">
                  <c:v>906</c:v>
                </c:pt>
                <c:pt idx="1383">
                  <c:v>906.5</c:v>
                </c:pt>
                <c:pt idx="1384">
                  <c:v>907</c:v>
                </c:pt>
                <c:pt idx="1385">
                  <c:v>907.5</c:v>
                </c:pt>
                <c:pt idx="1386">
                  <c:v>908</c:v>
                </c:pt>
                <c:pt idx="1387">
                  <c:v>908.5</c:v>
                </c:pt>
                <c:pt idx="1388">
                  <c:v>909</c:v>
                </c:pt>
                <c:pt idx="1389">
                  <c:v>909.5</c:v>
                </c:pt>
                <c:pt idx="1390">
                  <c:v>910</c:v>
                </c:pt>
                <c:pt idx="1391">
                  <c:v>910.5</c:v>
                </c:pt>
                <c:pt idx="1392">
                  <c:v>911</c:v>
                </c:pt>
                <c:pt idx="1393">
                  <c:v>911.5</c:v>
                </c:pt>
                <c:pt idx="1394">
                  <c:v>912</c:v>
                </c:pt>
                <c:pt idx="1395">
                  <c:v>912.5</c:v>
                </c:pt>
                <c:pt idx="1396">
                  <c:v>913</c:v>
                </c:pt>
                <c:pt idx="1397">
                  <c:v>913.5</c:v>
                </c:pt>
                <c:pt idx="1398">
                  <c:v>914</c:v>
                </c:pt>
                <c:pt idx="1399">
                  <c:v>914.5</c:v>
                </c:pt>
                <c:pt idx="1400">
                  <c:v>915</c:v>
                </c:pt>
                <c:pt idx="1401">
                  <c:v>915.5</c:v>
                </c:pt>
                <c:pt idx="1402">
                  <c:v>916</c:v>
                </c:pt>
                <c:pt idx="1403">
                  <c:v>916.5</c:v>
                </c:pt>
                <c:pt idx="1404">
                  <c:v>917</c:v>
                </c:pt>
                <c:pt idx="1405">
                  <c:v>917.5</c:v>
                </c:pt>
                <c:pt idx="1406">
                  <c:v>918</c:v>
                </c:pt>
                <c:pt idx="1407">
                  <c:v>918.5</c:v>
                </c:pt>
                <c:pt idx="1408">
                  <c:v>919</c:v>
                </c:pt>
                <c:pt idx="1409">
                  <c:v>919.5</c:v>
                </c:pt>
                <c:pt idx="1410">
                  <c:v>920</c:v>
                </c:pt>
                <c:pt idx="1411">
                  <c:v>920.5</c:v>
                </c:pt>
                <c:pt idx="1412">
                  <c:v>921</c:v>
                </c:pt>
                <c:pt idx="1413">
                  <c:v>921.5</c:v>
                </c:pt>
                <c:pt idx="1414">
                  <c:v>922</c:v>
                </c:pt>
                <c:pt idx="1415">
                  <c:v>922.5</c:v>
                </c:pt>
                <c:pt idx="1416">
                  <c:v>923</c:v>
                </c:pt>
                <c:pt idx="1417">
                  <c:v>923.5</c:v>
                </c:pt>
                <c:pt idx="1418">
                  <c:v>924</c:v>
                </c:pt>
                <c:pt idx="1419">
                  <c:v>924.5</c:v>
                </c:pt>
                <c:pt idx="1420">
                  <c:v>925</c:v>
                </c:pt>
                <c:pt idx="1421">
                  <c:v>925.5</c:v>
                </c:pt>
                <c:pt idx="1422">
                  <c:v>926</c:v>
                </c:pt>
                <c:pt idx="1423">
                  <c:v>926.5</c:v>
                </c:pt>
                <c:pt idx="1424">
                  <c:v>927</c:v>
                </c:pt>
                <c:pt idx="1425">
                  <c:v>927.5</c:v>
                </c:pt>
                <c:pt idx="1426">
                  <c:v>928</c:v>
                </c:pt>
                <c:pt idx="1427">
                  <c:v>928.5</c:v>
                </c:pt>
                <c:pt idx="1428">
                  <c:v>929</c:v>
                </c:pt>
                <c:pt idx="1429">
                  <c:v>929.5</c:v>
                </c:pt>
                <c:pt idx="1430">
                  <c:v>930</c:v>
                </c:pt>
                <c:pt idx="1431">
                  <c:v>930.5</c:v>
                </c:pt>
                <c:pt idx="1432">
                  <c:v>931</c:v>
                </c:pt>
                <c:pt idx="1433">
                  <c:v>931.5</c:v>
                </c:pt>
                <c:pt idx="1434">
                  <c:v>932</c:v>
                </c:pt>
                <c:pt idx="1435">
                  <c:v>932.5</c:v>
                </c:pt>
                <c:pt idx="1436">
                  <c:v>933</c:v>
                </c:pt>
                <c:pt idx="1437">
                  <c:v>933.5</c:v>
                </c:pt>
                <c:pt idx="1438">
                  <c:v>934</c:v>
                </c:pt>
                <c:pt idx="1439">
                  <c:v>934.5</c:v>
                </c:pt>
                <c:pt idx="1440">
                  <c:v>935</c:v>
                </c:pt>
                <c:pt idx="1441">
                  <c:v>935.5</c:v>
                </c:pt>
                <c:pt idx="1442">
                  <c:v>936</c:v>
                </c:pt>
                <c:pt idx="1443">
                  <c:v>936.5</c:v>
                </c:pt>
                <c:pt idx="1444">
                  <c:v>937</c:v>
                </c:pt>
                <c:pt idx="1445">
                  <c:v>937.5</c:v>
                </c:pt>
                <c:pt idx="1446">
                  <c:v>938</c:v>
                </c:pt>
                <c:pt idx="1447">
                  <c:v>938.5</c:v>
                </c:pt>
                <c:pt idx="1448">
                  <c:v>939</c:v>
                </c:pt>
                <c:pt idx="1449">
                  <c:v>939.5</c:v>
                </c:pt>
                <c:pt idx="1450">
                  <c:v>940</c:v>
                </c:pt>
                <c:pt idx="1451">
                  <c:v>940.5</c:v>
                </c:pt>
                <c:pt idx="1452">
                  <c:v>941</c:v>
                </c:pt>
                <c:pt idx="1453">
                  <c:v>941.5</c:v>
                </c:pt>
                <c:pt idx="1454">
                  <c:v>942</c:v>
                </c:pt>
                <c:pt idx="1455">
                  <c:v>942.5</c:v>
                </c:pt>
                <c:pt idx="1456">
                  <c:v>943</c:v>
                </c:pt>
                <c:pt idx="1457">
                  <c:v>943.5</c:v>
                </c:pt>
                <c:pt idx="1458">
                  <c:v>944</c:v>
                </c:pt>
                <c:pt idx="1459">
                  <c:v>944.5</c:v>
                </c:pt>
                <c:pt idx="1460">
                  <c:v>945</c:v>
                </c:pt>
                <c:pt idx="1461">
                  <c:v>945.5</c:v>
                </c:pt>
                <c:pt idx="1462">
                  <c:v>946</c:v>
                </c:pt>
                <c:pt idx="1463">
                  <c:v>946.5</c:v>
                </c:pt>
                <c:pt idx="1464">
                  <c:v>947</c:v>
                </c:pt>
                <c:pt idx="1465">
                  <c:v>947.5</c:v>
                </c:pt>
                <c:pt idx="1466">
                  <c:v>948</c:v>
                </c:pt>
                <c:pt idx="1467">
                  <c:v>948.5</c:v>
                </c:pt>
                <c:pt idx="1468">
                  <c:v>949</c:v>
                </c:pt>
                <c:pt idx="1469">
                  <c:v>949.5</c:v>
                </c:pt>
                <c:pt idx="1470">
                  <c:v>950</c:v>
                </c:pt>
                <c:pt idx="1471">
                  <c:v>950.5</c:v>
                </c:pt>
                <c:pt idx="1472">
                  <c:v>951</c:v>
                </c:pt>
                <c:pt idx="1473">
                  <c:v>951.5</c:v>
                </c:pt>
                <c:pt idx="1474">
                  <c:v>952</c:v>
                </c:pt>
                <c:pt idx="1475">
                  <c:v>952.5</c:v>
                </c:pt>
                <c:pt idx="1476">
                  <c:v>953</c:v>
                </c:pt>
                <c:pt idx="1477">
                  <c:v>953.5</c:v>
                </c:pt>
                <c:pt idx="1478">
                  <c:v>954</c:v>
                </c:pt>
                <c:pt idx="1479">
                  <c:v>954.5</c:v>
                </c:pt>
                <c:pt idx="1480">
                  <c:v>955</c:v>
                </c:pt>
                <c:pt idx="1481">
                  <c:v>955.5</c:v>
                </c:pt>
                <c:pt idx="1482">
                  <c:v>956</c:v>
                </c:pt>
                <c:pt idx="1483">
                  <c:v>956.5</c:v>
                </c:pt>
                <c:pt idx="1484">
                  <c:v>957</c:v>
                </c:pt>
                <c:pt idx="1485">
                  <c:v>957.5</c:v>
                </c:pt>
                <c:pt idx="1486">
                  <c:v>958</c:v>
                </c:pt>
                <c:pt idx="1487">
                  <c:v>958.5</c:v>
                </c:pt>
                <c:pt idx="1488">
                  <c:v>959</c:v>
                </c:pt>
                <c:pt idx="1489">
                  <c:v>959.5</c:v>
                </c:pt>
                <c:pt idx="1490">
                  <c:v>960</c:v>
                </c:pt>
                <c:pt idx="1491">
                  <c:v>960.5</c:v>
                </c:pt>
                <c:pt idx="1492">
                  <c:v>961</c:v>
                </c:pt>
                <c:pt idx="1493">
                  <c:v>961.5</c:v>
                </c:pt>
                <c:pt idx="1494">
                  <c:v>962</c:v>
                </c:pt>
                <c:pt idx="1495">
                  <c:v>962.5</c:v>
                </c:pt>
                <c:pt idx="1496">
                  <c:v>963</c:v>
                </c:pt>
                <c:pt idx="1497">
                  <c:v>963.5</c:v>
                </c:pt>
                <c:pt idx="1498">
                  <c:v>964</c:v>
                </c:pt>
                <c:pt idx="1499">
                  <c:v>964.5</c:v>
                </c:pt>
                <c:pt idx="1500">
                  <c:v>965</c:v>
                </c:pt>
                <c:pt idx="1501">
                  <c:v>965.5</c:v>
                </c:pt>
                <c:pt idx="1502">
                  <c:v>966</c:v>
                </c:pt>
                <c:pt idx="1503">
                  <c:v>966.5</c:v>
                </c:pt>
                <c:pt idx="1504">
                  <c:v>967</c:v>
                </c:pt>
                <c:pt idx="1505">
                  <c:v>967.5</c:v>
                </c:pt>
                <c:pt idx="1506">
                  <c:v>968</c:v>
                </c:pt>
                <c:pt idx="1507">
                  <c:v>968.5</c:v>
                </c:pt>
                <c:pt idx="1508">
                  <c:v>969</c:v>
                </c:pt>
                <c:pt idx="1509">
                  <c:v>969.5</c:v>
                </c:pt>
                <c:pt idx="1510">
                  <c:v>970</c:v>
                </c:pt>
                <c:pt idx="1511">
                  <c:v>970.5</c:v>
                </c:pt>
                <c:pt idx="1512">
                  <c:v>971</c:v>
                </c:pt>
                <c:pt idx="1513">
                  <c:v>971.5</c:v>
                </c:pt>
                <c:pt idx="1514">
                  <c:v>972</c:v>
                </c:pt>
                <c:pt idx="1515">
                  <c:v>972.5</c:v>
                </c:pt>
                <c:pt idx="1516">
                  <c:v>973</c:v>
                </c:pt>
                <c:pt idx="1517">
                  <c:v>973.5</c:v>
                </c:pt>
                <c:pt idx="1518">
                  <c:v>974</c:v>
                </c:pt>
                <c:pt idx="1519">
                  <c:v>974.5</c:v>
                </c:pt>
                <c:pt idx="1520">
                  <c:v>975</c:v>
                </c:pt>
                <c:pt idx="1521">
                  <c:v>975.5</c:v>
                </c:pt>
                <c:pt idx="1522">
                  <c:v>976</c:v>
                </c:pt>
                <c:pt idx="1523">
                  <c:v>976.5</c:v>
                </c:pt>
                <c:pt idx="1524">
                  <c:v>977</c:v>
                </c:pt>
                <c:pt idx="1525">
                  <c:v>977.5</c:v>
                </c:pt>
                <c:pt idx="1526">
                  <c:v>978</c:v>
                </c:pt>
                <c:pt idx="1527">
                  <c:v>978.5</c:v>
                </c:pt>
                <c:pt idx="1528">
                  <c:v>979</c:v>
                </c:pt>
                <c:pt idx="1529">
                  <c:v>979.5</c:v>
                </c:pt>
                <c:pt idx="1530">
                  <c:v>980</c:v>
                </c:pt>
                <c:pt idx="1531">
                  <c:v>980.5</c:v>
                </c:pt>
                <c:pt idx="1532">
                  <c:v>981</c:v>
                </c:pt>
                <c:pt idx="1533">
                  <c:v>981.5</c:v>
                </c:pt>
                <c:pt idx="1534">
                  <c:v>982</c:v>
                </c:pt>
                <c:pt idx="1535">
                  <c:v>982.5</c:v>
                </c:pt>
                <c:pt idx="1536">
                  <c:v>983</c:v>
                </c:pt>
                <c:pt idx="1537">
                  <c:v>983.5</c:v>
                </c:pt>
                <c:pt idx="1538">
                  <c:v>984</c:v>
                </c:pt>
                <c:pt idx="1539">
                  <c:v>984.5</c:v>
                </c:pt>
                <c:pt idx="1540">
                  <c:v>985</c:v>
                </c:pt>
                <c:pt idx="1541">
                  <c:v>985.5</c:v>
                </c:pt>
                <c:pt idx="1542">
                  <c:v>986</c:v>
                </c:pt>
                <c:pt idx="1543">
                  <c:v>986.5</c:v>
                </c:pt>
                <c:pt idx="1544">
                  <c:v>987</c:v>
                </c:pt>
                <c:pt idx="1545">
                  <c:v>987.5</c:v>
                </c:pt>
                <c:pt idx="1546">
                  <c:v>988</c:v>
                </c:pt>
                <c:pt idx="1547">
                  <c:v>988.5</c:v>
                </c:pt>
                <c:pt idx="1548">
                  <c:v>989</c:v>
                </c:pt>
                <c:pt idx="1549">
                  <c:v>989.5</c:v>
                </c:pt>
                <c:pt idx="1550">
                  <c:v>990</c:v>
                </c:pt>
                <c:pt idx="1551">
                  <c:v>990.5</c:v>
                </c:pt>
                <c:pt idx="1552">
                  <c:v>991</c:v>
                </c:pt>
                <c:pt idx="1553">
                  <c:v>991.5</c:v>
                </c:pt>
                <c:pt idx="1554">
                  <c:v>992</c:v>
                </c:pt>
                <c:pt idx="1555">
                  <c:v>992.5</c:v>
                </c:pt>
                <c:pt idx="1556">
                  <c:v>993</c:v>
                </c:pt>
                <c:pt idx="1557">
                  <c:v>993.5</c:v>
                </c:pt>
                <c:pt idx="1558">
                  <c:v>994</c:v>
                </c:pt>
                <c:pt idx="1559">
                  <c:v>994.5</c:v>
                </c:pt>
                <c:pt idx="1560">
                  <c:v>995</c:v>
                </c:pt>
                <c:pt idx="1561">
                  <c:v>995.5</c:v>
                </c:pt>
                <c:pt idx="1562">
                  <c:v>996</c:v>
                </c:pt>
                <c:pt idx="1563">
                  <c:v>996.5</c:v>
                </c:pt>
                <c:pt idx="1564">
                  <c:v>997</c:v>
                </c:pt>
                <c:pt idx="1565">
                  <c:v>997.5</c:v>
                </c:pt>
                <c:pt idx="1566">
                  <c:v>998</c:v>
                </c:pt>
                <c:pt idx="1567">
                  <c:v>998.5</c:v>
                </c:pt>
                <c:pt idx="1568">
                  <c:v>999</c:v>
                </c:pt>
                <c:pt idx="1569">
                  <c:v>999.5</c:v>
                </c:pt>
                <c:pt idx="1570">
                  <c:v>1000</c:v>
                </c:pt>
                <c:pt idx="1571">
                  <c:v>1000.5</c:v>
                </c:pt>
                <c:pt idx="1572">
                  <c:v>1001</c:v>
                </c:pt>
                <c:pt idx="1573">
                  <c:v>1001.5</c:v>
                </c:pt>
                <c:pt idx="1574">
                  <c:v>1002</c:v>
                </c:pt>
                <c:pt idx="1575">
                  <c:v>1002.5</c:v>
                </c:pt>
                <c:pt idx="1576">
                  <c:v>1003</c:v>
                </c:pt>
                <c:pt idx="1577">
                  <c:v>1003.5</c:v>
                </c:pt>
                <c:pt idx="1578">
                  <c:v>1004</c:v>
                </c:pt>
                <c:pt idx="1579">
                  <c:v>1004.5</c:v>
                </c:pt>
                <c:pt idx="1580">
                  <c:v>1005</c:v>
                </c:pt>
                <c:pt idx="1581">
                  <c:v>1005.5</c:v>
                </c:pt>
                <c:pt idx="1582">
                  <c:v>1006</c:v>
                </c:pt>
                <c:pt idx="1583">
                  <c:v>1006.5</c:v>
                </c:pt>
                <c:pt idx="1584">
                  <c:v>1007</c:v>
                </c:pt>
                <c:pt idx="1585">
                  <c:v>1007.5</c:v>
                </c:pt>
                <c:pt idx="1586">
                  <c:v>1008</c:v>
                </c:pt>
                <c:pt idx="1587">
                  <c:v>1008.5</c:v>
                </c:pt>
                <c:pt idx="1588">
                  <c:v>1009</c:v>
                </c:pt>
                <c:pt idx="1589">
                  <c:v>1009.5</c:v>
                </c:pt>
                <c:pt idx="1590">
                  <c:v>1010</c:v>
                </c:pt>
                <c:pt idx="1591">
                  <c:v>1010.5</c:v>
                </c:pt>
                <c:pt idx="1592">
                  <c:v>1011</c:v>
                </c:pt>
                <c:pt idx="1593">
                  <c:v>1011.5</c:v>
                </c:pt>
                <c:pt idx="1594">
                  <c:v>1012</c:v>
                </c:pt>
                <c:pt idx="1595">
                  <c:v>1012.5</c:v>
                </c:pt>
                <c:pt idx="1596">
                  <c:v>1013</c:v>
                </c:pt>
                <c:pt idx="1597">
                  <c:v>1013.5</c:v>
                </c:pt>
                <c:pt idx="1598">
                  <c:v>1014</c:v>
                </c:pt>
                <c:pt idx="1599">
                  <c:v>1014.5</c:v>
                </c:pt>
                <c:pt idx="1600">
                  <c:v>1015</c:v>
                </c:pt>
                <c:pt idx="1601">
                  <c:v>1015.5</c:v>
                </c:pt>
                <c:pt idx="1602">
                  <c:v>1016</c:v>
                </c:pt>
                <c:pt idx="1603">
                  <c:v>1016.5</c:v>
                </c:pt>
                <c:pt idx="1604">
                  <c:v>1017</c:v>
                </c:pt>
                <c:pt idx="1605">
                  <c:v>1017.5</c:v>
                </c:pt>
                <c:pt idx="1606">
                  <c:v>1018</c:v>
                </c:pt>
                <c:pt idx="1607">
                  <c:v>1018.5</c:v>
                </c:pt>
                <c:pt idx="1608">
                  <c:v>1019</c:v>
                </c:pt>
                <c:pt idx="1609">
                  <c:v>1019.5</c:v>
                </c:pt>
                <c:pt idx="1610">
                  <c:v>1020</c:v>
                </c:pt>
                <c:pt idx="1611">
                  <c:v>1020.5</c:v>
                </c:pt>
                <c:pt idx="1612">
                  <c:v>1021</c:v>
                </c:pt>
                <c:pt idx="1613">
                  <c:v>1021.5</c:v>
                </c:pt>
                <c:pt idx="1614">
                  <c:v>1022</c:v>
                </c:pt>
                <c:pt idx="1615">
                  <c:v>1022.5</c:v>
                </c:pt>
                <c:pt idx="1616">
                  <c:v>1023</c:v>
                </c:pt>
                <c:pt idx="1617">
                  <c:v>1023.5</c:v>
                </c:pt>
                <c:pt idx="1618">
                  <c:v>1024</c:v>
                </c:pt>
                <c:pt idx="1619">
                  <c:v>1024.5</c:v>
                </c:pt>
                <c:pt idx="1620">
                  <c:v>1025</c:v>
                </c:pt>
                <c:pt idx="1621">
                  <c:v>1025.5</c:v>
                </c:pt>
                <c:pt idx="1622">
                  <c:v>1026</c:v>
                </c:pt>
                <c:pt idx="1623">
                  <c:v>1026.5</c:v>
                </c:pt>
                <c:pt idx="1624">
                  <c:v>1027</c:v>
                </c:pt>
                <c:pt idx="1625">
                  <c:v>1027.5</c:v>
                </c:pt>
                <c:pt idx="1626">
                  <c:v>1028</c:v>
                </c:pt>
                <c:pt idx="1627">
                  <c:v>1028.5</c:v>
                </c:pt>
                <c:pt idx="1628">
                  <c:v>1029</c:v>
                </c:pt>
                <c:pt idx="1629">
                  <c:v>1029.5</c:v>
                </c:pt>
                <c:pt idx="1630">
                  <c:v>1030</c:v>
                </c:pt>
                <c:pt idx="1631">
                  <c:v>1030.5</c:v>
                </c:pt>
                <c:pt idx="1632">
                  <c:v>1031</c:v>
                </c:pt>
                <c:pt idx="1633">
                  <c:v>1031.5</c:v>
                </c:pt>
                <c:pt idx="1634">
                  <c:v>1032</c:v>
                </c:pt>
                <c:pt idx="1635">
                  <c:v>1032.5</c:v>
                </c:pt>
                <c:pt idx="1636">
                  <c:v>1033</c:v>
                </c:pt>
                <c:pt idx="1637">
                  <c:v>1033.5</c:v>
                </c:pt>
                <c:pt idx="1638">
                  <c:v>1034</c:v>
                </c:pt>
                <c:pt idx="1639">
                  <c:v>1034.5</c:v>
                </c:pt>
                <c:pt idx="1640">
                  <c:v>1035</c:v>
                </c:pt>
                <c:pt idx="1641">
                  <c:v>1035.5</c:v>
                </c:pt>
                <c:pt idx="1642">
                  <c:v>1036</c:v>
                </c:pt>
                <c:pt idx="1643">
                  <c:v>1036.5</c:v>
                </c:pt>
                <c:pt idx="1644">
                  <c:v>1037</c:v>
                </c:pt>
                <c:pt idx="1645">
                  <c:v>1037.5</c:v>
                </c:pt>
                <c:pt idx="1646">
                  <c:v>1038</c:v>
                </c:pt>
                <c:pt idx="1647">
                  <c:v>1038.5</c:v>
                </c:pt>
                <c:pt idx="1648">
                  <c:v>1039</c:v>
                </c:pt>
                <c:pt idx="1649">
                  <c:v>1039.5</c:v>
                </c:pt>
                <c:pt idx="1650">
                  <c:v>1040</c:v>
                </c:pt>
                <c:pt idx="1651">
                  <c:v>1040.5</c:v>
                </c:pt>
                <c:pt idx="1652">
                  <c:v>1041</c:v>
                </c:pt>
                <c:pt idx="1653">
                  <c:v>1041.5</c:v>
                </c:pt>
                <c:pt idx="1654">
                  <c:v>1042</c:v>
                </c:pt>
                <c:pt idx="1655">
                  <c:v>1042.5</c:v>
                </c:pt>
                <c:pt idx="1656">
                  <c:v>1043</c:v>
                </c:pt>
                <c:pt idx="1657">
                  <c:v>1043.5</c:v>
                </c:pt>
                <c:pt idx="1658">
                  <c:v>1044</c:v>
                </c:pt>
                <c:pt idx="1659">
                  <c:v>1044.5</c:v>
                </c:pt>
                <c:pt idx="1660">
                  <c:v>1045</c:v>
                </c:pt>
                <c:pt idx="1661">
                  <c:v>1045.5</c:v>
                </c:pt>
                <c:pt idx="1662">
                  <c:v>1046</c:v>
                </c:pt>
                <c:pt idx="1663">
                  <c:v>1046.5</c:v>
                </c:pt>
                <c:pt idx="1664">
                  <c:v>1047</c:v>
                </c:pt>
                <c:pt idx="1665">
                  <c:v>1047.5</c:v>
                </c:pt>
                <c:pt idx="1666">
                  <c:v>1048</c:v>
                </c:pt>
                <c:pt idx="1667">
                  <c:v>1048.5</c:v>
                </c:pt>
                <c:pt idx="1668">
                  <c:v>1049</c:v>
                </c:pt>
                <c:pt idx="1669">
                  <c:v>1049.5</c:v>
                </c:pt>
                <c:pt idx="1670">
                  <c:v>1050</c:v>
                </c:pt>
                <c:pt idx="1671">
                  <c:v>1050.5</c:v>
                </c:pt>
                <c:pt idx="1672">
                  <c:v>1051</c:v>
                </c:pt>
                <c:pt idx="1673">
                  <c:v>1051.5</c:v>
                </c:pt>
                <c:pt idx="1674">
                  <c:v>1052</c:v>
                </c:pt>
                <c:pt idx="1675">
                  <c:v>1052.5</c:v>
                </c:pt>
                <c:pt idx="1676">
                  <c:v>1053</c:v>
                </c:pt>
                <c:pt idx="1677">
                  <c:v>1053.5</c:v>
                </c:pt>
                <c:pt idx="1678">
                  <c:v>1054</c:v>
                </c:pt>
                <c:pt idx="1679">
                  <c:v>1054.5</c:v>
                </c:pt>
                <c:pt idx="1680">
                  <c:v>1055</c:v>
                </c:pt>
                <c:pt idx="1681">
                  <c:v>1055.5</c:v>
                </c:pt>
                <c:pt idx="1682">
                  <c:v>1056</c:v>
                </c:pt>
                <c:pt idx="1683">
                  <c:v>1056.5</c:v>
                </c:pt>
                <c:pt idx="1684">
                  <c:v>1057</c:v>
                </c:pt>
                <c:pt idx="1685">
                  <c:v>1057.5</c:v>
                </c:pt>
                <c:pt idx="1686">
                  <c:v>1058</c:v>
                </c:pt>
                <c:pt idx="1687">
                  <c:v>1058.5</c:v>
                </c:pt>
                <c:pt idx="1688">
                  <c:v>1059</c:v>
                </c:pt>
                <c:pt idx="1689">
                  <c:v>1059.5</c:v>
                </c:pt>
                <c:pt idx="1690">
                  <c:v>1060</c:v>
                </c:pt>
                <c:pt idx="1691">
                  <c:v>1060.5</c:v>
                </c:pt>
                <c:pt idx="1692">
                  <c:v>1061</c:v>
                </c:pt>
                <c:pt idx="1693">
                  <c:v>1061.5</c:v>
                </c:pt>
                <c:pt idx="1694">
                  <c:v>1062</c:v>
                </c:pt>
                <c:pt idx="1695">
                  <c:v>1062.5</c:v>
                </c:pt>
                <c:pt idx="1696">
                  <c:v>1063</c:v>
                </c:pt>
                <c:pt idx="1697">
                  <c:v>1063.5</c:v>
                </c:pt>
                <c:pt idx="1698">
                  <c:v>1064</c:v>
                </c:pt>
                <c:pt idx="1699">
                  <c:v>1064.5</c:v>
                </c:pt>
                <c:pt idx="1700">
                  <c:v>1065</c:v>
                </c:pt>
                <c:pt idx="1701">
                  <c:v>1065.5</c:v>
                </c:pt>
                <c:pt idx="1702">
                  <c:v>1066</c:v>
                </c:pt>
                <c:pt idx="1703">
                  <c:v>1066.5</c:v>
                </c:pt>
                <c:pt idx="1704">
                  <c:v>1067</c:v>
                </c:pt>
                <c:pt idx="1705">
                  <c:v>1067.5</c:v>
                </c:pt>
                <c:pt idx="1706">
                  <c:v>1068</c:v>
                </c:pt>
                <c:pt idx="1707">
                  <c:v>1068.5</c:v>
                </c:pt>
                <c:pt idx="1708">
                  <c:v>1069</c:v>
                </c:pt>
                <c:pt idx="1709">
                  <c:v>1069.5</c:v>
                </c:pt>
                <c:pt idx="1710">
                  <c:v>1070</c:v>
                </c:pt>
                <c:pt idx="1711">
                  <c:v>1070.5</c:v>
                </c:pt>
                <c:pt idx="1712">
                  <c:v>1071</c:v>
                </c:pt>
                <c:pt idx="1713">
                  <c:v>1071.5</c:v>
                </c:pt>
                <c:pt idx="1714">
                  <c:v>1072</c:v>
                </c:pt>
                <c:pt idx="1715">
                  <c:v>1072.5</c:v>
                </c:pt>
                <c:pt idx="1716">
                  <c:v>1073</c:v>
                </c:pt>
                <c:pt idx="1717">
                  <c:v>1073.5</c:v>
                </c:pt>
                <c:pt idx="1718">
                  <c:v>1074</c:v>
                </c:pt>
                <c:pt idx="1719">
                  <c:v>1074.5</c:v>
                </c:pt>
                <c:pt idx="1720">
                  <c:v>1075</c:v>
                </c:pt>
                <c:pt idx="1721">
                  <c:v>1075.5</c:v>
                </c:pt>
                <c:pt idx="1722">
                  <c:v>1076</c:v>
                </c:pt>
                <c:pt idx="1723">
                  <c:v>1076.5</c:v>
                </c:pt>
                <c:pt idx="1724">
                  <c:v>1077</c:v>
                </c:pt>
                <c:pt idx="1725">
                  <c:v>1077.5</c:v>
                </c:pt>
                <c:pt idx="1726">
                  <c:v>1078</c:v>
                </c:pt>
                <c:pt idx="1727">
                  <c:v>1078.5</c:v>
                </c:pt>
                <c:pt idx="1728">
                  <c:v>1079</c:v>
                </c:pt>
                <c:pt idx="1729">
                  <c:v>1079.5</c:v>
                </c:pt>
                <c:pt idx="1730">
                  <c:v>1080</c:v>
                </c:pt>
                <c:pt idx="1731">
                  <c:v>1082</c:v>
                </c:pt>
                <c:pt idx="1732">
                  <c:v>1084</c:v>
                </c:pt>
                <c:pt idx="1733">
                  <c:v>1086</c:v>
                </c:pt>
                <c:pt idx="1734">
                  <c:v>1088</c:v>
                </c:pt>
                <c:pt idx="1735">
                  <c:v>1088</c:v>
                </c:pt>
                <c:pt idx="1736">
                  <c:v>1088.5</c:v>
                </c:pt>
                <c:pt idx="1737">
                  <c:v>1089</c:v>
                </c:pt>
                <c:pt idx="1738">
                  <c:v>1089.5</c:v>
                </c:pt>
                <c:pt idx="1739">
                  <c:v>1090</c:v>
                </c:pt>
                <c:pt idx="1740">
                  <c:v>1090.5</c:v>
                </c:pt>
                <c:pt idx="1741">
                  <c:v>1091</c:v>
                </c:pt>
                <c:pt idx="1742">
                  <c:v>1091.5</c:v>
                </c:pt>
                <c:pt idx="1743">
                  <c:v>1092</c:v>
                </c:pt>
                <c:pt idx="1744">
                  <c:v>1092.5</c:v>
                </c:pt>
                <c:pt idx="1745">
                  <c:v>1093</c:v>
                </c:pt>
                <c:pt idx="1746">
                  <c:v>1093.5</c:v>
                </c:pt>
                <c:pt idx="1747">
                  <c:v>1094</c:v>
                </c:pt>
                <c:pt idx="1748">
                  <c:v>1094.5</c:v>
                </c:pt>
                <c:pt idx="1749">
                  <c:v>1095</c:v>
                </c:pt>
                <c:pt idx="1750">
                  <c:v>1095.5</c:v>
                </c:pt>
                <c:pt idx="1751">
                  <c:v>1096</c:v>
                </c:pt>
                <c:pt idx="1752">
                  <c:v>1096.5</c:v>
                </c:pt>
                <c:pt idx="1753">
                  <c:v>1097</c:v>
                </c:pt>
                <c:pt idx="1754">
                  <c:v>1097.5</c:v>
                </c:pt>
                <c:pt idx="1755">
                  <c:v>1098</c:v>
                </c:pt>
                <c:pt idx="1756">
                  <c:v>1098.5</c:v>
                </c:pt>
                <c:pt idx="1757">
                  <c:v>1099</c:v>
                </c:pt>
                <c:pt idx="1758">
                  <c:v>1099.5</c:v>
                </c:pt>
                <c:pt idx="1759">
                  <c:v>1100</c:v>
                </c:pt>
                <c:pt idx="1760">
                  <c:v>1100.5</c:v>
                </c:pt>
                <c:pt idx="1761">
                  <c:v>1101</c:v>
                </c:pt>
                <c:pt idx="1762">
                  <c:v>1101.5</c:v>
                </c:pt>
                <c:pt idx="1763">
                  <c:v>1102</c:v>
                </c:pt>
                <c:pt idx="1764">
                  <c:v>1102.5</c:v>
                </c:pt>
                <c:pt idx="1765">
                  <c:v>1103</c:v>
                </c:pt>
                <c:pt idx="1766">
                  <c:v>1103.5</c:v>
                </c:pt>
                <c:pt idx="1767">
                  <c:v>1104</c:v>
                </c:pt>
                <c:pt idx="1768">
                  <c:v>1104.5</c:v>
                </c:pt>
                <c:pt idx="1769">
                  <c:v>1105</c:v>
                </c:pt>
                <c:pt idx="1770">
                  <c:v>1105.5</c:v>
                </c:pt>
                <c:pt idx="1771">
                  <c:v>1106</c:v>
                </c:pt>
                <c:pt idx="1772">
                  <c:v>1106.5</c:v>
                </c:pt>
                <c:pt idx="1773">
                  <c:v>1107</c:v>
                </c:pt>
                <c:pt idx="1774">
                  <c:v>1107.5</c:v>
                </c:pt>
                <c:pt idx="1775">
                  <c:v>1108</c:v>
                </c:pt>
                <c:pt idx="1776">
                  <c:v>1108.5</c:v>
                </c:pt>
                <c:pt idx="1777">
                  <c:v>1109</c:v>
                </c:pt>
                <c:pt idx="1778">
                  <c:v>1109.5</c:v>
                </c:pt>
                <c:pt idx="1779">
                  <c:v>1110</c:v>
                </c:pt>
                <c:pt idx="1780">
                  <c:v>1110.5</c:v>
                </c:pt>
                <c:pt idx="1781">
                  <c:v>1111</c:v>
                </c:pt>
                <c:pt idx="1782">
                  <c:v>1111.5</c:v>
                </c:pt>
                <c:pt idx="1783">
                  <c:v>1112</c:v>
                </c:pt>
                <c:pt idx="1784">
                  <c:v>1112.5</c:v>
                </c:pt>
                <c:pt idx="1785">
                  <c:v>1113</c:v>
                </c:pt>
                <c:pt idx="1786">
                  <c:v>1113.5</c:v>
                </c:pt>
                <c:pt idx="1787">
                  <c:v>1114</c:v>
                </c:pt>
                <c:pt idx="1788">
                  <c:v>1114.5</c:v>
                </c:pt>
                <c:pt idx="1789">
                  <c:v>1115</c:v>
                </c:pt>
                <c:pt idx="1790">
                  <c:v>1115.5</c:v>
                </c:pt>
                <c:pt idx="1791">
                  <c:v>1116</c:v>
                </c:pt>
                <c:pt idx="1792">
                  <c:v>1116.5</c:v>
                </c:pt>
                <c:pt idx="1793">
                  <c:v>1117</c:v>
                </c:pt>
                <c:pt idx="1794">
                  <c:v>1117.5</c:v>
                </c:pt>
                <c:pt idx="1795">
                  <c:v>1118</c:v>
                </c:pt>
                <c:pt idx="1796">
                  <c:v>1118.5</c:v>
                </c:pt>
                <c:pt idx="1797">
                  <c:v>1119</c:v>
                </c:pt>
                <c:pt idx="1798">
                  <c:v>1119.5</c:v>
                </c:pt>
                <c:pt idx="1799">
                  <c:v>1120</c:v>
                </c:pt>
                <c:pt idx="1800">
                  <c:v>1120.5</c:v>
                </c:pt>
                <c:pt idx="1801">
                  <c:v>1121</c:v>
                </c:pt>
                <c:pt idx="1802">
                  <c:v>1121.5</c:v>
                </c:pt>
                <c:pt idx="1803">
                  <c:v>1122</c:v>
                </c:pt>
                <c:pt idx="1804">
                  <c:v>1122.5</c:v>
                </c:pt>
                <c:pt idx="1805">
                  <c:v>1123</c:v>
                </c:pt>
                <c:pt idx="1806">
                  <c:v>1123.5</c:v>
                </c:pt>
                <c:pt idx="1807">
                  <c:v>1124</c:v>
                </c:pt>
                <c:pt idx="1808">
                  <c:v>1124.5</c:v>
                </c:pt>
                <c:pt idx="1809">
                  <c:v>1125</c:v>
                </c:pt>
                <c:pt idx="1810">
                  <c:v>1125.5</c:v>
                </c:pt>
                <c:pt idx="1811">
                  <c:v>1126</c:v>
                </c:pt>
                <c:pt idx="1812">
                  <c:v>1126.5</c:v>
                </c:pt>
                <c:pt idx="1813">
                  <c:v>1127</c:v>
                </c:pt>
                <c:pt idx="1814">
                  <c:v>1127.5</c:v>
                </c:pt>
                <c:pt idx="1815">
                  <c:v>1128</c:v>
                </c:pt>
                <c:pt idx="1816">
                  <c:v>1128.5</c:v>
                </c:pt>
                <c:pt idx="1817">
                  <c:v>1129</c:v>
                </c:pt>
                <c:pt idx="1818">
                  <c:v>1129.5</c:v>
                </c:pt>
                <c:pt idx="1819">
                  <c:v>1130</c:v>
                </c:pt>
                <c:pt idx="1820">
                  <c:v>1130.5</c:v>
                </c:pt>
                <c:pt idx="1821">
                  <c:v>1131</c:v>
                </c:pt>
                <c:pt idx="1822">
                  <c:v>1131.5</c:v>
                </c:pt>
                <c:pt idx="1823">
                  <c:v>1132</c:v>
                </c:pt>
                <c:pt idx="1824">
                  <c:v>1132.5</c:v>
                </c:pt>
                <c:pt idx="1825">
                  <c:v>1133</c:v>
                </c:pt>
                <c:pt idx="1826">
                  <c:v>1133.5</c:v>
                </c:pt>
                <c:pt idx="1827">
                  <c:v>1134</c:v>
                </c:pt>
                <c:pt idx="1828">
                  <c:v>1134.5</c:v>
                </c:pt>
                <c:pt idx="1829">
                  <c:v>1135</c:v>
                </c:pt>
                <c:pt idx="1830">
                  <c:v>1135.5</c:v>
                </c:pt>
                <c:pt idx="1831">
                  <c:v>1136</c:v>
                </c:pt>
                <c:pt idx="1832">
                  <c:v>1136.5</c:v>
                </c:pt>
                <c:pt idx="1833">
                  <c:v>1137</c:v>
                </c:pt>
                <c:pt idx="1834">
                  <c:v>1137.5</c:v>
                </c:pt>
                <c:pt idx="1835">
                  <c:v>1138</c:v>
                </c:pt>
                <c:pt idx="1836">
                  <c:v>1138.5</c:v>
                </c:pt>
                <c:pt idx="1837">
                  <c:v>1139</c:v>
                </c:pt>
                <c:pt idx="1838">
                  <c:v>1139.5</c:v>
                </c:pt>
                <c:pt idx="1839">
                  <c:v>1140</c:v>
                </c:pt>
                <c:pt idx="1840">
                  <c:v>1140.5</c:v>
                </c:pt>
                <c:pt idx="1841">
                  <c:v>1141</c:v>
                </c:pt>
                <c:pt idx="1842">
                  <c:v>1141.5</c:v>
                </c:pt>
                <c:pt idx="1843">
                  <c:v>1142</c:v>
                </c:pt>
                <c:pt idx="1844">
                  <c:v>1142.5</c:v>
                </c:pt>
                <c:pt idx="1845">
                  <c:v>1143</c:v>
                </c:pt>
                <c:pt idx="1846">
                  <c:v>1143.5</c:v>
                </c:pt>
                <c:pt idx="1847">
                  <c:v>1144</c:v>
                </c:pt>
                <c:pt idx="1848">
                  <c:v>1144.5</c:v>
                </c:pt>
                <c:pt idx="1849">
                  <c:v>1145</c:v>
                </c:pt>
                <c:pt idx="1850">
                  <c:v>1145.5</c:v>
                </c:pt>
                <c:pt idx="1851">
                  <c:v>1146</c:v>
                </c:pt>
                <c:pt idx="1852">
                  <c:v>1146.5</c:v>
                </c:pt>
                <c:pt idx="1853">
                  <c:v>1147</c:v>
                </c:pt>
                <c:pt idx="1854">
                  <c:v>1147.5</c:v>
                </c:pt>
                <c:pt idx="1855">
                  <c:v>1148</c:v>
                </c:pt>
                <c:pt idx="1856">
                  <c:v>1148.5</c:v>
                </c:pt>
                <c:pt idx="1857">
                  <c:v>1149</c:v>
                </c:pt>
                <c:pt idx="1858">
                  <c:v>1149.5</c:v>
                </c:pt>
                <c:pt idx="1859">
                  <c:v>1150</c:v>
                </c:pt>
                <c:pt idx="1860">
                  <c:v>1150.5</c:v>
                </c:pt>
                <c:pt idx="1861">
                  <c:v>1151</c:v>
                </c:pt>
                <c:pt idx="1862">
                  <c:v>1151.5</c:v>
                </c:pt>
                <c:pt idx="1863">
                  <c:v>1152</c:v>
                </c:pt>
                <c:pt idx="1864">
                  <c:v>1152.5</c:v>
                </c:pt>
                <c:pt idx="1865">
                  <c:v>1153</c:v>
                </c:pt>
                <c:pt idx="1866">
                  <c:v>1153.5</c:v>
                </c:pt>
                <c:pt idx="1867">
                  <c:v>1154</c:v>
                </c:pt>
                <c:pt idx="1868">
                  <c:v>1154.5</c:v>
                </c:pt>
                <c:pt idx="1869">
                  <c:v>1155</c:v>
                </c:pt>
                <c:pt idx="1870">
                  <c:v>1155.5</c:v>
                </c:pt>
                <c:pt idx="1871">
                  <c:v>1156</c:v>
                </c:pt>
                <c:pt idx="1872">
                  <c:v>1156.5</c:v>
                </c:pt>
                <c:pt idx="1873">
                  <c:v>1157</c:v>
                </c:pt>
                <c:pt idx="1874">
                  <c:v>1157.5</c:v>
                </c:pt>
                <c:pt idx="1875">
                  <c:v>1158</c:v>
                </c:pt>
                <c:pt idx="1876">
                  <c:v>1158.5</c:v>
                </c:pt>
                <c:pt idx="1877">
                  <c:v>1159</c:v>
                </c:pt>
                <c:pt idx="1878">
                  <c:v>1159.5</c:v>
                </c:pt>
                <c:pt idx="1879">
                  <c:v>1160</c:v>
                </c:pt>
                <c:pt idx="1880">
                  <c:v>1160.5</c:v>
                </c:pt>
                <c:pt idx="1881">
                  <c:v>1161</c:v>
                </c:pt>
                <c:pt idx="1882">
                  <c:v>1161.5</c:v>
                </c:pt>
                <c:pt idx="1883">
                  <c:v>1162</c:v>
                </c:pt>
                <c:pt idx="1884">
                  <c:v>1162.5</c:v>
                </c:pt>
                <c:pt idx="1885">
                  <c:v>1163</c:v>
                </c:pt>
                <c:pt idx="1886">
                  <c:v>1163.5</c:v>
                </c:pt>
                <c:pt idx="1887">
                  <c:v>1164</c:v>
                </c:pt>
                <c:pt idx="1888">
                  <c:v>1164.5</c:v>
                </c:pt>
                <c:pt idx="1889">
                  <c:v>1165</c:v>
                </c:pt>
                <c:pt idx="1890">
                  <c:v>1165.5</c:v>
                </c:pt>
                <c:pt idx="1891">
                  <c:v>1166</c:v>
                </c:pt>
                <c:pt idx="1892">
                  <c:v>1166.5</c:v>
                </c:pt>
                <c:pt idx="1893">
                  <c:v>1167</c:v>
                </c:pt>
                <c:pt idx="1894">
                  <c:v>1167.5</c:v>
                </c:pt>
                <c:pt idx="1895">
                  <c:v>1168</c:v>
                </c:pt>
                <c:pt idx="1896">
                  <c:v>1168.5</c:v>
                </c:pt>
                <c:pt idx="1897">
                  <c:v>1169</c:v>
                </c:pt>
                <c:pt idx="1898">
                  <c:v>1169.5</c:v>
                </c:pt>
                <c:pt idx="1899">
                  <c:v>1170</c:v>
                </c:pt>
                <c:pt idx="1900">
                  <c:v>1170.5</c:v>
                </c:pt>
                <c:pt idx="1901">
                  <c:v>1171</c:v>
                </c:pt>
                <c:pt idx="1902">
                  <c:v>1171.5</c:v>
                </c:pt>
                <c:pt idx="1903">
                  <c:v>1172</c:v>
                </c:pt>
                <c:pt idx="1904">
                  <c:v>1172.5</c:v>
                </c:pt>
                <c:pt idx="1905">
                  <c:v>1173</c:v>
                </c:pt>
                <c:pt idx="1906">
                  <c:v>1173.5</c:v>
                </c:pt>
                <c:pt idx="1907">
                  <c:v>1174</c:v>
                </c:pt>
                <c:pt idx="1908">
                  <c:v>1174.5</c:v>
                </c:pt>
                <c:pt idx="1909">
                  <c:v>1175</c:v>
                </c:pt>
                <c:pt idx="1910">
                  <c:v>1175.5</c:v>
                </c:pt>
                <c:pt idx="1911">
                  <c:v>1176</c:v>
                </c:pt>
                <c:pt idx="1912">
                  <c:v>1176.5</c:v>
                </c:pt>
                <c:pt idx="1913">
                  <c:v>1177</c:v>
                </c:pt>
                <c:pt idx="1914">
                  <c:v>1177.5</c:v>
                </c:pt>
                <c:pt idx="1915">
                  <c:v>1178</c:v>
                </c:pt>
                <c:pt idx="1916">
                  <c:v>1178.5</c:v>
                </c:pt>
                <c:pt idx="1917">
                  <c:v>1179</c:v>
                </c:pt>
                <c:pt idx="1918">
                  <c:v>1179.5</c:v>
                </c:pt>
                <c:pt idx="1919">
                  <c:v>1180</c:v>
                </c:pt>
                <c:pt idx="1920">
                  <c:v>1180.5</c:v>
                </c:pt>
                <c:pt idx="1921">
                  <c:v>1181</c:v>
                </c:pt>
                <c:pt idx="1922">
                  <c:v>1181.5</c:v>
                </c:pt>
                <c:pt idx="1923">
                  <c:v>1182</c:v>
                </c:pt>
                <c:pt idx="1924">
                  <c:v>1182.5</c:v>
                </c:pt>
                <c:pt idx="1925">
                  <c:v>1183</c:v>
                </c:pt>
                <c:pt idx="1926">
                  <c:v>1183.5</c:v>
                </c:pt>
                <c:pt idx="1927">
                  <c:v>1184</c:v>
                </c:pt>
                <c:pt idx="1928">
                  <c:v>1184.5</c:v>
                </c:pt>
                <c:pt idx="1929">
                  <c:v>1185</c:v>
                </c:pt>
                <c:pt idx="1930">
                  <c:v>1185.5</c:v>
                </c:pt>
                <c:pt idx="1931">
                  <c:v>1186</c:v>
                </c:pt>
                <c:pt idx="1932">
                  <c:v>1186.5</c:v>
                </c:pt>
                <c:pt idx="1933">
                  <c:v>1187</c:v>
                </c:pt>
                <c:pt idx="1934">
                  <c:v>1187.5</c:v>
                </c:pt>
                <c:pt idx="1935">
                  <c:v>1188</c:v>
                </c:pt>
                <c:pt idx="1936">
                  <c:v>1188.5</c:v>
                </c:pt>
                <c:pt idx="1937">
                  <c:v>1189</c:v>
                </c:pt>
                <c:pt idx="1938">
                  <c:v>1189.5</c:v>
                </c:pt>
                <c:pt idx="1939">
                  <c:v>1190</c:v>
                </c:pt>
                <c:pt idx="1940">
                  <c:v>1190.5</c:v>
                </c:pt>
                <c:pt idx="1941">
                  <c:v>1191</c:v>
                </c:pt>
                <c:pt idx="1942">
                  <c:v>1191.5</c:v>
                </c:pt>
                <c:pt idx="1943">
                  <c:v>1192</c:v>
                </c:pt>
                <c:pt idx="1944">
                  <c:v>1192.5</c:v>
                </c:pt>
                <c:pt idx="1945">
                  <c:v>1193</c:v>
                </c:pt>
                <c:pt idx="1946">
                  <c:v>1193.5</c:v>
                </c:pt>
                <c:pt idx="1947">
                  <c:v>1194</c:v>
                </c:pt>
                <c:pt idx="1948">
                  <c:v>1194.5</c:v>
                </c:pt>
                <c:pt idx="1949">
                  <c:v>1195</c:v>
                </c:pt>
                <c:pt idx="1950">
                  <c:v>1195.5</c:v>
                </c:pt>
                <c:pt idx="1951">
                  <c:v>1196</c:v>
                </c:pt>
                <c:pt idx="1952">
                  <c:v>1196.5</c:v>
                </c:pt>
                <c:pt idx="1953">
                  <c:v>1197</c:v>
                </c:pt>
                <c:pt idx="1954">
                  <c:v>1197.5</c:v>
                </c:pt>
                <c:pt idx="1955">
                  <c:v>1198</c:v>
                </c:pt>
                <c:pt idx="1956">
                  <c:v>1198.5</c:v>
                </c:pt>
                <c:pt idx="1957">
                  <c:v>1199</c:v>
                </c:pt>
                <c:pt idx="1958">
                  <c:v>1199.5</c:v>
                </c:pt>
                <c:pt idx="1959">
                  <c:v>1200</c:v>
                </c:pt>
                <c:pt idx="1960">
                  <c:v>1200.5</c:v>
                </c:pt>
                <c:pt idx="1961">
                  <c:v>1201</c:v>
                </c:pt>
                <c:pt idx="1962">
                  <c:v>1201.5</c:v>
                </c:pt>
                <c:pt idx="1963">
                  <c:v>1202</c:v>
                </c:pt>
                <c:pt idx="1964">
                  <c:v>1202.5</c:v>
                </c:pt>
                <c:pt idx="1965">
                  <c:v>1203</c:v>
                </c:pt>
                <c:pt idx="1966">
                  <c:v>1203.5</c:v>
                </c:pt>
                <c:pt idx="1967">
                  <c:v>1204</c:v>
                </c:pt>
                <c:pt idx="1968">
                  <c:v>1204.5</c:v>
                </c:pt>
                <c:pt idx="1969">
                  <c:v>1205</c:v>
                </c:pt>
                <c:pt idx="1970">
                  <c:v>1205.5</c:v>
                </c:pt>
                <c:pt idx="1971">
                  <c:v>1206</c:v>
                </c:pt>
                <c:pt idx="1972">
                  <c:v>1206.5</c:v>
                </c:pt>
                <c:pt idx="1973">
                  <c:v>1207</c:v>
                </c:pt>
                <c:pt idx="1974">
                  <c:v>1207.5</c:v>
                </c:pt>
                <c:pt idx="1975">
                  <c:v>1208</c:v>
                </c:pt>
                <c:pt idx="1976">
                  <c:v>1208.5</c:v>
                </c:pt>
                <c:pt idx="1977">
                  <c:v>1209</c:v>
                </c:pt>
                <c:pt idx="1978">
                  <c:v>1209.5</c:v>
                </c:pt>
                <c:pt idx="1979">
                  <c:v>1210</c:v>
                </c:pt>
                <c:pt idx="1980">
                  <c:v>1210.5</c:v>
                </c:pt>
                <c:pt idx="1981">
                  <c:v>1211</c:v>
                </c:pt>
                <c:pt idx="1982">
                  <c:v>1211.5</c:v>
                </c:pt>
                <c:pt idx="1983">
                  <c:v>1212</c:v>
                </c:pt>
                <c:pt idx="1984">
                  <c:v>1212.5</c:v>
                </c:pt>
                <c:pt idx="1985">
                  <c:v>1213</c:v>
                </c:pt>
                <c:pt idx="1986">
                  <c:v>1213.5</c:v>
                </c:pt>
                <c:pt idx="1987">
                  <c:v>1214</c:v>
                </c:pt>
                <c:pt idx="1988">
                  <c:v>1214.5</c:v>
                </c:pt>
                <c:pt idx="1989">
                  <c:v>1215</c:v>
                </c:pt>
                <c:pt idx="1990">
                  <c:v>1215.5</c:v>
                </c:pt>
                <c:pt idx="1991">
                  <c:v>1216</c:v>
                </c:pt>
                <c:pt idx="1992">
                  <c:v>1216.5</c:v>
                </c:pt>
                <c:pt idx="1993">
                  <c:v>1217</c:v>
                </c:pt>
                <c:pt idx="1994">
                  <c:v>1217.5</c:v>
                </c:pt>
                <c:pt idx="1995">
                  <c:v>1218</c:v>
                </c:pt>
                <c:pt idx="1996">
                  <c:v>1218.5</c:v>
                </c:pt>
                <c:pt idx="1997">
                  <c:v>1219</c:v>
                </c:pt>
                <c:pt idx="1998">
                  <c:v>1219.5</c:v>
                </c:pt>
                <c:pt idx="1999">
                  <c:v>1220</c:v>
                </c:pt>
                <c:pt idx="2000">
                  <c:v>1220.5</c:v>
                </c:pt>
                <c:pt idx="2001">
                  <c:v>1221</c:v>
                </c:pt>
                <c:pt idx="2002">
                  <c:v>1221.5</c:v>
                </c:pt>
                <c:pt idx="2003">
                  <c:v>1222</c:v>
                </c:pt>
                <c:pt idx="2004">
                  <c:v>1222.5</c:v>
                </c:pt>
                <c:pt idx="2005">
                  <c:v>1223</c:v>
                </c:pt>
                <c:pt idx="2006">
                  <c:v>1223.5</c:v>
                </c:pt>
                <c:pt idx="2007">
                  <c:v>1224</c:v>
                </c:pt>
                <c:pt idx="2008">
                  <c:v>1224.5</c:v>
                </c:pt>
                <c:pt idx="2009">
                  <c:v>1225</c:v>
                </c:pt>
                <c:pt idx="2010">
                  <c:v>1225.5</c:v>
                </c:pt>
                <c:pt idx="2011">
                  <c:v>1226</c:v>
                </c:pt>
                <c:pt idx="2012">
                  <c:v>1226.5</c:v>
                </c:pt>
                <c:pt idx="2013">
                  <c:v>1227</c:v>
                </c:pt>
                <c:pt idx="2014">
                  <c:v>1227.5</c:v>
                </c:pt>
                <c:pt idx="2015">
                  <c:v>1228</c:v>
                </c:pt>
                <c:pt idx="2016">
                  <c:v>1228.5</c:v>
                </c:pt>
                <c:pt idx="2017">
                  <c:v>1229</c:v>
                </c:pt>
                <c:pt idx="2018">
                  <c:v>1229.5</c:v>
                </c:pt>
                <c:pt idx="2019">
                  <c:v>1230</c:v>
                </c:pt>
                <c:pt idx="2020">
                  <c:v>1230.5</c:v>
                </c:pt>
                <c:pt idx="2021">
                  <c:v>1231</c:v>
                </c:pt>
                <c:pt idx="2022">
                  <c:v>1231.5</c:v>
                </c:pt>
                <c:pt idx="2023">
                  <c:v>1232</c:v>
                </c:pt>
                <c:pt idx="2024">
                  <c:v>1232.5</c:v>
                </c:pt>
                <c:pt idx="2025">
                  <c:v>1233</c:v>
                </c:pt>
                <c:pt idx="2026">
                  <c:v>1233.5</c:v>
                </c:pt>
                <c:pt idx="2027">
                  <c:v>1234</c:v>
                </c:pt>
                <c:pt idx="2028">
                  <c:v>1234.5</c:v>
                </c:pt>
                <c:pt idx="2029">
                  <c:v>1235</c:v>
                </c:pt>
                <c:pt idx="2030">
                  <c:v>1235.5</c:v>
                </c:pt>
                <c:pt idx="2031">
                  <c:v>1236</c:v>
                </c:pt>
                <c:pt idx="2032">
                  <c:v>1236.5</c:v>
                </c:pt>
                <c:pt idx="2033">
                  <c:v>1237</c:v>
                </c:pt>
                <c:pt idx="2034">
                  <c:v>1237.5</c:v>
                </c:pt>
                <c:pt idx="2035">
                  <c:v>1238</c:v>
                </c:pt>
                <c:pt idx="2036">
                  <c:v>1238.5</c:v>
                </c:pt>
                <c:pt idx="2037">
                  <c:v>1239</c:v>
                </c:pt>
                <c:pt idx="2038">
                  <c:v>1239.5</c:v>
                </c:pt>
                <c:pt idx="2039">
                  <c:v>1240</c:v>
                </c:pt>
                <c:pt idx="2040">
                  <c:v>1240.5</c:v>
                </c:pt>
                <c:pt idx="2041">
                  <c:v>1241</c:v>
                </c:pt>
                <c:pt idx="2042">
                  <c:v>1241.5</c:v>
                </c:pt>
                <c:pt idx="2043">
                  <c:v>1242</c:v>
                </c:pt>
                <c:pt idx="2044">
                  <c:v>1242.5</c:v>
                </c:pt>
                <c:pt idx="2045">
                  <c:v>1243</c:v>
                </c:pt>
                <c:pt idx="2046">
                  <c:v>1243.5</c:v>
                </c:pt>
                <c:pt idx="2047">
                  <c:v>1244</c:v>
                </c:pt>
                <c:pt idx="2048">
                  <c:v>1244.5</c:v>
                </c:pt>
                <c:pt idx="2049">
                  <c:v>1245</c:v>
                </c:pt>
                <c:pt idx="2050">
                  <c:v>1245.5</c:v>
                </c:pt>
                <c:pt idx="2051">
                  <c:v>1246</c:v>
                </c:pt>
                <c:pt idx="2052">
                  <c:v>1246.5</c:v>
                </c:pt>
                <c:pt idx="2053">
                  <c:v>1247</c:v>
                </c:pt>
                <c:pt idx="2054">
                  <c:v>1247.5</c:v>
                </c:pt>
                <c:pt idx="2055">
                  <c:v>1248</c:v>
                </c:pt>
                <c:pt idx="2056">
                  <c:v>1248.5</c:v>
                </c:pt>
                <c:pt idx="2057">
                  <c:v>1249</c:v>
                </c:pt>
                <c:pt idx="2058">
                  <c:v>1249.5</c:v>
                </c:pt>
                <c:pt idx="2059">
                  <c:v>1250</c:v>
                </c:pt>
                <c:pt idx="2060">
                  <c:v>1250.5</c:v>
                </c:pt>
                <c:pt idx="2061">
                  <c:v>1251</c:v>
                </c:pt>
                <c:pt idx="2062">
                  <c:v>1251.5</c:v>
                </c:pt>
                <c:pt idx="2063">
                  <c:v>1252</c:v>
                </c:pt>
                <c:pt idx="2064">
                  <c:v>1252.5</c:v>
                </c:pt>
                <c:pt idx="2065">
                  <c:v>1253</c:v>
                </c:pt>
                <c:pt idx="2066">
                  <c:v>1253.5</c:v>
                </c:pt>
                <c:pt idx="2067">
                  <c:v>1254</c:v>
                </c:pt>
                <c:pt idx="2068">
                  <c:v>1254.5</c:v>
                </c:pt>
                <c:pt idx="2069">
                  <c:v>1255</c:v>
                </c:pt>
                <c:pt idx="2070">
                  <c:v>1255.5</c:v>
                </c:pt>
                <c:pt idx="2071">
                  <c:v>1256</c:v>
                </c:pt>
                <c:pt idx="2072">
                  <c:v>1256.5</c:v>
                </c:pt>
                <c:pt idx="2073">
                  <c:v>1257</c:v>
                </c:pt>
                <c:pt idx="2074">
                  <c:v>1257.5</c:v>
                </c:pt>
                <c:pt idx="2075">
                  <c:v>1258</c:v>
                </c:pt>
                <c:pt idx="2076">
                  <c:v>1258.5</c:v>
                </c:pt>
                <c:pt idx="2077">
                  <c:v>1259</c:v>
                </c:pt>
                <c:pt idx="2078">
                  <c:v>1259.5</c:v>
                </c:pt>
                <c:pt idx="2079">
                  <c:v>1260</c:v>
                </c:pt>
                <c:pt idx="2080">
                  <c:v>1260.5</c:v>
                </c:pt>
                <c:pt idx="2081">
                  <c:v>1261</c:v>
                </c:pt>
                <c:pt idx="2082">
                  <c:v>1261.5</c:v>
                </c:pt>
                <c:pt idx="2083">
                  <c:v>1262</c:v>
                </c:pt>
                <c:pt idx="2084">
                  <c:v>1262.5</c:v>
                </c:pt>
                <c:pt idx="2085">
                  <c:v>1263</c:v>
                </c:pt>
                <c:pt idx="2086">
                  <c:v>1263.5</c:v>
                </c:pt>
                <c:pt idx="2087">
                  <c:v>1264</c:v>
                </c:pt>
                <c:pt idx="2088">
                  <c:v>1264.5</c:v>
                </c:pt>
                <c:pt idx="2089">
                  <c:v>1265</c:v>
                </c:pt>
                <c:pt idx="2090">
                  <c:v>1265.5</c:v>
                </c:pt>
                <c:pt idx="2091">
                  <c:v>1266</c:v>
                </c:pt>
                <c:pt idx="2092">
                  <c:v>1266.5</c:v>
                </c:pt>
                <c:pt idx="2093">
                  <c:v>1267</c:v>
                </c:pt>
                <c:pt idx="2094">
                  <c:v>1267.5</c:v>
                </c:pt>
                <c:pt idx="2095">
                  <c:v>1268</c:v>
                </c:pt>
                <c:pt idx="2096">
                  <c:v>1268.5</c:v>
                </c:pt>
                <c:pt idx="2097">
                  <c:v>1269</c:v>
                </c:pt>
                <c:pt idx="2098">
                  <c:v>1269.5</c:v>
                </c:pt>
                <c:pt idx="2099">
                  <c:v>1270</c:v>
                </c:pt>
                <c:pt idx="2100">
                  <c:v>1270.5</c:v>
                </c:pt>
                <c:pt idx="2101">
                  <c:v>1271</c:v>
                </c:pt>
                <c:pt idx="2102">
                  <c:v>1271.5</c:v>
                </c:pt>
                <c:pt idx="2103">
                  <c:v>1272</c:v>
                </c:pt>
                <c:pt idx="2104">
                  <c:v>1272.5</c:v>
                </c:pt>
                <c:pt idx="2105">
                  <c:v>1273</c:v>
                </c:pt>
                <c:pt idx="2106">
                  <c:v>1273.5</c:v>
                </c:pt>
                <c:pt idx="2107">
                  <c:v>1274</c:v>
                </c:pt>
                <c:pt idx="2108">
                  <c:v>1274.5</c:v>
                </c:pt>
                <c:pt idx="2109">
                  <c:v>1275</c:v>
                </c:pt>
                <c:pt idx="2110">
                  <c:v>1275.5</c:v>
                </c:pt>
                <c:pt idx="2111">
                  <c:v>1276</c:v>
                </c:pt>
                <c:pt idx="2112">
                  <c:v>1276.5</c:v>
                </c:pt>
                <c:pt idx="2113">
                  <c:v>1277</c:v>
                </c:pt>
                <c:pt idx="2114">
                  <c:v>1277.5</c:v>
                </c:pt>
                <c:pt idx="2115">
                  <c:v>1278</c:v>
                </c:pt>
                <c:pt idx="2116">
                  <c:v>1278.5</c:v>
                </c:pt>
                <c:pt idx="2117">
                  <c:v>1279</c:v>
                </c:pt>
                <c:pt idx="2118">
                  <c:v>1279.5</c:v>
                </c:pt>
                <c:pt idx="2119">
                  <c:v>1280</c:v>
                </c:pt>
                <c:pt idx="2120">
                  <c:v>1280.5</c:v>
                </c:pt>
                <c:pt idx="2121">
                  <c:v>1281</c:v>
                </c:pt>
                <c:pt idx="2122">
                  <c:v>1281.5</c:v>
                </c:pt>
                <c:pt idx="2123">
                  <c:v>1282</c:v>
                </c:pt>
                <c:pt idx="2124">
                  <c:v>1282.5</c:v>
                </c:pt>
                <c:pt idx="2125">
                  <c:v>1283</c:v>
                </c:pt>
                <c:pt idx="2126">
                  <c:v>1283.5</c:v>
                </c:pt>
                <c:pt idx="2127">
                  <c:v>1284</c:v>
                </c:pt>
                <c:pt idx="2128">
                  <c:v>1284.5</c:v>
                </c:pt>
                <c:pt idx="2129">
                  <c:v>1285</c:v>
                </c:pt>
                <c:pt idx="2130">
                  <c:v>1285.5</c:v>
                </c:pt>
                <c:pt idx="2131">
                  <c:v>1286</c:v>
                </c:pt>
                <c:pt idx="2132">
                  <c:v>1286.5</c:v>
                </c:pt>
                <c:pt idx="2133">
                  <c:v>1287</c:v>
                </c:pt>
                <c:pt idx="2134">
                  <c:v>1287.5</c:v>
                </c:pt>
                <c:pt idx="2135">
                  <c:v>1288</c:v>
                </c:pt>
                <c:pt idx="2136">
                  <c:v>1288.5</c:v>
                </c:pt>
                <c:pt idx="2137">
                  <c:v>1289</c:v>
                </c:pt>
                <c:pt idx="2138">
                  <c:v>1289.5</c:v>
                </c:pt>
                <c:pt idx="2139">
                  <c:v>1290</c:v>
                </c:pt>
                <c:pt idx="2140">
                  <c:v>1290.5</c:v>
                </c:pt>
                <c:pt idx="2141">
                  <c:v>1291</c:v>
                </c:pt>
                <c:pt idx="2142">
                  <c:v>1291.5</c:v>
                </c:pt>
                <c:pt idx="2143">
                  <c:v>1292</c:v>
                </c:pt>
                <c:pt idx="2144">
                  <c:v>1292.5</c:v>
                </c:pt>
                <c:pt idx="2145">
                  <c:v>1293</c:v>
                </c:pt>
                <c:pt idx="2146">
                  <c:v>1293.5</c:v>
                </c:pt>
                <c:pt idx="2147">
                  <c:v>1294</c:v>
                </c:pt>
                <c:pt idx="2148">
                  <c:v>1294.5</c:v>
                </c:pt>
                <c:pt idx="2149">
                  <c:v>1295</c:v>
                </c:pt>
                <c:pt idx="2150">
                  <c:v>1295.5</c:v>
                </c:pt>
                <c:pt idx="2151">
                  <c:v>1296</c:v>
                </c:pt>
                <c:pt idx="2152">
                  <c:v>1296.5</c:v>
                </c:pt>
                <c:pt idx="2153">
                  <c:v>1297</c:v>
                </c:pt>
                <c:pt idx="2154">
                  <c:v>1297.5</c:v>
                </c:pt>
                <c:pt idx="2155">
                  <c:v>1298</c:v>
                </c:pt>
                <c:pt idx="2156">
                  <c:v>1298.5</c:v>
                </c:pt>
                <c:pt idx="2157">
                  <c:v>1299</c:v>
                </c:pt>
              </c:numCache>
            </c:numRef>
          </c:xVal>
          <c:yVal>
            <c:numRef>
              <c:f>Лист1!$AD$3:$AD$2160</c:f>
              <c:numCache>
                <c:formatCode>General</c:formatCode>
                <c:ptCount val="2158"/>
                <c:pt idx="0">
                  <c:v>-2.6840000000000013E-2</c:v>
                </c:pt>
                <c:pt idx="1">
                  <c:v>-2.707999999999992E-2</c:v>
                </c:pt>
                <c:pt idx="2">
                  <c:v>-2.7350000000000024E-2</c:v>
                </c:pt>
                <c:pt idx="3">
                  <c:v>-2.7589999999999931E-2</c:v>
                </c:pt>
                <c:pt idx="4">
                  <c:v>-2.7860000000000034E-2</c:v>
                </c:pt>
                <c:pt idx="5">
                  <c:v>-2.8099999999999941E-2</c:v>
                </c:pt>
                <c:pt idx="6">
                  <c:v>-2.8430000000000104E-2</c:v>
                </c:pt>
                <c:pt idx="7">
                  <c:v>-2.8340000000000014E-2</c:v>
                </c:pt>
                <c:pt idx="8">
                  <c:v>-2.8670000000000011E-2</c:v>
                </c:pt>
                <c:pt idx="9">
                  <c:v>-2.9239999999999915E-2</c:v>
                </c:pt>
                <c:pt idx="10">
                  <c:v>-2.9569999999999912E-2</c:v>
                </c:pt>
                <c:pt idx="11">
                  <c:v>-2.9629999999999972E-2</c:v>
                </c:pt>
                <c:pt idx="12">
                  <c:v>-2.9569999999999912E-2</c:v>
                </c:pt>
                <c:pt idx="13">
                  <c:v>-3.0139999999999983E-2</c:v>
                </c:pt>
                <c:pt idx="14">
                  <c:v>-3.050000000000001E-2</c:v>
                </c:pt>
                <c:pt idx="15">
                  <c:v>-3.0649999999999993E-2</c:v>
                </c:pt>
                <c:pt idx="16">
                  <c:v>-3.0799999999999977E-2</c:v>
                </c:pt>
                <c:pt idx="17">
                  <c:v>-3.1520000000000034E-2</c:v>
                </c:pt>
                <c:pt idx="18">
                  <c:v>-3.1550000000000064E-2</c:v>
                </c:pt>
                <c:pt idx="19">
                  <c:v>-3.1700000000000048E-2</c:v>
                </c:pt>
                <c:pt idx="20">
                  <c:v>-3.2089999999999938E-2</c:v>
                </c:pt>
                <c:pt idx="21">
                  <c:v>-3.2299999999999982E-2</c:v>
                </c:pt>
                <c:pt idx="22">
                  <c:v>-3.2210000000000058E-2</c:v>
                </c:pt>
                <c:pt idx="23">
                  <c:v>-3.2479999999999995E-2</c:v>
                </c:pt>
                <c:pt idx="24">
                  <c:v>-3.2779999999999962E-2</c:v>
                </c:pt>
                <c:pt idx="25">
                  <c:v>-3.2870000000000052E-2</c:v>
                </c:pt>
                <c:pt idx="26">
                  <c:v>-3.3050000000000065E-2</c:v>
                </c:pt>
                <c:pt idx="27">
                  <c:v>-3.3140000000000155E-2</c:v>
                </c:pt>
                <c:pt idx="28">
                  <c:v>-3.3530000000000046E-2</c:v>
                </c:pt>
                <c:pt idx="29">
                  <c:v>-3.3619999999999969E-2</c:v>
                </c:pt>
                <c:pt idx="30">
                  <c:v>-3.3739999999999923E-2</c:v>
                </c:pt>
                <c:pt idx="31">
                  <c:v>-3.3949999999999966E-2</c:v>
                </c:pt>
                <c:pt idx="32">
                  <c:v>-3.3799999999999983E-2</c:v>
                </c:pt>
                <c:pt idx="33">
                  <c:v>-3.406999999999992E-2</c:v>
                </c:pt>
                <c:pt idx="34">
                  <c:v>-3.416000000000001E-2</c:v>
                </c:pt>
                <c:pt idx="35">
                  <c:v>-3.4249999999999933E-2</c:v>
                </c:pt>
                <c:pt idx="36">
                  <c:v>-3.457999999999993E-2</c:v>
                </c:pt>
                <c:pt idx="37">
                  <c:v>-3.470000000000005E-2</c:v>
                </c:pt>
                <c:pt idx="38">
                  <c:v>-3.4820000000000004E-2</c:v>
                </c:pt>
                <c:pt idx="39">
                  <c:v>-3.467000000000002E-2</c:v>
                </c:pt>
                <c:pt idx="40">
                  <c:v>-3.4850000000000034E-2</c:v>
                </c:pt>
                <c:pt idx="41">
                  <c:v>-3.5089999999999941E-2</c:v>
                </c:pt>
                <c:pt idx="42">
                  <c:v>-3.5119999999999971E-2</c:v>
                </c:pt>
                <c:pt idx="43">
                  <c:v>-3.4939999999999957E-2</c:v>
                </c:pt>
                <c:pt idx="44">
                  <c:v>-3.5299999999999984E-2</c:v>
                </c:pt>
                <c:pt idx="45">
                  <c:v>-3.5449999999999968E-2</c:v>
                </c:pt>
                <c:pt idx="46">
                  <c:v>-3.5299999999999984E-2</c:v>
                </c:pt>
                <c:pt idx="47">
                  <c:v>-3.5239999999999924E-2</c:v>
                </c:pt>
                <c:pt idx="48">
                  <c:v>-3.5479999999999998E-2</c:v>
                </c:pt>
                <c:pt idx="49">
                  <c:v>-3.5719999999999905E-2</c:v>
                </c:pt>
                <c:pt idx="50">
                  <c:v>-3.6110000000000128E-2</c:v>
                </c:pt>
                <c:pt idx="51">
                  <c:v>-3.5330000000000014E-2</c:v>
                </c:pt>
                <c:pt idx="52">
                  <c:v>-3.5840000000000025E-2</c:v>
                </c:pt>
                <c:pt idx="53">
                  <c:v>-3.6140000000000158E-2</c:v>
                </c:pt>
                <c:pt idx="54">
                  <c:v>-3.5870000000000055E-2</c:v>
                </c:pt>
                <c:pt idx="55">
                  <c:v>-3.6320000000000005E-2</c:v>
                </c:pt>
                <c:pt idx="56">
                  <c:v>-3.6289999999999975E-2</c:v>
                </c:pt>
                <c:pt idx="57">
                  <c:v>-3.6109999999999962E-2</c:v>
                </c:pt>
                <c:pt idx="58">
                  <c:v>-3.6139999999999992E-2</c:v>
                </c:pt>
                <c:pt idx="59">
                  <c:v>-3.6109999999999962E-2</c:v>
                </c:pt>
                <c:pt idx="60">
                  <c:v>-3.6439999999999959E-2</c:v>
                </c:pt>
                <c:pt idx="61">
                  <c:v>-3.6410000000000095E-2</c:v>
                </c:pt>
                <c:pt idx="62">
                  <c:v>-3.5779999999999965E-2</c:v>
                </c:pt>
                <c:pt idx="63">
                  <c:v>-3.6139999999999992E-2</c:v>
                </c:pt>
                <c:pt idx="64">
                  <c:v>-3.6229999999999915E-2</c:v>
                </c:pt>
                <c:pt idx="65">
                  <c:v>-3.6110000000000128E-2</c:v>
                </c:pt>
                <c:pt idx="66">
                  <c:v>-3.6109999999999962E-2</c:v>
                </c:pt>
                <c:pt idx="67">
                  <c:v>-3.5629999999999981E-2</c:v>
                </c:pt>
                <c:pt idx="68">
                  <c:v>-3.5660000000000011E-2</c:v>
                </c:pt>
                <c:pt idx="69">
                  <c:v>-3.5719999999999905E-2</c:v>
                </c:pt>
                <c:pt idx="70">
                  <c:v>-3.5510000000000028E-2</c:v>
                </c:pt>
                <c:pt idx="71">
                  <c:v>-3.5510000000000028E-2</c:v>
                </c:pt>
                <c:pt idx="72">
                  <c:v>-3.5630000000000148E-2</c:v>
                </c:pt>
                <c:pt idx="73">
                  <c:v>-3.4939999999999957E-2</c:v>
                </c:pt>
                <c:pt idx="74">
                  <c:v>-3.4909999999999927E-2</c:v>
                </c:pt>
                <c:pt idx="75">
                  <c:v>-3.4910000000000094E-2</c:v>
                </c:pt>
                <c:pt idx="76">
                  <c:v>-3.479000000000014E-2</c:v>
                </c:pt>
                <c:pt idx="77">
                  <c:v>-3.4789999999999974E-2</c:v>
                </c:pt>
                <c:pt idx="78">
                  <c:v>-3.422000000000007E-2</c:v>
                </c:pt>
                <c:pt idx="79">
                  <c:v>-3.3919999999999936E-2</c:v>
                </c:pt>
                <c:pt idx="80">
                  <c:v>-3.4100000000000116E-2</c:v>
                </c:pt>
                <c:pt idx="81">
                  <c:v>-3.3710000000000059E-2</c:v>
                </c:pt>
                <c:pt idx="82">
                  <c:v>-3.3500000000000016E-2</c:v>
                </c:pt>
                <c:pt idx="83">
                  <c:v>-3.3560000000000242E-2</c:v>
                </c:pt>
                <c:pt idx="84">
                  <c:v>-3.3500000000000182E-2</c:v>
                </c:pt>
                <c:pt idx="85">
                  <c:v>-3.3199999999999882E-2</c:v>
                </c:pt>
                <c:pt idx="86">
                  <c:v>-3.2749999999999932E-2</c:v>
                </c:pt>
                <c:pt idx="87">
                  <c:v>-3.2539999999999888E-2</c:v>
                </c:pt>
                <c:pt idx="88">
                  <c:v>-3.2480000000000162E-2</c:v>
                </c:pt>
                <c:pt idx="89">
                  <c:v>-3.2209999999999725E-2</c:v>
                </c:pt>
                <c:pt idx="90">
                  <c:v>-3.1880000000000228E-2</c:v>
                </c:pt>
                <c:pt idx="91">
                  <c:v>-3.2029999999999878E-2</c:v>
                </c:pt>
                <c:pt idx="92">
                  <c:v>-3.1579999999999928E-2</c:v>
                </c:pt>
                <c:pt idx="93">
                  <c:v>-3.122000000000023E-2</c:v>
                </c:pt>
                <c:pt idx="94">
                  <c:v>-3.1340000000000021E-2</c:v>
                </c:pt>
                <c:pt idx="95">
                  <c:v>-3.1159999999999837E-2</c:v>
                </c:pt>
                <c:pt idx="96">
                  <c:v>-3.0950000000000127E-2</c:v>
                </c:pt>
                <c:pt idx="97">
                  <c:v>-3.0500000000000176E-2</c:v>
                </c:pt>
                <c:pt idx="98">
                  <c:v>-2.9869999999999713E-2</c:v>
                </c:pt>
                <c:pt idx="99">
                  <c:v>-2.9780000000000122E-2</c:v>
                </c:pt>
                <c:pt idx="100">
                  <c:v>-2.9930000000000106E-2</c:v>
                </c:pt>
                <c:pt idx="101">
                  <c:v>-2.9839999999999849E-2</c:v>
                </c:pt>
                <c:pt idx="102">
                  <c:v>-2.9539999999999882E-2</c:v>
                </c:pt>
                <c:pt idx="103">
                  <c:v>-2.9330000000000172E-2</c:v>
                </c:pt>
                <c:pt idx="104">
                  <c:v>-2.9239999999999915E-2</c:v>
                </c:pt>
                <c:pt idx="105">
                  <c:v>-2.8910000000000085E-2</c:v>
                </c:pt>
                <c:pt idx="106">
                  <c:v>-2.9000000000000008E-2</c:v>
                </c:pt>
                <c:pt idx="107">
                  <c:v>-2.8400000000000074E-2</c:v>
                </c:pt>
                <c:pt idx="108">
                  <c:v>-2.8069999999999911E-2</c:v>
                </c:pt>
                <c:pt idx="109">
                  <c:v>-2.8520000000000195E-2</c:v>
                </c:pt>
                <c:pt idx="110">
                  <c:v>-2.7889999999999731E-2</c:v>
                </c:pt>
                <c:pt idx="111">
                  <c:v>-2.7800000000000141E-2</c:v>
                </c:pt>
                <c:pt idx="112">
                  <c:v>-2.7709999999999884E-2</c:v>
                </c:pt>
                <c:pt idx="113">
                  <c:v>-2.7769999999999944E-2</c:v>
                </c:pt>
                <c:pt idx="114">
                  <c:v>-2.7680000000000021E-2</c:v>
                </c:pt>
                <c:pt idx="115">
                  <c:v>-2.7260000000000267E-2</c:v>
                </c:pt>
                <c:pt idx="116">
                  <c:v>-2.7199999999999874E-2</c:v>
                </c:pt>
                <c:pt idx="117">
                  <c:v>-2.7139999999999814E-2</c:v>
                </c:pt>
                <c:pt idx="118">
                  <c:v>-2.6990000000000163E-2</c:v>
                </c:pt>
                <c:pt idx="119">
                  <c:v>-2.684000000000018E-2</c:v>
                </c:pt>
                <c:pt idx="120">
                  <c:v>-2.6630000000000136E-2</c:v>
                </c:pt>
                <c:pt idx="121">
                  <c:v>-2.6330000000000169E-2</c:v>
                </c:pt>
                <c:pt idx="122">
                  <c:v>-2.6480000000000153E-2</c:v>
                </c:pt>
                <c:pt idx="123">
                  <c:v>-2.6120000000000126E-2</c:v>
                </c:pt>
                <c:pt idx="124">
                  <c:v>-2.5969999999999809E-2</c:v>
                </c:pt>
                <c:pt idx="125">
                  <c:v>-2.6060000000000066E-2</c:v>
                </c:pt>
                <c:pt idx="126">
                  <c:v>-2.5819999999999826E-2</c:v>
                </c:pt>
                <c:pt idx="127">
                  <c:v>-2.5669999999999842E-2</c:v>
                </c:pt>
                <c:pt idx="128">
                  <c:v>-2.5400000000000072E-2</c:v>
                </c:pt>
                <c:pt idx="129">
                  <c:v>-2.5670000000000175E-2</c:v>
                </c:pt>
                <c:pt idx="130">
                  <c:v>-2.5670000000000175E-2</c:v>
                </c:pt>
                <c:pt idx="131">
                  <c:v>-2.5610000000000115E-2</c:v>
                </c:pt>
                <c:pt idx="132">
                  <c:v>-2.5219999999999892E-2</c:v>
                </c:pt>
                <c:pt idx="133">
                  <c:v>-2.5220000000000225E-2</c:v>
                </c:pt>
                <c:pt idx="134">
                  <c:v>-2.5100000000000105E-2</c:v>
                </c:pt>
                <c:pt idx="135">
                  <c:v>-2.4619999999999958E-2</c:v>
                </c:pt>
                <c:pt idx="136">
                  <c:v>-2.4619999999999958E-2</c:v>
                </c:pt>
                <c:pt idx="137">
                  <c:v>-2.4289999999999794E-2</c:v>
                </c:pt>
                <c:pt idx="138">
                  <c:v>-2.4380000000000051E-2</c:v>
                </c:pt>
                <c:pt idx="139">
                  <c:v>-2.4020000000000024E-2</c:v>
                </c:pt>
                <c:pt idx="140">
                  <c:v>-2.4170000000000007E-2</c:v>
                </c:pt>
                <c:pt idx="141">
                  <c:v>-2.3959999999999964E-2</c:v>
                </c:pt>
                <c:pt idx="142">
                  <c:v>-2.374999999999992E-2</c:v>
                </c:pt>
                <c:pt idx="143">
                  <c:v>-2.360000000000027E-2</c:v>
                </c:pt>
                <c:pt idx="144">
                  <c:v>-2.3449999999999954E-2</c:v>
                </c:pt>
                <c:pt idx="145">
                  <c:v>-2.3570000000000074E-2</c:v>
                </c:pt>
                <c:pt idx="146">
                  <c:v>-2.3210000000000047E-2</c:v>
                </c:pt>
                <c:pt idx="147">
                  <c:v>-2.3149999999999987E-2</c:v>
                </c:pt>
                <c:pt idx="148">
                  <c:v>-2.3029999999999867E-2</c:v>
                </c:pt>
                <c:pt idx="149">
                  <c:v>-2.278999999999996E-2</c:v>
                </c:pt>
                <c:pt idx="150">
                  <c:v>-2.278999999999996E-2</c:v>
                </c:pt>
                <c:pt idx="151">
                  <c:v>-2.2759999999999763E-2</c:v>
                </c:pt>
                <c:pt idx="152">
                  <c:v>-2.2250000000000086E-2</c:v>
                </c:pt>
                <c:pt idx="153">
                  <c:v>-2.2399999999999736E-2</c:v>
                </c:pt>
                <c:pt idx="154">
                  <c:v>-2.2249999999999753E-2</c:v>
                </c:pt>
                <c:pt idx="155">
                  <c:v>-2.2190000000000026E-2</c:v>
                </c:pt>
                <c:pt idx="156">
                  <c:v>-2.2190000000000026E-2</c:v>
                </c:pt>
                <c:pt idx="157">
                  <c:v>-2.1800000000000135E-2</c:v>
                </c:pt>
                <c:pt idx="158">
                  <c:v>-2.2069999999999906E-2</c:v>
                </c:pt>
                <c:pt idx="159">
                  <c:v>-2.1680000000000015E-2</c:v>
                </c:pt>
                <c:pt idx="160">
                  <c:v>-2.1680000000000015E-2</c:v>
                </c:pt>
                <c:pt idx="161">
                  <c:v>-2.1409999999999912E-2</c:v>
                </c:pt>
                <c:pt idx="162">
                  <c:v>-2.1529999999999699E-2</c:v>
                </c:pt>
                <c:pt idx="163">
                  <c:v>-2.1469999999999972E-2</c:v>
                </c:pt>
                <c:pt idx="164">
                  <c:v>-2.1199999999999868E-2</c:v>
                </c:pt>
                <c:pt idx="165">
                  <c:v>-2.1020000000000021E-2</c:v>
                </c:pt>
                <c:pt idx="166">
                  <c:v>-2.1020000000000021E-2</c:v>
                </c:pt>
                <c:pt idx="167">
                  <c:v>-2.0780000000000114E-2</c:v>
                </c:pt>
                <c:pt idx="168">
                  <c:v>-2.0809999999999978E-2</c:v>
                </c:pt>
                <c:pt idx="169">
                  <c:v>-2.0749999999999918E-2</c:v>
                </c:pt>
                <c:pt idx="170">
                  <c:v>-2.0780000000000114E-2</c:v>
                </c:pt>
                <c:pt idx="171">
                  <c:v>-2.0419999999999754E-2</c:v>
                </c:pt>
                <c:pt idx="172">
                  <c:v>-2.0749999999999918E-2</c:v>
                </c:pt>
                <c:pt idx="173">
                  <c:v>-2.0360000000000027E-2</c:v>
                </c:pt>
                <c:pt idx="174">
                  <c:v>-2.0480000000000147E-2</c:v>
                </c:pt>
                <c:pt idx="175">
                  <c:v>-2.0330000000000164E-2</c:v>
                </c:pt>
                <c:pt idx="176">
                  <c:v>-2.0360000000000027E-2</c:v>
                </c:pt>
                <c:pt idx="177">
                  <c:v>-2.0389999999999891E-2</c:v>
                </c:pt>
                <c:pt idx="178">
                  <c:v>-2.0239999999999907E-2</c:v>
                </c:pt>
                <c:pt idx="179">
                  <c:v>-1.9970000000000137E-2</c:v>
                </c:pt>
                <c:pt idx="180">
                  <c:v>-2.0089999999999924E-2</c:v>
                </c:pt>
                <c:pt idx="181">
                  <c:v>-2.0210000000000044E-2</c:v>
                </c:pt>
                <c:pt idx="182">
                  <c:v>-2.0029999999999864E-2</c:v>
                </c:pt>
                <c:pt idx="183">
                  <c:v>-2.0239999999999907E-2</c:v>
                </c:pt>
                <c:pt idx="184">
                  <c:v>-2.0330000000000164E-2</c:v>
                </c:pt>
                <c:pt idx="185">
                  <c:v>-2.006000000000006E-2</c:v>
                </c:pt>
                <c:pt idx="186">
                  <c:v>-2.0090000000000257E-2</c:v>
                </c:pt>
                <c:pt idx="187">
                  <c:v>-1.9789999999999957E-2</c:v>
                </c:pt>
                <c:pt idx="188">
                  <c:v>-1.9820000000000153E-2</c:v>
                </c:pt>
                <c:pt idx="189">
                  <c:v>-2.0329999999999831E-2</c:v>
                </c:pt>
                <c:pt idx="190">
                  <c:v>-2.0210000000000044E-2</c:v>
                </c:pt>
                <c:pt idx="191">
                  <c:v>-0.02</c:v>
                </c:pt>
                <c:pt idx="192">
                  <c:v>-2.006000000000006E-2</c:v>
                </c:pt>
                <c:pt idx="193">
                  <c:v>-2.0419999999999754E-2</c:v>
                </c:pt>
                <c:pt idx="194">
                  <c:v>-2.0420000000000087E-2</c:v>
                </c:pt>
                <c:pt idx="195">
                  <c:v>-2.0449999999999951E-2</c:v>
                </c:pt>
                <c:pt idx="196">
                  <c:v>-2.0479999999999814E-2</c:v>
                </c:pt>
                <c:pt idx="197">
                  <c:v>-2.0570000000000071E-2</c:v>
                </c:pt>
                <c:pt idx="198">
                  <c:v>-2.0659999999999994E-2</c:v>
                </c:pt>
                <c:pt idx="199">
                  <c:v>-2.0930000000000098E-2</c:v>
                </c:pt>
                <c:pt idx="200">
                  <c:v>-2.0899999999999901E-2</c:v>
                </c:pt>
                <c:pt idx="201">
                  <c:v>-2.0870000000000038E-2</c:v>
                </c:pt>
                <c:pt idx="202">
                  <c:v>-2.1230000000000065E-2</c:v>
                </c:pt>
                <c:pt idx="203">
                  <c:v>-2.1379999999999715E-2</c:v>
                </c:pt>
                <c:pt idx="204">
                  <c:v>-2.1199999999999868E-2</c:v>
                </c:pt>
                <c:pt idx="205">
                  <c:v>-2.1829999999999999E-2</c:v>
                </c:pt>
                <c:pt idx="206">
                  <c:v>-2.1469999999999972E-2</c:v>
                </c:pt>
                <c:pt idx="207">
                  <c:v>-2.1859999999999862E-2</c:v>
                </c:pt>
                <c:pt idx="208">
                  <c:v>-2.1979999999999982E-2</c:v>
                </c:pt>
                <c:pt idx="209">
                  <c:v>-2.1890000000000059E-2</c:v>
                </c:pt>
                <c:pt idx="210">
                  <c:v>-2.1949999999999786E-2</c:v>
                </c:pt>
                <c:pt idx="211">
                  <c:v>-2.2340000000000009E-2</c:v>
                </c:pt>
                <c:pt idx="212">
                  <c:v>-2.2280000000000282E-2</c:v>
                </c:pt>
                <c:pt idx="213">
                  <c:v>-2.2489999999999993E-2</c:v>
                </c:pt>
                <c:pt idx="214">
                  <c:v>-2.2610000000000113E-2</c:v>
                </c:pt>
                <c:pt idx="215">
                  <c:v>-2.2579999999999916E-2</c:v>
                </c:pt>
                <c:pt idx="216">
                  <c:v>-2.278999999999996E-2</c:v>
                </c:pt>
                <c:pt idx="217">
                  <c:v>-2.2819999999999823E-2</c:v>
                </c:pt>
                <c:pt idx="218">
                  <c:v>-2.285000000000002E-2</c:v>
                </c:pt>
                <c:pt idx="219">
                  <c:v>-2.3270000000000107E-2</c:v>
                </c:pt>
                <c:pt idx="220">
                  <c:v>-2.3270000000000107E-2</c:v>
                </c:pt>
                <c:pt idx="221">
                  <c:v>-2.3269999999999774E-2</c:v>
                </c:pt>
                <c:pt idx="222">
                  <c:v>-2.3599999999999937E-2</c:v>
                </c:pt>
                <c:pt idx="223">
                  <c:v>-2.3449999999999954E-2</c:v>
                </c:pt>
                <c:pt idx="224">
                  <c:v>-2.3599999999999937E-2</c:v>
                </c:pt>
                <c:pt idx="225">
                  <c:v>-2.3510000000000014E-2</c:v>
                </c:pt>
                <c:pt idx="226">
                  <c:v>-2.3750000000000254E-2</c:v>
                </c:pt>
                <c:pt idx="227">
                  <c:v>-2.3659999999999997E-2</c:v>
                </c:pt>
                <c:pt idx="228">
                  <c:v>-2.3780000000000117E-2</c:v>
                </c:pt>
                <c:pt idx="229">
                  <c:v>-2.380999999999998E-2</c:v>
                </c:pt>
                <c:pt idx="230">
                  <c:v>-2.3780000000000117E-2</c:v>
                </c:pt>
                <c:pt idx="231">
                  <c:v>-2.4020000000000024E-2</c:v>
                </c:pt>
                <c:pt idx="232">
                  <c:v>-2.3959999999999964E-2</c:v>
                </c:pt>
                <c:pt idx="233">
                  <c:v>-2.4109999999999947E-2</c:v>
                </c:pt>
                <c:pt idx="234">
                  <c:v>-2.4230000000000067E-2</c:v>
                </c:pt>
                <c:pt idx="235">
                  <c:v>-2.4170000000000007E-2</c:v>
                </c:pt>
                <c:pt idx="236">
                  <c:v>-2.4050000000000221E-2</c:v>
                </c:pt>
                <c:pt idx="237">
                  <c:v>-2.4170000000000007E-2</c:v>
                </c:pt>
                <c:pt idx="238">
                  <c:v>-2.3990000000000161E-2</c:v>
                </c:pt>
                <c:pt idx="239">
                  <c:v>-2.4200000000000204E-2</c:v>
                </c:pt>
                <c:pt idx="240">
                  <c:v>-2.4140000000000144E-2</c:v>
                </c:pt>
                <c:pt idx="241">
                  <c:v>-2.4049999999999887E-2</c:v>
                </c:pt>
                <c:pt idx="242">
                  <c:v>-2.3989999999999827E-2</c:v>
                </c:pt>
                <c:pt idx="243">
                  <c:v>-2.4080000000000084E-2</c:v>
                </c:pt>
                <c:pt idx="244">
                  <c:v>-2.4049999999999887E-2</c:v>
                </c:pt>
                <c:pt idx="245">
                  <c:v>-2.4170000000000007E-2</c:v>
                </c:pt>
                <c:pt idx="246">
                  <c:v>-2.4259999999999931E-2</c:v>
                </c:pt>
                <c:pt idx="247">
                  <c:v>-2.4139999999999811E-2</c:v>
                </c:pt>
                <c:pt idx="248">
                  <c:v>-2.4170000000000007E-2</c:v>
                </c:pt>
                <c:pt idx="249">
                  <c:v>-2.4170000000000007E-2</c:v>
                </c:pt>
                <c:pt idx="250">
                  <c:v>-2.4109999999999947E-2</c:v>
                </c:pt>
                <c:pt idx="251">
                  <c:v>-2.4140000000000144E-2</c:v>
                </c:pt>
                <c:pt idx="252">
                  <c:v>-2.4050000000000221E-2</c:v>
                </c:pt>
                <c:pt idx="253">
                  <c:v>-2.4050000000000221E-2</c:v>
                </c:pt>
                <c:pt idx="254">
                  <c:v>-2.4079999999999751E-2</c:v>
                </c:pt>
                <c:pt idx="255">
                  <c:v>-2.3990000000000161E-2</c:v>
                </c:pt>
                <c:pt idx="256">
                  <c:v>-2.4109999999999947E-2</c:v>
                </c:pt>
                <c:pt idx="257">
                  <c:v>-2.4170000000000007E-2</c:v>
                </c:pt>
                <c:pt idx="258">
                  <c:v>-2.3990000000000161E-2</c:v>
                </c:pt>
                <c:pt idx="259">
                  <c:v>-2.3959999999999964E-2</c:v>
                </c:pt>
                <c:pt idx="260">
                  <c:v>-2.4319999999999991E-2</c:v>
                </c:pt>
                <c:pt idx="261">
                  <c:v>-2.4409999999999914E-2</c:v>
                </c:pt>
                <c:pt idx="262">
                  <c:v>-2.4080000000000084E-2</c:v>
                </c:pt>
                <c:pt idx="263">
                  <c:v>-2.4139999999999811E-2</c:v>
                </c:pt>
                <c:pt idx="264">
                  <c:v>-2.4139999999999811E-2</c:v>
                </c:pt>
                <c:pt idx="265">
                  <c:v>-2.4170000000000007E-2</c:v>
                </c:pt>
                <c:pt idx="266">
                  <c:v>-2.4350000000000187E-2</c:v>
                </c:pt>
                <c:pt idx="267">
                  <c:v>-2.4229999999999734E-2</c:v>
                </c:pt>
                <c:pt idx="268">
                  <c:v>-2.4259999999999931E-2</c:v>
                </c:pt>
                <c:pt idx="269">
                  <c:v>-2.4290000000000127E-2</c:v>
                </c:pt>
                <c:pt idx="270">
                  <c:v>-2.4290000000000127E-2</c:v>
                </c:pt>
                <c:pt idx="271">
                  <c:v>-2.4380000000000051E-2</c:v>
                </c:pt>
                <c:pt idx="272">
                  <c:v>-2.4199999999999871E-2</c:v>
                </c:pt>
                <c:pt idx="273">
                  <c:v>-2.4259999999999931E-2</c:v>
                </c:pt>
                <c:pt idx="274">
                  <c:v>-2.4499999999999838E-2</c:v>
                </c:pt>
                <c:pt idx="275">
                  <c:v>-2.4410000000000247E-2</c:v>
                </c:pt>
                <c:pt idx="276">
                  <c:v>-2.4500000000000171E-2</c:v>
                </c:pt>
                <c:pt idx="277">
                  <c:v>-2.4499999999999838E-2</c:v>
                </c:pt>
                <c:pt idx="278">
                  <c:v>-2.4800000000000138E-2</c:v>
                </c:pt>
                <c:pt idx="279">
                  <c:v>-2.4619999999999958E-2</c:v>
                </c:pt>
                <c:pt idx="280">
                  <c:v>-2.4469999999999974E-2</c:v>
                </c:pt>
                <c:pt idx="281">
                  <c:v>-2.4590000000000094E-2</c:v>
                </c:pt>
                <c:pt idx="282">
                  <c:v>-2.4680000000000018E-2</c:v>
                </c:pt>
                <c:pt idx="283">
                  <c:v>-2.4799999999999805E-2</c:v>
                </c:pt>
                <c:pt idx="284">
                  <c:v>-2.4860000000000198E-2</c:v>
                </c:pt>
                <c:pt idx="285">
                  <c:v>-2.5010000000000181E-2</c:v>
                </c:pt>
                <c:pt idx="286">
                  <c:v>-2.5130000000000301E-2</c:v>
                </c:pt>
                <c:pt idx="287">
                  <c:v>-2.4919999999999925E-2</c:v>
                </c:pt>
                <c:pt idx="288">
                  <c:v>-2.4979999999999985E-2</c:v>
                </c:pt>
                <c:pt idx="289">
                  <c:v>-2.5100000000000105E-2</c:v>
                </c:pt>
                <c:pt idx="290">
                  <c:v>-2.5009999999999848E-2</c:v>
                </c:pt>
                <c:pt idx="291">
                  <c:v>-2.5069999999999908E-2</c:v>
                </c:pt>
                <c:pt idx="292">
                  <c:v>-2.5129999999999968E-2</c:v>
                </c:pt>
                <c:pt idx="293">
                  <c:v>-2.5069999999999908E-2</c:v>
                </c:pt>
                <c:pt idx="294">
                  <c:v>-2.5190000000000028E-2</c:v>
                </c:pt>
                <c:pt idx="295">
                  <c:v>-2.5010000000000181E-2</c:v>
                </c:pt>
                <c:pt idx="296">
                  <c:v>-2.5100000000000105E-2</c:v>
                </c:pt>
                <c:pt idx="297">
                  <c:v>-2.5249999999999755E-2</c:v>
                </c:pt>
                <c:pt idx="298">
                  <c:v>-2.5310000000000148E-2</c:v>
                </c:pt>
                <c:pt idx="299">
                  <c:v>-2.5099999999999772E-2</c:v>
                </c:pt>
                <c:pt idx="300">
                  <c:v>-2.5010000000000181E-2</c:v>
                </c:pt>
                <c:pt idx="301">
                  <c:v>-2.5099999999999772E-2</c:v>
                </c:pt>
                <c:pt idx="302">
                  <c:v>-2.5010000000000181E-2</c:v>
                </c:pt>
                <c:pt idx="303">
                  <c:v>-2.5010000000000181E-2</c:v>
                </c:pt>
                <c:pt idx="304">
                  <c:v>-2.5159999999999832E-2</c:v>
                </c:pt>
                <c:pt idx="305">
                  <c:v>-2.4680000000000018E-2</c:v>
                </c:pt>
                <c:pt idx="306">
                  <c:v>-2.4860000000000198E-2</c:v>
                </c:pt>
                <c:pt idx="307">
                  <c:v>-2.4590000000000094E-2</c:v>
                </c:pt>
                <c:pt idx="308">
                  <c:v>-2.4559999999999898E-2</c:v>
                </c:pt>
                <c:pt idx="309">
                  <c:v>-2.4530000000000034E-2</c:v>
                </c:pt>
                <c:pt idx="310">
                  <c:v>-2.4409999999999914E-2</c:v>
                </c:pt>
                <c:pt idx="311">
                  <c:v>-2.4349999999999854E-2</c:v>
                </c:pt>
                <c:pt idx="312">
                  <c:v>-2.4230000000000067E-2</c:v>
                </c:pt>
                <c:pt idx="313">
                  <c:v>-2.4109999999999947E-2</c:v>
                </c:pt>
                <c:pt idx="314">
                  <c:v>-2.4109999999999947E-2</c:v>
                </c:pt>
                <c:pt idx="315">
                  <c:v>-2.4049999999999887E-2</c:v>
                </c:pt>
                <c:pt idx="316">
                  <c:v>-2.387000000000004E-2</c:v>
                </c:pt>
                <c:pt idx="317">
                  <c:v>-2.3899999999999904E-2</c:v>
                </c:pt>
                <c:pt idx="318">
                  <c:v>-2.3840000000000177E-2</c:v>
                </c:pt>
                <c:pt idx="319">
                  <c:v>-2.3719999999999724E-2</c:v>
                </c:pt>
                <c:pt idx="320">
                  <c:v>-2.329999999999997E-2</c:v>
                </c:pt>
                <c:pt idx="321">
                  <c:v>-2.336000000000003E-2</c:v>
                </c:pt>
                <c:pt idx="322">
                  <c:v>-2.3149999999999987E-2</c:v>
                </c:pt>
                <c:pt idx="323">
                  <c:v>-2.3210000000000047E-2</c:v>
                </c:pt>
                <c:pt idx="324">
                  <c:v>-2.317999999999985E-2</c:v>
                </c:pt>
                <c:pt idx="325">
                  <c:v>-2.336000000000003E-2</c:v>
                </c:pt>
                <c:pt idx="326">
                  <c:v>-2.317999999999985E-2</c:v>
                </c:pt>
                <c:pt idx="327">
                  <c:v>-2.3060000000000063E-2</c:v>
                </c:pt>
                <c:pt idx="328">
                  <c:v>-2.285000000000002E-2</c:v>
                </c:pt>
                <c:pt idx="329">
                  <c:v>-2.2759999999999763E-2</c:v>
                </c:pt>
                <c:pt idx="330">
                  <c:v>-2.285000000000002E-2</c:v>
                </c:pt>
                <c:pt idx="331">
                  <c:v>-2.2760000000000096E-2</c:v>
                </c:pt>
                <c:pt idx="332">
                  <c:v>-2.291000000000008E-2</c:v>
                </c:pt>
                <c:pt idx="333">
                  <c:v>-2.2880000000000216E-2</c:v>
                </c:pt>
                <c:pt idx="334">
                  <c:v>-2.2880000000000216E-2</c:v>
                </c:pt>
                <c:pt idx="335">
                  <c:v>-2.30300000000002E-2</c:v>
                </c:pt>
                <c:pt idx="336">
                  <c:v>-2.305999999999973E-2</c:v>
                </c:pt>
                <c:pt idx="337">
                  <c:v>-2.2939999999999943E-2</c:v>
                </c:pt>
                <c:pt idx="338">
                  <c:v>-2.3149999999999987E-2</c:v>
                </c:pt>
                <c:pt idx="339">
                  <c:v>-2.3270000000000107E-2</c:v>
                </c:pt>
                <c:pt idx="340">
                  <c:v>-2.311999999999979E-2</c:v>
                </c:pt>
                <c:pt idx="341">
                  <c:v>-2.305999999999973E-2</c:v>
                </c:pt>
                <c:pt idx="342">
                  <c:v>-2.3089999999999927E-2</c:v>
                </c:pt>
                <c:pt idx="343">
                  <c:v>-2.291000000000008E-2</c:v>
                </c:pt>
                <c:pt idx="344">
                  <c:v>-2.3149999999999987E-2</c:v>
                </c:pt>
                <c:pt idx="345">
                  <c:v>-2.2939999999999943E-2</c:v>
                </c:pt>
                <c:pt idx="346">
                  <c:v>-2.2939999999999943E-2</c:v>
                </c:pt>
                <c:pt idx="347">
                  <c:v>-2.2939999999999943E-2</c:v>
                </c:pt>
                <c:pt idx="348">
                  <c:v>-2.299999999999967E-2</c:v>
                </c:pt>
                <c:pt idx="349">
                  <c:v>-2.2940000000000276E-2</c:v>
                </c:pt>
                <c:pt idx="350">
                  <c:v>-2.2939999999999943E-2</c:v>
                </c:pt>
                <c:pt idx="351">
                  <c:v>-2.3000000000000003E-2</c:v>
                </c:pt>
                <c:pt idx="352">
                  <c:v>-2.2939999999999943E-2</c:v>
                </c:pt>
                <c:pt idx="353">
                  <c:v>-2.2969999999999807E-2</c:v>
                </c:pt>
                <c:pt idx="354">
                  <c:v>-2.3089999999999927E-2</c:v>
                </c:pt>
                <c:pt idx="355">
                  <c:v>-2.285000000000002E-2</c:v>
                </c:pt>
                <c:pt idx="356">
                  <c:v>-2.297000000000014E-2</c:v>
                </c:pt>
                <c:pt idx="357">
                  <c:v>-2.291000000000008E-2</c:v>
                </c:pt>
                <c:pt idx="358">
                  <c:v>-2.2879999999999883E-2</c:v>
                </c:pt>
                <c:pt idx="359">
                  <c:v>-2.3210000000000047E-2</c:v>
                </c:pt>
                <c:pt idx="360">
                  <c:v>-2.2969999999999807E-2</c:v>
                </c:pt>
                <c:pt idx="361">
                  <c:v>-2.2819999999999823E-2</c:v>
                </c:pt>
                <c:pt idx="362">
                  <c:v>-2.285000000000002E-2</c:v>
                </c:pt>
                <c:pt idx="363">
                  <c:v>-2.2880000000000216E-2</c:v>
                </c:pt>
                <c:pt idx="364">
                  <c:v>-2.3029999999999867E-2</c:v>
                </c:pt>
                <c:pt idx="365">
                  <c:v>-2.2760000000000096E-2</c:v>
                </c:pt>
                <c:pt idx="366">
                  <c:v>-2.2939999999999943E-2</c:v>
                </c:pt>
                <c:pt idx="367">
                  <c:v>-2.291000000000008E-2</c:v>
                </c:pt>
                <c:pt idx="368">
                  <c:v>-2.2939999999999943E-2</c:v>
                </c:pt>
                <c:pt idx="369">
                  <c:v>-2.2969999999999807E-2</c:v>
                </c:pt>
                <c:pt idx="370">
                  <c:v>-2.2880000000000216E-2</c:v>
                </c:pt>
                <c:pt idx="371">
                  <c:v>-2.2579999999999916E-2</c:v>
                </c:pt>
                <c:pt idx="372">
                  <c:v>-2.2700000000000036E-2</c:v>
                </c:pt>
                <c:pt idx="373">
                  <c:v>-2.2700000000000036E-2</c:v>
                </c:pt>
                <c:pt idx="374">
                  <c:v>-2.2639999999999976E-2</c:v>
                </c:pt>
                <c:pt idx="375">
                  <c:v>-2.2579999999999916E-2</c:v>
                </c:pt>
                <c:pt idx="376">
                  <c:v>-2.2489999999999993E-2</c:v>
                </c:pt>
                <c:pt idx="377">
                  <c:v>-2.2400000000000069E-2</c:v>
                </c:pt>
                <c:pt idx="378">
                  <c:v>-2.2099999999999769E-2</c:v>
                </c:pt>
                <c:pt idx="379">
                  <c:v>-2.2250000000000086E-2</c:v>
                </c:pt>
                <c:pt idx="380">
                  <c:v>-2.2070000000000239E-2</c:v>
                </c:pt>
                <c:pt idx="381">
                  <c:v>-2.1890000000000059E-2</c:v>
                </c:pt>
                <c:pt idx="382">
                  <c:v>-2.1920000000000255E-2</c:v>
                </c:pt>
                <c:pt idx="383">
                  <c:v>-2.1950000000000119E-2</c:v>
                </c:pt>
                <c:pt idx="384">
                  <c:v>-2.1770000000000272E-2</c:v>
                </c:pt>
                <c:pt idx="385">
                  <c:v>-2.1590000000000092E-2</c:v>
                </c:pt>
                <c:pt idx="386">
                  <c:v>-2.1469999999999972E-2</c:v>
                </c:pt>
                <c:pt idx="387">
                  <c:v>-2.1530000000000032E-2</c:v>
                </c:pt>
                <c:pt idx="388">
                  <c:v>-2.1259999999999928E-2</c:v>
                </c:pt>
                <c:pt idx="389">
                  <c:v>-2.1170000000000005E-2</c:v>
                </c:pt>
                <c:pt idx="390">
                  <c:v>-2.1020000000000021E-2</c:v>
                </c:pt>
                <c:pt idx="391">
                  <c:v>-2.0690000000000191E-2</c:v>
                </c:pt>
                <c:pt idx="392">
                  <c:v>-2.0659999999999994E-2</c:v>
                </c:pt>
                <c:pt idx="393">
                  <c:v>-2.0449999999999951E-2</c:v>
                </c:pt>
                <c:pt idx="394">
                  <c:v>-2.0539999999999874E-2</c:v>
                </c:pt>
                <c:pt idx="395">
                  <c:v>-2.0209999999999711E-2</c:v>
                </c:pt>
                <c:pt idx="396">
                  <c:v>-1.9579999999999913E-2</c:v>
                </c:pt>
                <c:pt idx="397">
                  <c:v>-1.9880000000000213E-2</c:v>
                </c:pt>
                <c:pt idx="398">
                  <c:v>-1.9639999999999973E-2</c:v>
                </c:pt>
                <c:pt idx="399">
                  <c:v>-1.9279999999999946E-2</c:v>
                </c:pt>
                <c:pt idx="400">
                  <c:v>-1.9190000000000023E-2</c:v>
                </c:pt>
                <c:pt idx="401">
                  <c:v>-1.9340000000000006E-2</c:v>
                </c:pt>
                <c:pt idx="402">
                  <c:v>-1.891999999999992E-2</c:v>
                </c:pt>
                <c:pt idx="403">
                  <c:v>-1.897999999999998E-2</c:v>
                </c:pt>
                <c:pt idx="404">
                  <c:v>-1.904000000000004E-2</c:v>
                </c:pt>
                <c:pt idx="405">
                  <c:v>-1.8769999999999936E-2</c:v>
                </c:pt>
                <c:pt idx="406">
                  <c:v>-1.8530000000000029E-2</c:v>
                </c:pt>
                <c:pt idx="407">
                  <c:v>-1.8260000000000259E-2</c:v>
                </c:pt>
                <c:pt idx="408">
                  <c:v>-1.8230000000000062E-2</c:v>
                </c:pt>
                <c:pt idx="409">
                  <c:v>-1.8230000000000062E-2</c:v>
                </c:pt>
                <c:pt idx="410">
                  <c:v>-1.8139999999999806E-2</c:v>
                </c:pt>
                <c:pt idx="411">
                  <c:v>-1.7929999999999762E-2</c:v>
                </c:pt>
                <c:pt idx="412">
                  <c:v>-1.8110000000000275E-2</c:v>
                </c:pt>
                <c:pt idx="413">
                  <c:v>-1.8020000000000019E-2</c:v>
                </c:pt>
                <c:pt idx="414">
                  <c:v>-1.7899999999999899E-2</c:v>
                </c:pt>
                <c:pt idx="415">
                  <c:v>-1.7899999999999899E-2</c:v>
                </c:pt>
                <c:pt idx="416">
                  <c:v>-1.7540000000000205E-2</c:v>
                </c:pt>
                <c:pt idx="417">
                  <c:v>-1.7689999999999855E-2</c:v>
                </c:pt>
                <c:pt idx="418">
                  <c:v>-1.7720000000000052E-2</c:v>
                </c:pt>
                <c:pt idx="419">
                  <c:v>-1.7329999999999828E-2</c:v>
                </c:pt>
                <c:pt idx="420">
                  <c:v>-1.7480000000000145E-2</c:v>
                </c:pt>
                <c:pt idx="421">
                  <c:v>-1.7510000000000008E-2</c:v>
                </c:pt>
                <c:pt idx="422">
                  <c:v>-1.7270000000000101E-2</c:v>
                </c:pt>
                <c:pt idx="423">
                  <c:v>-1.7210000000000041E-2</c:v>
                </c:pt>
                <c:pt idx="424">
                  <c:v>-1.7030000000000194E-2</c:v>
                </c:pt>
                <c:pt idx="425">
                  <c:v>-1.7299999999999965E-2</c:v>
                </c:pt>
                <c:pt idx="426">
                  <c:v>-1.7149999999999981E-2</c:v>
                </c:pt>
                <c:pt idx="427">
                  <c:v>-1.6999999999999998E-2</c:v>
                </c:pt>
                <c:pt idx="428">
                  <c:v>-1.7120000000000118E-2</c:v>
                </c:pt>
                <c:pt idx="429">
                  <c:v>-1.7089999999999921E-2</c:v>
                </c:pt>
                <c:pt idx="430">
                  <c:v>-1.6999999999999998E-2</c:v>
                </c:pt>
                <c:pt idx="431">
                  <c:v>-1.7149999999999981E-2</c:v>
                </c:pt>
                <c:pt idx="432">
                  <c:v>-1.7449999999999948E-2</c:v>
                </c:pt>
                <c:pt idx="433">
                  <c:v>-1.7420000000000085E-2</c:v>
                </c:pt>
                <c:pt idx="434">
                  <c:v>-1.7330000000000161E-2</c:v>
                </c:pt>
                <c:pt idx="435">
                  <c:v>-1.7419999999999752E-2</c:v>
                </c:pt>
                <c:pt idx="436">
                  <c:v>-1.7570000000000068E-2</c:v>
                </c:pt>
                <c:pt idx="437">
                  <c:v>-1.7570000000000068E-2</c:v>
                </c:pt>
                <c:pt idx="438">
                  <c:v>-1.7480000000000145E-2</c:v>
                </c:pt>
                <c:pt idx="439">
                  <c:v>-1.7599999999999932E-2</c:v>
                </c:pt>
                <c:pt idx="440">
                  <c:v>-1.7809999999999975E-2</c:v>
                </c:pt>
                <c:pt idx="441">
                  <c:v>-1.7720000000000052E-2</c:v>
                </c:pt>
                <c:pt idx="442">
                  <c:v>-1.8080000000000079E-2</c:v>
                </c:pt>
                <c:pt idx="443">
                  <c:v>-1.8080000000000079E-2</c:v>
                </c:pt>
                <c:pt idx="444">
                  <c:v>-1.8259999999999926E-2</c:v>
                </c:pt>
                <c:pt idx="445">
                  <c:v>-1.8199999999999866E-2</c:v>
                </c:pt>
                <c:pt idx="446">
                  <c:v>-1.8259999999999926E-2</c:v>
                </c:pt>
                <c:pt idx="447">
                  <c:v>-1.8349999999999849E-2</c:v>
                </c:pt>
                <c:pt idx="448">
                  <c:v>-1.8530000000000029E-2</c:v>
                </c:pt>
                <c:pt idx="449">
                  <c:v>-1.8319999999999986E-2</c:v>
                </c:pt>
                <c:pt idx="450">
                  <c:v>-1.8110000000000275E-2</c:v>
                </c:pt>
                <c:pt idx="451">
                  <c:v>-1.8230000000000062E-2</c:v>
                </c:pt>
                <c:pt idx="452">
                  <c:v>-1.8200000000000199E-2</c:v>
                </c:pt>
                <c:pt idx="453">
                  <c:v>-1.8290000000000122E-2</c:v>
                </c:pt>
                <c:pt idx="454">
                  <c:v>-1.8200000000000199E-2</c:v>
                </c:pt>
                <c:pt idx="455">
                  <c:v>-1.8380000000000046E-2</c:v>
                </c:pt>
                <c:pt idx="456">
                  <c:v>-1.8319999999999986E-2</c:v>
                </c:pt>
                <c:pt idx="457">
                  <c:v>-1.8200000000000199E-2</c:v>
                </c:pt>
                <c:pt idx="458">
                  <c:v>-1.8140000000000139E-2</c:v>
                </c:pt>
                <c:pt idx="459">
                  <c:v>-1.7990000000000155E-2</c:v>
                </c:pt>
                <c:pt idx="460">
                  <c:v>-1.7990000000000155E-2</c:v>
                </c:pt>
                <c:pt idx="461">
                  <c:v>-1.7989999999999822E-2</c:v>
                </c:pt>
                <c:pt idx="462">
                  <c:v>-1.8080000000000079E-2</c:v>
                </c:pt>
                <c:pt idx="463">
                  <c:v>-1.7839999999999839E-2</c:v>
                </c:pt>
                <c:pt idx="464">
                  <c:v>-1.7899999999999899E-2</c:v>
                </c:pt>
                <c:pt idx="465">
                  <c:v>-1.7659999999999992E-2</c:v>
                </c:pt>
                <c:pt idx="466">
                  <c:v>-1.7780000000000112E-2</c:v>
                </c:pt>
                <c:pt idx="467">
                  <c:v>-1.7419999999999752E-2</c:v>
                </c:pt>
                <c:pt idx="468">
                  <c:v>-1.7299999999999965E-2</c:v>
                </c:pt>
                <c:pt idx="469">
                  <c:v>-1.7299999999999965E-2</c:v>
                </c:pt>
                <c:pt idx="470">
                  <c:v>-1.7299999999999965E-2</c:v>
                </c:pt>
                <c:pt idx="471">
                  <c:v>-1.7269999999999768E-2</c:v>
                </c:pt>
                <c:pt idx="472">
                  <c:v>-1.7029999999999861E-2</c:v>
                </c:pt>
                <c:pt idx="473">
                  <c:v>-1.6940000000000271E-2</c:v>
                </c:pt>
                <c:pt idx="474">
                  <c:v>-1.7120000000000118E-2</c:v>
                </c:pt>
                <c:pt idx="475">
                  <c:v>-1.7239999999999905E-2</c:v>
                </c:pt>
                <c:pt idx="476">
                  <c:v>-1.6999999999999998E-2</c:v>
                </c:pt>
                <c:pt idx="477">
                  <c:v>-1.6729999999999894E-2</c:v>
                </c:pt>
                <c:pt idx="478">
                  <c:v>-1.6699999999999698E-2</c:v>
                </c:pt>
                <c:pt idx="479">
                  <c:v>-1.6639999999999971E-2</c:v>
                </c:pt>
                <c:pt idx="480">
                  <c:v>-1.6610000000000107E-2</c:v>
                </c:pt>
                <c:pt idx="481">
                  <c:v>-1.6729999999999894E-2</c:v>
                </c:pt>
                <c:pt idx="482">
                  <c:v>-1.6609999999999774E-2</c:v>
                </c:pt>
                <c:pt idx="483">
                  <c:v>-1.6399999999999731E-2</c:v>
                </c:pt>
                <c:pt idx="484">
                  <c:v>-1.63700000000002E-2</c:v>
                </c:pt>
                <c:pt idx="485">
                  <c:v>-1.6010000000000173E-2</c:v>
                </c:pt>
                <c:pt idx="486">
                  <c:v>-1.60699999999999E-2</c:v>
                </c:pt>
                <c:pt idx="487">
                  <c:v>-1.580000000000013E-2</c:v>
                </c:pt>
                <c:pt idx="488">
                  <c:v>-1.60699999999999E-2</c:v>
                </c:pt>
                <c:pt idx="489">
                  <c:v>-1.5829999999999993E-2</c:v>
                </c:pt>
                <c:pt idx="490">
                  <c:v>-1.5829999999999993E-2</c:v>
                </c:pt>
                <c:pt idx="491">
                  <c:v>-1.568000000000001E-2</c:v>
                </c:pt>
                <c:pt idx="492">
                  <c:v>-1.5709999999999873E-2</c:v>
                </c:pt>
                <c:pt idx="493">
                  <c:v>-1.5649999999999813E-2</c:v>
                </c:pt>
                <c:pt idx="494">
                  <c:v>-1.5589999999999753E-2</c:v>
                </c:pt>
                <c:pt idx="495">
                  <c:v>-1.5650000000000146E-2</c:v>
                </c:pt>
                <c:pt idx="496">
                  <c:v>-1.5410000000000239E-2</c:v>
                </c:pt>
                <c:pt idx="497">
                  <c:v>-1.5289999999999786E-2</c:v>
                </c:pt>
                <c:pt idx="498">
                  <c:v>-1.537999999999971E-2</c:v>
                </c:pt>
                <c:pt idx="499">
                  <c:v>-1.5110000000000273E-2</c:v>
                </c:pt>
                <c:pt idx="500">
                  <c:v>-1.5020000000000016E-2</c:v>
                </c:pt>
                <c:pt idx="501">
                  <c:v>-1.5109999999999939E-2</c:v>
                </c:pt>
                <c:pt idx="502">
                  <c:v>-1.5049999999999879E-2</c:v>
                </c:pt>
                <c:pt idx="503">
                  <c:v>-1.4990000000000153E-2</c:v>
                </c:pt>
                <c:pt idx="504">
                  <c:v>-1.4959999999999956E-2</c:v>
                </c:pt>
                <c:pt idx="505">
                  <c:v>-1.4809999999999972E-2</c:v>
                </c:pt>
                <c:pt idx="506">
                  <c:v>-1.4720000000000049E-2</c:v>
                </c:pt>
                <c:pt idx="507">
                  <c:v>-1.4750000000000246E-2</c:v>
                </c:pt>
                <c:pt idx="508">
                  <c:v>-1.4689999999999852E-2</c:v>
                </c:pt>
                <c:pt idx="509">
                  <c:v>-1.4540000000000202E-2</c:v>
                </c:pt>
                <c:pt idx="510">
                  <c:v>-1.4569999999999732E-2</c:v>
                </c:pt>
                <c:pt idx="511">
                  <c:v>-1.4389999999999886E-2</c:v>
                </c:pt>
                <c:pt idx="512">
                  <c:v>-1.4539999999999869E-2</c:v>
                </c:pt>
                <c:pt idx="513">
                  <c:v>-1.4570000000000066E-2</c:v>
                </c:pt>
                <c:pt idx="514">
                  <c:v>-1.4570000000000066E-2</c:v>
                </c:pt>
                <c:pt idx="515">
                  <c:v>-1.4599999999999929E-2</c:v>
                </c:pt>
                <c:pt idx="516">
                  <c:v>-1.4749999999999912E-2</c:v>
                </c:pt>
                <c:pt idx="517">
                  <c:v>-1.4330000000000159E-2</c:v>
                </c:pt>
                <c:pt idx="518">
                  <c:v>-1.4629999999999792E-2</c:v>
                </c:pt>
                <c:pt idx="519">
                  <c:v>-1.4360000000000022E-2</c:v>
                </c:pt>
                <c:pt idx="520">
                  <c:v>-1.4060000000000055E-2</c:v>
                </c:pt>
                <c:pt idx="521">
                  <c:v>-1.3939999999999935E-2</c:v>
                </c:pt>
                <c:pt idx="522">
                  <c:v>-1.3849999999999679E-2</c:v>
                </c:pt>
                <c:pt idx="523">
                  <c:v>-1.3460000000000121E-2</c:v>
                </c:pt>
                <c:pt idx="524">
                  <c:v>-1.3250000000000078E-2</c:v>
                </c:pt>
                <c:pt idx="525">
                  <c:v>-1.3010000000000171E-2</c:v>
                </c:pt>
                <c:pt idx="526">
                  <c:v>-1.2740000000000067E-2</c:v>
                </c:pt>
                <c:pt idx="527">
                  <c:v>-1.2590000000000084E-2</c:v>
                </c:pt>
                <c:pt idx="528">
                  <c:v>-1.193000000000009E-2</c:v>
                </c:pt>
                <c:pt idx="529">
                  <c:v>-1.1899999999999893E-2</c:v>
                </c:pt>
                <c:pt idx="530">
                  <c:v>-1.168999999999985E-2</c:v>
                </c:pt>
                <c:pt idx="531">
                  <c:v>-1.1149999999999976E-2</c:v>
                </c:pt>
                <c:pt idx="532">
                  <c:v>-1.0999999999999992E-2</c:v>
                </c:pt>
                <c:pt idx="533">
                  <c:v>-1.0639999999999965E-2</c:v>
                </c:pt>
                <c:pt idx="534">
                  <c:v>-1.0489999999999982E-2</c:v>
                </c:pt>
                <c:pt idx="535">
                  <c:v>-1.0190000000000015E-2</c:v>
                </c:pt>
                <c:pt idx="536">
                  <c:v>-9.8599999999998515E-3</c:v>
                </c:pt>
                <c:pt idx="537">
                  <c:v>-9.9199999999999115E-3</c:v>
                </c:pt>
                <c:pt idx="538">
                  <c:v>-9.5300000000000211E-3</c:v>
                </c:pt>
                <c:pt idx="539">
                  <c:v>-9.3800000000000376E-3</c:v>
                </c:pt>
                <c:pt idx="540">
                  <c:v>-9.0200000000000106E-3</c:v>
                </c:pt>
                <c:pt idx="541">
                  <c:v>-8.4499999999999402E-3</c:v>
                </c:pt>
                <c:pt idx="542">
                  <c:v>-8.4499999999999402E-3</c:v>
                </c:pt>
                <c:pt idx="543">
                  <c:v>-8.3900000000002133E-3</c:v>
                </c:pt>
                <c:pt idx="544">
                  <c:v>-8.3900000000002133E-3</c:v>
                </c:pt>
                <c:pt idx="545">
                  <c:v>-8.5400000000001967E-3</c:v>
                </c:pt>
                <c:pt idx="546">
                  <c:v>-7.9999999999999898E-3</c:v>
                </c:pt>
                <c:pt idx="547">
                  <c:v>-8.0600000000000498E-3</c:v>
                </c:pt>
                <c:pt idx="548">
                  <c:v>-7.7299999999998863E-3</c:v>
                </c:pt>
                <c:pt idx="549">
                  <c:v>-7.6100000000000993E-3</c:v>
                </c:pt>
                <c:pt idx="550">
                  <c:v>-7.7300000000002193E-3</c:v>
                </c:pt>
                <c:pt idx="551">
                  <c:v>-7.5500000000000393E-3</c:v>
                </c:pt>
                <c:pt idx="552">
                  <c:v>-7.5500000000000393E-3</c:v>
                </c:pt>
                <c:pt idx="553">
                  <c:v>-7.4599999999997828E-3</c:v>
                </c:pt>
                <c:pt idx="554">
                  <c:v>-7.2199999999998758E-3</c:v>
                </c:pt>
                <c:pt idx="555">
                  <c:v>-7.2799999999999358E-3</c:v>
                </c:pt>
                <c:pt idx="556">
                  <c:v>-7.0100000000001654E-3</c:v>
                </c:pt>
                <c:pt idx="557">
                  <c:v>-6.8000000000001219E-3</c:v>
                </c:pt>
                <c:pt idx="558">
                  <c:v>-6.5300000000000184E-3</c:v>
                </c:pt>
                <c:pt idx="559">
                  <c:v>-6.2300000000000515E-3</c:v>
                </c:pt>
                <c:pt idx="560">
                  <c:v>-6.4999999999998219E-3</c:v>
                </c:pt>
                <c:pt idx="561">
                  <c:v>-6.1699999999999915E-3</c:v>
                </c:pt>
                <c:pt idx="562">
                  <c:v>-6.0500000000002045E-3</c:v>
                </c:pt>
                <c:pt idx="563">
                  <c:v>-5.6299999999997845E-3</c:v>
                </c:pt>
                <c:pt idx="564">
                  <c:v>-5.2999999999999541E-3</c:v>
                </c:pt>
                <c:pt idx="565">
                  <c:v>-4.8800000000002001E-3</c:v>
                </c:pt>
                <c:pt idx="566">
                  <c:v>-4.8199999999998071E-3</c:v>
                </c:pt>
                <c:pt idx="567">
                  <c:v>-4.6399999999999601E-3</c:v>
                </c:pt>
                <c:pt idx="568">
                  <c:v>-4.4899999999999766E-3</c:v>
                </c:pt>
                <c:pt idx="569">
                  <c:v>-4.6100000000000967E-3</c:v>
                </c:pt>
                <c:pt idx="570">
                  <c:v>-4.2199999999998732E-3</c:v>
                </c:pt>
                <c:pt idx="571">
                  <c:v>-3.8600000000001793E-3</c:v>
                </c:pt>
                <c:pt idx="572">
                  <c:v>-3.5599999999998792E-3</c:v>
                </c:pt>
                <c:pt idx="573">
                  <c:v>-3.8900000000000427E-3</c:v>
                </c:pt>
                <c:pt idx="574">
                  <c:v>-3.7100000000001958E-3</c:v>
                </c:pt>
                <c:pt idx="575">
                  <c:v>-3.3199999999999723E-3</c:v>
                </c:pt>
                <c:pt idx="576">
                  <c:v>-3.5000000000001523E-3</c:v>
                </c:pt>
                <c:pt idx="577">
                  <c:v>-3.2899999999997757E-3</c:v>
                </c:pt>
                <c:pt idx="578">
                  <c:v>-3.1999999999998523E-3</c:v>
                </c:pt>
                <c:pt idx="579">
                  <c:v>-3.0500000000002019E-3</c:v>
                </c:pt>
                <c:pt idx="580">
                  <c:v>-3.1399999999997923E-3</c:v>
                </c:pt>
                <c:pt idx="581">
                  <c:v>-3.1099999999999288E-3</c:v>
                </c:pt>
                <c:pt idx="582">
                  <c:v>-2.8700000000000218E-3</c:v>
                </c:pt>
                <c:pt idx="583">
                  <c:v>-2.7200000000000384E-3</c:v>
                </c:pt>
                <c:pt idx="584">
                  <c:v>-2.6899999999998418E-3</c:v>
                </c:pt>
                <c:pt idx="585">
                  <c:v>-2.7200000000000384E-3</c:v>
                </c:pt>
                <c:pt idx="586">
                  <c:v>-2.7500000000002349E-3</c:v>
                </c:pt>
                <c:pt idx="587">
                  <c:v>-2.4499999999999349E-3</c:v>
                </c:pt>
                <c:pt idx="588">
                  <c:v>-2.5999999999999183E-3</c:v>
                </c:pt>
                <c:pt idx="589">
                  <c:v>-2.5999999999999183E-3</c:v>
                </c:pt>
                <c:pt idx="590">
                  <c:v>-2.4500000000002679E-3</c:v>
                </c:pt>
                <c:pt idx="591">
                  <c:v>-2.4499999999999349E-3</c:v>
                </c:pt>
                <c:pt idx="592">
                  <c:v>-2.4800000000001314E-3</c:v>
                </c:pt>
                <c:pt idx="593">
                  <c:v>-2.4799999999997983E-3</c:v>
                </c:pt>
                <c:pt idx="594">
                  <c:v>-2.4200000000000714E-3</c:v>
                </c:pt>
                <c:pt idx="595">
                  <c:v>-2.2700000000000879E-3</c:v>
                </c:pt>
                <c:pt idx="596">
                  <c:v>-2.030000000000181E-3</c:v>
                </c:pt>
                <c:pt idx="597">
                  <c:v>-2.0899999999999079E-3</c:v>
                </c:pt>
                <c:pt idx="598">
                  <c:v>-2.0600000000000444E-3</c:v>
                </c:pt>
                <c:pt idx="599">
                  <c:v>-1.550000000000034E-3</c:v>
                </c:pt>
                <c:pt idx="600">
                  <c:v>-1.369999999999854E-3</c:v>
                </c:pt>
                <c:pt idx="601">
                  <c:v>-1.369999999999854E-3</c:v>
                </c:pt>
                <c:pt idx="602">
                  <c:v>-1.1000000000000835E-3</c:v>
                </c:pt>
                <c:pt idx="603">
                  <c:v>-6.5000000000013311E-4</c:v>
                </c:pt>
                <c:pt idx="604">
                  <c:v>-1.0999999999992613E-4</c:v>
                </c:pt>
                <c:pt idx="605">
                  <c:v>1.0000000000011736E-4</c:v>
                </c:pt>
                <c:pt idx="606">
                  <c:v>2.2000000000023737E-4</c:v>
                </c:pt>
                <c:pt idx="607">
                  <c:v>3.3999999999969124E-4</c:v>
                </c:pt>
                <c:pt idx="608">
                  <c:v>5.500000000000678E-4</c:v>
                </c:pt>
                <c:pt idx="609">
                  <c:v>4.0000000000008432E-4</c:v>
                </c:pt>
                <c:pt idx="610">
                  <c:v>9.0999999999976169E-4</c:v>
                </c:pt>
                <c:pt idx="611">
                  <c:v>1.3299999999998487E-3</c:v>
                </c:pt>
                <c:pt idx="612">
                  <c:v>1.5999999999999522E-3</c:v>
                </c:pt>
                <c:pt idx="613">
                  <c:v>1.3600000000000452E-3</c:v>
                </c:pt>
                <c:pt idx="614">
                  <c:v>1.6899999999998756E-3</c:v>
                </c:pt>
                <c:pt idx="615">
                  <c:v>1.9299999999997826E-3</c:v>
                </c:pt>
                <c:pt idx="616">
                  <c:v>2.2899999999998095E-3</c:v>
                </c:pt>
                <c:pt idx="617">
                  <c:v>2.4100000000002626E-3</c:v>
                </c:pt>
                <c:pt idx="618">
                  <c:v>2.5300000000000496E-3</c:v>
                </c:pt>
                <c:pt idx="619">
                  <c:v>2.8600000000002131E-3</c:v>
                </c:pt>
                <c:pt idx="620">
                  <c:v>2.559999999999913E-3</c:v>
                </c:pt>
                <c:pt idx="621">
                  <c:v>2.85999999999988E-3</c:v>
                </c:pt>
                <c:pt idx="622">
                  <c:v>2.8600000000002131E-3</c:v>
                </c:pt>
                <c:pt idx="623">
                  <c:v>3.0100000000001965E-3</c:v>
                </c:pt>
                <c:pt idx="624">
                  <c:v>3.3100000000001635E-3</c:v>
                </c:pt>
                <c:pt idx="625">
                  <c:v>3.3100000000001635E-3</c:v>
                </c:pt>
                <c:pt idx="626">
                  <c:v>3.5499999999997374E-3</c:v>
                </c:pt>
                <c:pt idx="627">
                  <c:v>3.6700000000001905E-3</c:v>
                </c:pt>
                <c:pt idx="628">
                  <c:v>3.8799999999999009E-3</c:v>
                </c:pt>
                <c:pt idx="629">
                  <c:v>3.6399999999999939E-3</c:v>
                </c:pt>
                <c:pt idx="630">
                  <c:v>3.7600000000001139E-3</c:v>
                </c:pt>
                <c:pt idx="631">
                  <c:v>4.0300000000002174E-3</c:v>
                </c:pt>
                <c:pt idx="632">
                  <c:v>3.8500000000000374E-3</c:v>
                </c:pt>
                <c:pt idx="633">
                  <c:v>3.820000000000174E-3</c:v>
                </c:pt>
                <c:pt idx="634">
                  <c:v>3.8799999999999009E-3</c:v>
                </c:pt>
                <c:pt idx="635">
                  <c:v>4.0000000000000209E-3</c:v>
                </c:pt>
                <c:pt idx="636">
                  <c:v>4.0300000000002174E-3</c:v>
                </c:pt>
                <c:pt idx="637">
                  <c:v>4.0000000000000209E-3</c:v>
                </c:pt>
                <c:pt idx="638">
                  <c:v>4.4200000000001079E-3</c:v>
                </c:pt>
                <c:pt idx="639">
                  <c:v>4.2699999999997913E-3</c:v>
                </c:pt>
                <c:pt idx="640">
                  <c:v>4.3600000000000479E-3</c:v>
                </c:pt>
                <c:pt idx="641">
                  <c:v>4.0599999999997478E-3</c:v>
                </c:pt>
                <c:pt idx="642">
                  <c:v>4.4200000000001079E-3</c:v>
                </c:pt>
                <c:pt idx="643">
                  <c:v>4.3300000000001844E-3</c:v>
                </c:pt>
                <c:pt idx="644">
                  <c:v>4.4199999999997748E-3</c:v>
                </c:pt>
                <c:pt idx="645">
                  <c:v>4.4499999999999713E-3</c:v>
                </c:pt>
                <c:pt idx="646">
                  <c:v>4.6900000000002114E-3</c:v>
                </c:pt>
                <c:pt idx="647">
                  <c:v>4.9599999999999818E-3</c:v>
                </c:pt>
                <c:pt idx="648">
                  <c:v>5.0200000000000418E-3</c:v>
                </c:pt>
                <c:pt idx="649">
                  <c:v>5.2299999999997522E-3</c:v>
                </c:pt>
                <c:pt idx="650">
                  <c:v>5.1099999999999653E-3</c:v>
                </c:pt>
                <c:pt idx="651">
                  <c:v>5.1399999999998287E-3</c:v>
                </c:pt>
                <c:pt idx="652">
                  <c:v>5.1400000000001618E-3</c:v>
                </c:pt>
                <c:pt idx="653">
                  <c:v>5.3200000000000087E-3</c:v>
                </c:pt>
                <c:pt idx="654">
                  <c:v>5.7400000000000957E-3</c:v>
                </c:pt>
                <c:pt idx="655">
                  <c:v>5.5899999999997792E-3</c:v>
                </c:pt>
                <c:pt idx="656">
                  <c:v>5.5600000000002488E-3</c:v>
                </c:pt>
                <c:pt idx="657">
                  <c:v>5.7099999999998992E-3</c:v>
                </c:pt>
                <c:pt idx="658">
                  <c:v>5.8900000000000792E-3</c:v>
                </c:pt>
                <c:pt idx="659">
                  <c:v>6.3400000000000296E-3</c:v>
                </c:pt>
                <c:pt idx="660">
                  <c:v>6.4899999999996801E-3</c:v>
                </c:pt>
                <c:pt idx="661">
                  <c:v>6.8500000000000401E-3</c:v>
                </c:pt>
                <c:pt idx="662">
                  <c:v>7.029999999999887E-3</c:v>
                </c:pt>
                <c:pt idx="663">
                  <c:v>7.2999999999999905E-3</c:v>
                </c:pt>
                <c:pt idx="664">
                  <c:v>7.5399999999998975E-3</c:v>
                </c:pt>
                <c:pt idx="665">
                  <c:v>7.7799999999998044E-3</c:v>
                </c:pt>
                <c:pt idx="666">
                  <c:v>8.0199999999997114E-3</c:v>
                </c:pt>
                <c:pt idx="667">
                  <c:v>8.2899999999998149E-3</c:v>
                </c:pt>
                <c:pt idx="668">
                  <c:v>8.8899999999997488E-3</c:v>
                </c:pt>
                <c:pt idx="669">
                  <c:v>9.0999999999997923E-3</c:v>
                </c:pt>
                <c:pt idx="670">
                  <c:v>9.2799999999999723E-3</c:v>
                </c:pt>
                <c:pt idx="671">
                  <c:v>9.7300000000002558E-3</c:v>
                </c:pt>
                <c:pt idx="672">
                  <c:v>1.0000000000000026E-2</c:v>
                </c:pt>
                <c:pt idx="673">
                  <c:v>1.0420000000000113E-2</c:v>
                </c:pt>
                <c:pt idx="674">
                  <c:v>1.0630000000000157E-2</c:v>
                </c:pt>
                <c:pt idx="675">
                  <c:v>1.0870000000000064E-2</c:v>
                </c:pt>
                <c:pt idx="676">
                  <c:v>1.1049999999999911E-2</c:v>
                </c:pt>
                <c:pt idx="677">
                  <c:v>1.1349999999999878E-2</c:v>
                </c:pt>
                <c:pt idx="678">
                  <c:v>1.1710000000000238E-2</c:v>
                </c:pt>
                <c:pt idx="679">
                  <c:v>1.1980000000000008E-2</c:v>
                </c:pt>
                <c:pt idx="680">
                  <c:v>1.2249999999999778E-2</c:v>
                </c:pt>
                <c:pt idx="681">
                  <c:v>1.2429999999999958E-2</c:v>
                </c:pt>
                <c:pt idx="682">
                  <c:v>1.2219999999999915E-2</c:v>
                </c:pt>
                <c:pt idx="683">
                  <c:v>1.2879999999999909E-2</c:v>
                </c:pt>
                <c:pt idx="684">
                  <c:v>1.3029999999999892E-2</c:v>
                </c:pt>
                <c:pt idx="685">
                  <c:v>1.3030000000000225E-2</c:v>
                </c:pt>
                <c:pt idx="686">
                  <c:v>1.3150000000000012E-2</c:v>
                </c:pt>
                <c:pt idx="687">
                  <c:v>1.3089999999999952E-2</c:v>
                </c:pt>
                <c:pt idx="688">
                  <c:v>1.2969999999999832E-2</c:v>
                </c:pt>
                <c:pt idx="689">
                  <c:v>1.3540000000000236E-2</c:v>
                </c:pt>
                <c:pt idx="690">
                  <c:v>1.3360000000000056E-2</c:v>
                </c:pt>
                <c:pt idx="691">
                  <c:v>1.3210000000000072E-2</c:v>
                </c:pt>
                <c:pt idx="692">
                  <c:v>1.3869999999999733E-2</c:v>
                </c:pt>
                <c:pt idx="693">
                  <c:v>1.3869999999999733E-2</c:v>
                </c:pt>
                <c:pt idx="694">
                  <c:v>1.408000000000011E-2</c:v>
                </c:pt>
                <c:pt idx="695">
                  <c:v>1.4380000000000077E-2</c:v>
                </c:pt>
                <c:pt idx="696">
                  <c:v>1.4350000000000213E-2</c:v>
                </c:pt>
                <c:pt idx="697">
                  <c:v>1.447E-2</c:v>
                </c:pt>
                <c:pt idx="698">
                  <c:v>1.440999999999994E-2</c:v>
                </c:pt>
                <c:pt idx="699">
                  <c:v>1.459000000000012E-2</c:v>
                </c:pt>
                <c:pt idx="700">
                  <c:v>1.4830000000000027E-2</c:v>
                </c:pt>
                <c:pt idx="701">
                  <c:v>1.5160000000000191E-2</c:v>
                </c:pt>
                <c:pt idx="702">
                  <c:v>1.5069999999999934E-2</c:v>
                </c:pt>
                <c:pt idx="703">
                  <c:v>1.5369999999999901E-2</c:v>
                </c:pt>
                <c:pt idx="704">
                  <c:v>1.5309999999999841E-2</c:v>
                </c:pt>
                <c:pt idx="705">
                  <c:v>1.5190000000000054E-2</c:v>
                </c:pt>
                <c:pt idx="706">
                  <c:v>1.5250000000000114E-2</c:v>
                </c:pt>
                <c:pt idx="707">
                  <c:v>1.5069999999999934E-2</c:v>
                </c:pt>
                <c:pt idx="708">
                  <c:v>1.5279999999999978E-2</c:v>
                </c:pt>
                <c:pt idx="709">
                  <c:v>1.5340000000000038E-2</c:v>
                </c:pt>
                <c:pt idx="710">
                  <c:v>1.5490000000000021E-2</c:v>
                </c:pt>
                <c:pt idx="711">
                  <c:v>1.5490000000000021E-2</c:v>
                </c:pt>
                <c:pt idx="712">
                  <c:v>1.5579999999999945E-2</c:v>
                </c:pt>
                <c:pt idx="713">
                  <c:v>1.5460000000000158E-2</c:v>
                </c:pt>
                <c:pt idx="714">
                  <c:v>1.5309999999999841E-2</c:v>
                </c:pt>
                <c:pt idx="715">
                  <c:v>1.5579999999999945E-2</c:v>
                </c:pt>
                <c:pt idx="716">
                  <c:v>1.5759999999999792E-2</c:v>
                </c:pt>
                <c:pt idx="717">
                  <c:v>1.5490000000000021E-2</c:v>
                </c:pt>
                <c:pt idx="718">
                  <c:v>1.5699999999999732E-2</c:v>
                </c:pt>
                <c:pt idx="719">
                  <c:v>1.6239999999999939E-2</c:v>
                </c:pt>
                <c:pt idx="720">
                  <c:v>1.5880000000000245E-2</c:v>
                </c:pt>
                <c:pt idx="721">
                  <c:v>1.6150000000000015E-2</c:v>
                </c:pt>
                <c:pt idx="722">
                  <c:v>1.6389999999999922E-2</c:v>
                </c:pt>
                <c:pt idx="723">
                  <c:v>1.6749999999999949E-2</c:v>
                </c:pt>
                <c:pt idx="724">
                  <c:v>1.6810000000000009E-2</c:v>
                </c:pt>
                <c:pt idx="725">
                  <c:v>1.6989999999999856E-2</c:v>
                </c:pt>
                <c:pt idx="726">
                  <c:v>1.7410000000000276E-2</c:v>
                </c:pt>
                <c:pt idx="727">
                  <c:v>1.7380000000000079E-2</c:v>
                </c:pt>
                <c:pt idx="728">
                  <c:v>1.7590000000000123E-2</c:v>
                </c:pt>
                <c:pt idx="729">
                  <c:v>1.783000000000003E-2</c:v>
                </c:pt>
                <c:pt idx="730">
                  <c:v>1.7980000000000013E-2</c:v>
                </c:pt>
                <c:pt idx="731">
                  <c:v>1.852000000000022E-2</c:v>
                </c:pt>
                <c:pt idx="732">
                  <c:v>1.8370000000000237E-2</c:v>
                </c:pt>
                <c:pt idx="733">
                  <c:v>1.80999999999998E-2</c:v>
                </c:pt>
                <c:pt idx="734">
                  <c:v>1.8730000000000264E-2</c:v>
                </c:pt>
                <c:pt idx="735">
                  <c:v>1.8850000000000051E-2</c:v>
                </c:pt>
                <c:pt idx="736">
                  <c:v>1.8759999999999794E-2</c:v>
                </c:pt>
                <c:pt idx="737">
                  <c:v>1.9210000000000078E-2</c:v>
                </c:pt>
                <c:pt idx="738">
                  <c:v>1.9270000000000138E-2</c:v>
                </c:pt>
                <c:pt idx="739">
                  <c:v>1.9870000000000072E-2</c:v>
                </c:pt>
                <c:pt idx="740">
                  <c:v>1.9959999999999995E-2</c:v>
                </c:pt>
                <c:pt idx="741">
                  <c:v>1.9720000000000088E-2</c:v>
                </c:pt>
                <c:pt idx="742">
                  <c:v>2.0170000000000039E-2</c:v>
                </c:pt>
                <c:pt idx="743">
                  <c:v>2.0470000000000006E-2</c:v>
                </c:pt>
                <c:pt idx="744">
                  <c:v>2.0139999999999842E-2</c:v>
                </c:pt>
                <c:pt idx="745">
                  <c:v>2.0259999999999962E-2</c:v>
                </c:pt>
                <c:pt idx="746">
                  <c:v>2.0830000000000033E-2</c:v>
                </c:pt>
                <c:pt idx="747">
                  <c:v>2.0919999999999956E-2</c:v>
                </c:pt>
                <c:pt idx="748">
                  <c:v>2.1279999999999983E-2</c:v>
                </c:pt>
                <c:pt idx="749">
                  <c:v>2.1490000000000026E-2</c:v>
                </c:pt>
                <c:pt idx="750">
                  <c:v>2.1490000000000026E-2</c:v>
                </c:pt>
                <c:pt idx="751">
                  <c:v>2.1429999999999966E-2</c:v>
                </c:pt>
                <c:pt idx="752">
                  <c:v>2.1879999999999917E-2</c:v>
                </c:pt>
                <c:pt idx="753">
                  <c:v>2.1550000000000086E-2</c:v>
                </c:pt>
                <c:pt idx="754">
                  <c:v>2.2179999999999884E-2</c:v>
                </c:pt>
                <c:pt idx="755">
                  <c:v>2.2360000000000064E-2</c:v>
                </c:pt>
                <c:pt idx="756">
                  <c:v>2.2510000000000047E-2</c:v>
                </c:pt>
                <c:pt idx="757">
                  <c:v>2.2420000000000124E-2</c:v>
                </c:pt>
                <c:pt idx="758">
                  <c:v>2.2810000000000014E-2</c:v>
                </c:pt>
                <c:pt idx="759">
                  <c:v>2.2300000000000004E-2</c:v>
                </c:pt>
                <c:pt idx="760">
                  <c:v>2.1910000000000113E-2</c:v>
                </c:pt>
                <c:pt idx="761">
                  <c:v>2.1520000000000223E-2</c:v>
                </c:pt>
                <c:pt idx="762">
                  <c:v>2.139999999999977E-2</c:v>
                </c:pt>
                <c:pt idx="763">
                  <c:v>2.1040000000000076E-2</c:v>
                </c:pt>
                <c:pt idx="764">
                  <c:v>2.0290000000000159E-2</c:v>
                </c:pt>
                <c:pt idx="765">
                  <c:v>1.9840000000000208E-2</c:v>
                </c:pt>
                <c:pt idx="766">
                  <c:v>1.9119999999999821E-2</c:v>
                </c:pt>
                <c:pt idx="767">
                  <c:v>1.8669999999999871E-2</c:v>
                </c:pt>
                <c:pt idx="768">
                  <c:v>1.801000000000021E-2</c:v>
                </c:pt>
                <c:pt idx="769">
                  <c:v>1.7290000000000156E-2</c:v>
                </c:pt>
                <c:pt idx="770">
                  <c:v>1.6899999999999932E-2</c:v>
                </c:pt>
                <c:pt idx="771">
                  <c:v>1.6449999999999982E-2</c:v>
                </c:pt>
                <c:pt idx="772">
                  <c:v>1.5850000000000048E-2</c:v>
                </c:pt>
                <c:pt idx="773">
                  <c:v>1.4860000000000224E-2</c:v>
                </c:pt>
                <c:pt idx="774">
                  <c:v>1.4890000000000087E-2</c:v>
                </c:pt>
                <c:pt idx="775">
                  <c:v>1.4259999999999957E-2</c:v>
                </c:pt>
                <c:pt idx="776">
                  <c:v>1.402000000000005E-2</c:v>
                </c:pt>
                <c:pt idx="777">
                  <c:v>1.3780000000000143E-2</c:v>
                </c:pt>
                <c:pt idx="778">
                  <c:v>1.3449999999999979E-2</c:v>
                </c:pt>
                <c:pt idx="779">
                  <c:v>1.3119999999999816E-2</c:v>
                </c:pt>
                <c:pt idx="780">
                  <c:v>1.3090000000000285E-2</c:v>
                </c:pt>
                <c:pt idx="781">
                  <c:v>1.2909999999999772E-2</c:v>
                </c:pt>
                <c:pt idx="782">
                  <c:v>1.2879999999999909E-2</c:v>
                </c:pt>
                <c:pt idx="783">
                  <c:v>1.2730000000000258E-2</c:v>
                </c:pt>
                <c:pt idx="784">
                  <c:v>1.2550000000000078E-2</c:v>
                </c:pt>
                <c:pt idx="785">
                  <c:v>1.2640000000000002E-2</c:v>
                </c:pt>
                <c:pt idx="786">
                  <c:v>1.2789999999999985E-2</c:v>
                </c:pt>
                <c:pt idx="787">
                  <c:v>1.2609999999999805E-2</c:v>
                </c:pt>
                <c:pt idx="788">
                  <c:v>1.2579999999999942E-2</c:v>
                </c:pt>
                <c:pt idx="789">
                  <c:v>1.2849999999999712E-2</c:v>
                </c:pt>
                <c:pt idx="790">
                  <c:v>1.2699999999999729E-2</c:v>
                </c:pt>
                <c:pt idx="791">
                  <c:v>1.3210000000000072E-2</c:v>
                </c:pt>
                <c:pt idx="792">
                  <c:v>1.3239999999999936E-2</c:v>
                </c:pt>
                <c:pt idx="793">
                  <c:v>1.371999999999975E-2</c:v>
                </c:pt>
                <c:pt idx="794">
                  <c:v>1.395999999999999E-2</c:v>
                </c:pt>
                <c:pt idx="795">
                  <c:v>1.4379999999999744E-2</c:v>
                </c:pt>
                <c:pt idx="796">
                  <c:v>1.4559999999999924E-2</c:v>
                </c:pt>
                <c:pt idx="797">
                  <c:v>1.5190000000000054E-2</c:v>
                </c:pt>
                <c:pt idx="798">
                  <c:v>1.5520000000000218E-2</c:v>
                </c:pt>
                <c:pt idx="799">
                  <c:v>1.5879999999999912E-2</c:v>
                </c:pt>
                <c:pt idx="800">
                  <c:v>1.5789999999999988E-2</c:v>
                </c:pt>
                <c:pt idx="801">
                  <c:v>1.6210000000000075E-2</c:v>
                </c:pt>
                <c:pt idx="802">
                  <c:v>1.6540000000000239E-2</c:v>
                </c:pt>
                <c:pt idx="803">
                  <c:v>1.6870000000000069E-2</c:v>
                </c:pt>
                <c:pt idx="804">
                  <c:v>1.7139999999999839E-2</c:v>
                </c:pt>
                <c:pt idx="805">
                  <c:v>1.7799999999999833E-2</c:v>
                </c:pt>
                <c:pt idx="806">
                  <c:v>1.8429999999999964E-2</c:v>
                </c:pt>
                <c:pt idx="807">
                  <c:v>1.8970000000000171E-2</c:v>
                </c:pt>
                <c:pt idx="808">
                  <c:v>1.9389999999999925E-2</c:v>
                </c:pt>
                <c:pt idx="809">
                  <c:v>1.9210000000000078E-2</c:v>
                </c:pt>
                <c:pt idx="810">
                  <c:v>1.9959999999999995E-2</c:v>
                </c:pt>
                <c:pt idx="811">
                  <c:v>2.0529999999999732E-2</c:v>
                </c:pt>
                <c:pt idx="812">
                  <c:v>2.0890000000000093E-2</c:v>
                </c:pt>
                <c:pt idx="813">
                  <c:v>2.1370000000000239E-2</c:v>
                </c:pt>
                <c:pt idx="814">
                  <c:v>2.227000000000014E-2</c:v>
                </c:pt>
                <c:pt idx="815">
                  <c:v>2.3019999999999725E-2</c:v>
                </c:pt>
                <c:pt idx="816">
                  <c:v>2.3589999999999795E-2</c:v>
                </c:pt>
                <c:pt idx="817">
                  <c:v>2.4160000000000199E-2</c:v>
                </c:pt>
                <c:pt idx="818">
                  <c:v>2.4490000000000029E-2</c:v>
                </c:pt>
                <c:pt idx="819">
                  <c:v>2.526999999999981E-2</c:v>
                </c:pt>
                <c:pt idx="820">
                  <c:v>2.6109999999999984E-2</c:v>
                </c:pt>
                <c:pt idx="821">
                  <c:v>2.6950000000000158E-2</c:v>
                </c:pt>
                <c:pt idx="822">
                  <c:v>2.7760000000000135E-2</c:v>
                </c:pt>
                <c:pt idx="823">
                  <c:v>2.8419999999999796E-2</c:v>
                </c:pt>
                <c:pt idx="824">
                  <c:v>2.905000000000026E-2</c:v>
                </c:pt>
                <c:pt idx="825">
                  <c:v>2.9619999999999997E-2</c:v>
                </c:pt>
                <c:pt idx="826">
                  <c:v>3.0190000000000067E-2</c:v>
                </c:pt>
                <c:pt idx="827">
                  <c:v>3.0460000000000171E-2</c:v>
                </c:pt>
                <c:pt idx="828">
                  <c:v>3.1270000000000145E-2</c:v>
                </c:pt>
                <c:pt idx="829">
                  <c:v>3.1930000000000139E-2</c:v>
                </c:pt>
                <c:pt idx="830">
                  <c:v>3.2559999999999936E-2</c:v>
                </c:pt>
                <c:pt idx="831">
                  <c:v>3.2380000000000089E-2</c:v>
                </c:pt>
                <c:pt idx="832">
                  <c:v>3.270999999999992E-2</c:v>
                </c:pt>
                <c:pt idx="833">
                  <c:v>3.276999999999998E-2</c:v>
                </c:pt>
                <c:pt idx="834">
                  <c:v>3.3579999999999957E-2</c:v>
                </c:pt>
                <c:pt idx="835">
                  <c:v>3.346000000000017E-2</c:v>
                </c:pt>
                <c:pt idx="836">
                  <c:v>3.4089999999999968E-2</c:v>
                </c:pt>
                <c:pt idx="837">
                  <c:v>3.3730000000000274E-2</c:v>
                </c:pt>
                <c:pt idx="838">
                  <c:v>3.3909999999999788E-2</c:v>
                </c:pt>
                <c:pt idx="839">
                  <c:v>3.3640000000000017E-2</c:v>
                </c:pt>
                <c:pt idx="840">
                  <c:v>3.3549999999999761E-2</c:v>
                </c:pt>
                <c:pt idx="841">
                  <c:v>3.3760000000000137E-2</c:v>
                </c:pt>
                <c:pt idx="842">
                  <c:v>3.4119999999999831E-2</c:v>
                </c:pt>
                <c:pt idx="843">
                  <c:v>3.3820000000000197E-2</c:v>
                </c:pt>
                <c:pt idx="844">
                  <c:v>3.3939999999999984E-2</c:v>
                </c:pt>
                <c:pt idx="845">
                  <c:v>3.4059999999999771E-2</c:v>
                </c:pt>
                <c:pt idx="846">
                  <c:v>3.3879999999999924E-2</c:v>
                </c:pt>
                <c:pt idx="847">
                  <c:v>3.4060000000000104E-2</c:v>
                </c:pt>
                <c:pt idx="848">
                  <c:v>3.4119999999999831E-2</c:v>
                </c:pt>
                <c:pt idx="849">
                  <c:v>3.3969999999999848E-2</c:v>
                </c:pt>
                <c:pt idx="850">
                  <c:v>3.4119999999999831E-2</c:v>
                </c:pt>
                <c:pt idx="851">
                  <c:v>3.4420000000000131E-2</c:v>
                </c:pt>
                <c:pt idx="852">
                  <c:v>3.4690000000000235E-2</c:v>
                </c:pt>
                <c:pt idx="853">
                  <c:v>3.4479999999999858E-2</c:v>
                </c:pt>
                <c:pt idx="854">
                  <c:v>3.4629999999999841E-2</c:v>
                </c:pt>
                <c:pt idx="855">
                  <c:v>3.4900000000000278E-2</c:v>
                </c:pt>
                <c:pt idx="856">
                  <c:v>3.4599999999999978E-2</c:v>
                </c:pt>
                <c:pt idx="857">
                  <c:v>3.4780000000000158E-2</c:v>
                </c:pt>
                <c:pt idx="858">
                  <c:v>3.4930000000000141E-2</c:v>
                </c:pt>
                <c:pt idx="859">
                  <c:v>3.5079999999999792E-2</c:v>
                </c:pt>
                <c:pt idx="860">
                  <c:v>3.5290000000000168E-2</c:v>
                </c:pt>
                <c:pt idx="861">
                  <c:v>3.5499999999999879E-2</c:v>
                </c:pt>
                <c:pt idx="862">
                  <c:v>3.6190000000000069E-2</c:v>
                </c:pt>
                <c:pt idx="863">
                  <c:v>3.5889999999999769E-2</c:v>
                </c:pt>
                <c:pt idx="864">
                  <c:v>3.6190000000000069E-2</c:v>
                </c:pt>
                <c:pt idx="865">
                  <c:v>3.645999999999984E-2</c:v>
                </c:pt>
                <c:pt idx="866">
                  <c:v>3.6970000000000183E-2</c:v>
                </c:pt>
                <c:pt idx="867">
                  <c:v>3.708999999999997E-2</c:v>
                </c:pt>
                <c:pt idx="868">
                  <c:v>3.7179999999999894E-2</c:v>
                </c:pt>
                <c:pt idx="869">
                  <c:v>3.7389999999999937E-2</c:v>
                </c:pt>
                <c:pt idx="870">
                  <c:v>3.7509999999999724E-2</c:v>
                </c:pt>
                <c:pt idx="871">
                  <c:v>3.7780000000000161E-2</c:v>
                </c:pt>
                <c:pt idx="872">
                  <c:v>3.7990000000000204E-2</c:v>
                </c:pt>
                <c:pt idx="873">
                  <c:v>3.8049999999999931E-2</c:v>
                </c:pt>
                <c:pt idx="874">
                  <c:v>3.8289999999999838E-2</c:v>
                </c:pt>
                <c:pt idx="875">
                  <c:v>3.8559999999999942E-2</c:v>
                </c:pt>
                <c:pt idx="876">
                  <c:v>3.8620000000000002E-2</c:v>
                </c:pt>
                <c:pt idx="877">
                  <c:v>3.8980000000000029E-2</c:v>
                </c:pt>
                <c:pt idx="878">
                  <c:v>3.8709999999999925E-2</c:v>
                </c:pt>
                <c:pt idx="879">
                  <c:v>3.9040000000000089E-2</c:v>
                </c:pt>
                <c:pt idx="880">
                  <c:v>3.9460000000000175E-2</c:v>
                </c:pt>
                <c:pt idx="881">
                  <c:v>3.9069999999999952E-2</c:v>
                </c:pt>
                <c:pt idx="882">
                  <c:v>3.9640000000000022E-2</c:v>
                </c:pt>
                <c:pt idx="883">
                  <c:v>3.9640000000000022E-2</c:v>
                </c:pt>
                <c:pt idx="884">
                  <c:v>3.9400000000000115E-2</c:v>
                </c:pt>
                <c:pt idx="885">
                  <c:v>3.9729999999999946E-2</c:v>
                </c:pt>
                <c:pt idx="886">
                  <c:v>3.9669999999999886E-2</c:v>
                </c:pt>
                <c:pt idx="887">
                  <c:v>4.0029999999999913E-2</c:v>
                </c:pt>
                <c:pt idx="888">
                  <c:v>4.026999999999982E-2</c:v>
                </c:pt>
                <c:pt idx="889">
                  <c:v>3.9879999999999929E-2</c:v>
                </c:pt>
                <c:pt idx="890">
                  <c:v>3.9939999999999989E-2</c:v>
                </c:pt>
                <c:pt idx="891">
                  <c:v>4.051000000000006E-2</c:v>
                </c:pt>
                <c:pt idx="892">
                  <c:v>4.0300000000000016E-2</c:v>
                </c:pt>
                <c:pt idx="893">
                  <c:v>4.0480000000000196E-2</c:v>
                </c:pt>
                <c:pt idx="894">
                  <c:v>4.045E-2</c:v>
                </c:pt>
                <c:pt idx="895">
                  <c:v>4.089999999999995E-2</c:v>
                </c:pt>
                <c:pt idx="896">
                  <c:v>4.0990000000000207E-2</c:v>
                </c:pt>
                <c:pt idx="897">
                  <c:v>4.1109999999999994E-2</c:v>
                </c:pt>
                <c:pt idx="898">
                  <c:v>4.1439999999999824E-2</c:v>
                </c:pt>
                <c:pt idx="899">
                  <c:v>4.1680000000000064E-2</c:v>
                </c:pt>
                <c:pt idx="900">
                  <c:v>4.1680000000000064E-2</c:v>
                </c:pt>
                <c:pt idx="901">
                  <c:v>4.1530000000000081E-2</c:v>
                </c:pt>
                <c:pt idx="902">
                  <c:v>4.1709999999999928E-2</c:v>
                </c:pt>
                <c:pt idx="903">
                  <c:v>4.2040000000000091E-2</c:v>
                </c:pt>
                <c:pt idx="904">
                  <c:v>4.1980000000000031E-2</c:v>
                </c:pt>
                <c:pt idx="905">
                  <c:v>4.2100000000000151E-2</c:v>
                </c:pt>
                <c:pt idx="906">
                  <c:v>4.2370000000000255E-2</c:v>
                </c:pt>
                <c:pt idx="907">
                  <c:v>4.2070000000000288E-2</c:v>
                </c:pt>
                <c:pt idx="908">
                  <c:v>4.2400000000000118E-2</c:v>
                </c:pt>
                <c:pt idx="909">
                  <c:v>4.2100000000000151E-2</c:v>
                </c:pt>
                <c:pt idx="910">
                  <c:v>4.2040000000000091E-2</c:v>
                </c:pt>
                <c:pt idx="911">
                  <c:v>4.1859999999999911E-2</c:v>
                </c:pt>
                <c:pt idx="912">
                  <c:v>4.1919999999999971E-2</c:v>
                </c:pt>
                <c:pt idx="913">
                  <c:v>4.1919999999999971E-2</c:v>
                </c:pt>
                <c:pt idx="914">
                  <c:v>4.1949999999999835E-2</c:v>
                </c:pt>
                <c:pt idx="915">
                  <c:v>4.1680000000000064E-2</c:v>
                </c:pt>
                <c:pt idx="916">
                  <c:v>4.1620000000000004E-2</c:v>
                </c:pt>
                <c:pt idx="917">
                  <c:v>4.1680000000000064E-2</c:v>
                </c:pt>
                <c:pt idx="918">
                  <c:v>4.1739999999999791E-2</c:v>
                </c:pt>
                <c:pt idx="919">
                  <c:v>4.1349999999999901E-2</c:v>
                </c:pt>
                <c:pt idx="920">
                  <c:v>4.1560000000000277E-2</c:v>
                </c:pt>
                <c:pt idx="921">
                  <c:v>4.1739999999999791E-2</c:v>
                </c:pt>
                <c:pt idx="922">
                  <c:v>4.1589999999999808E-2</c:v>
                </c:pt>
                <c:pt idx="923">
                  <c:v>4.1289999999999841E-2</c:v>
                </c:pt>
                <c:pt idx="924">
                  <c:v>4.1079999999999797E-2</c:v>
                </c:pt>
                <c:pt idx="925">
                  <c:v>4.0930000000000147E-2</c:v>
                </c:pt>
                <c:pt idx="926">
                  <c:v>4.1590000000000141E-2</c:v>
                </c:pt>
                <c:pt idx="927">
                  <c:v>4.1409999999999961E-2</c:v>
                </c:pt>
                <c:pt idx="928">
                  <c:v>4.089999999999995E-2</c:v>
                </c:pt>
                <c:pt idx="929">
                  <c:v>4.0689999999999907E-2</c:v>
                </c:pt>
                <c:pt idx="930">
                  <c:v>4.07500000000003E-2</c:v>
                </c:pt>
                <c:pt idx="931">
                  <c:v>4.0720000000000103E-2</c:v>
                </c:pt>
                <c:pt idx="932">
                  <c:v>4.0420000000000136E-2</c:v>
                </c:pt>
                <c:pt idx="933">
                  <c:v>4.083999999999989E-2</c:v>
                </c:pt>
                <c:pt idx="934">
                  <c:v>4.0509999999999727E-2</c:v>
                </c:pt>
                <c:pt idx="935">
                  <c:v>4.057000000000012E-2</c:v>
                </c:pt>
                <c:pt idx="936">
                  <c:v>4.0420000000000136E-2</c:v>
                </c:pt>
                <c:pt idx="937">
                  <c:v>4.0360000000000076E-2</c:v>
                </c:pt>
                <c:pt idx="938">
                  <c:v>4.032999999999988E-2</c:v>
                </c:pt>
                <c:pt idx="939">
                  <c:v>4.0599999999999983E-2</c:v>
                </c:pt>
                <c:pt idx="940">
                  <c:v>4.045E-2</c:v>
                </c:pt>
                <c:pt idx="941">
                  <c:v>4.0300000000000016E-2</c:v>
                </c:pt>
                <c:pt idx="942">
                  <c:v>4.038999999999994E-2</c:v>
                </c:pt>
                <c:pt idx="943">
                  <c:v>4.045E-2</c:v>
                </c:pt>
                <c:pt idx="944">
                  <c:v>4.083999999999989E-2</c:v>
                </c:pt>
                <c:pt idx="945">
                  <c:v>4.0689999999999907E-2</c:v>
                </c:pt>
                <c:pt idx="946">
                  <c:v>4.0930000000000147E-2</c:v>
                </c:pt>
                <c:pt idx="947">
                  <c:v>4.089999999999995E-2</c:v>
                </c:pt>
                <c:pt idx="948">
                  <c:v>4.096000000000001E-2</c:v>
                </c:pt>
                <c:pt idx="949">
                  <c:v>4.1109999999999994E-2</c:v>
                </c:pt>
                <c:pt idx="950">
                  <c:v>4.0810000000000027E-2</c:v>
                </c:pt>
                <c:pt idx="951">
                  <c:v>4.083999999999989E-2</c:v>
                </c:pt>
                <c:pt idx="952">
                  <c:v>4.0930000000000147E-2</c:v>
                </c:pt>
                <c:pt idx="953">
                  <c:v>4.0990000000000207E-2</c:v>
                </c:pt>
                <c:pt idx="954">
                  <c:v>4.1079999999999797E-2</c:v>
                </c:pt>
                <c:pt idx="955">
                  <c:v>4.1559999999999944E-2</c:v>
                </c:pt>
                <c:pt idx="956">
                  <c:v>4.1409999999999961E-2</c:v>
                </c:pt>
                <c:pt idx="957">
                  <c:v>4.1289999999999841E-2</c:v>
                </c:pt>
                <c:pt idx="958">
                  <c:v>4.1380000000000097E-2</c:v>
                </c:pt>
                <c:pt idx="959">
                  <c:v>4.1109999999999994E-2</c:v>
                </c:pt>
                <c:pt idx="960">
                  <c:v>4.1349999999999901E-2</c:v>
                </c:pt>
                <c:pt idx="961">
                  <c:v>4.1649999999999868E-2</c:v>
                </c:pt>
                <c:pt idx="962">
                  <c:v>4.1259999999999977E-2</c:v>
                </c:pt>
                <c:pt idx="963">
                  <c:v>4.1349999999999901E-2</c:v>
                </c:pt>
                <c:pt idx="964">
                  <c:v>4.1319999999999704E-2</c:v>
                </c:pt>
                <c:pt idx="965">
                  <c:v>4.1470000000000021E-2</c:v>
                </c:pt>
                <c:pt idx="966">
                  <c:v>4.1290000000000174E-2</c:v>
                </c:pt>
                <c:pt idx="967">
                  <c:v>4.1470000000000021E-2</c:v>
                </c:pt>
                <c:pt idx="968">
                  <c:v>4.1409999999999961E-2</c:v>
                </c:pt>
                <c:pt idx="969">
                  <c:v>4.1740000000000124E-2</c:v>
                </c:pt>
                <c:pt idx="970">
                  <c:v>4.1949999999999835E-2</c:v>
                </c:pt>
                <c:pt idx="971">
                  <c:v>4.1680000000000064E-2</c:v>
                </c:pt>
                <c:pt idx="972">
                  <c:v>4.1409999999999961E-2</c:v>
                </c:pt>
                <c:pt idx="973">
                  <c:v>4.1949999999999835E-2</c:v>
                </c:pt>
                <c:pt idx="974">
                  <c:v>4.2130000000000015E-2</c:v>
                </c:pt>
                <c:pt idx="975">
                  <c:v>4.2069999999999955E-2</c:v>
                </c:pt>
                <c:pt idx="976">
                  <c:v>4.1949999999999835E-2</c:v>
                </c:pt>
                <c:pt idx="977">
                  <c:v>4.2369999999999922E-2</c:v>
                </c:pt>
                <c:pt idx="978">
                  <c:v>4.2309999999999862E-2</c:v>
                </c:pt>
                <c:pt idx="979">
                  <c:v>4.2310000000000195E-2</c:v>
                </c:pt>
                <c:pt idx="980">
                  <c:v>4.2399999999999785E-2</c:v>
                </c:pt>
                <c:pt idx="981">
                  <c:v>4.1800000000000184E-2</c:v>
                </c:pt>
                <c:pt idx="982">
                  <c:v>4.1800000000000184E-2</c:v>
                </c:pt>
                <c:pt idx="983">
                  <c:v>4.1740000000000124E-2</c:v>
                </c:pt>
                <c:pt idx="984">
                  <c:v>4.1680000000000064E-2</c:v>
                </c:pt>
                <c:pt idx="985">
                  <c:v>4.1439999999999824E-2</c:v>
                </c:pt>
                <c:pt idx="986">
                  <c:v>4.1289999999999841E-2</c:v>
                </c:pt>
                <c:pt idx="987">
                  <c:v>4.1709999999999928E-2</c:v>
                </c:pt>
                <c:pt idx="988">
                  <c:v>4.1530000000000081E-2</c:v>
                </c:pt>
                <c:pt idx="989">
                  <c:v>4.1349999999999901E-2</c:v>
                </c:pt>
                <c:pt idx="990">
                  <c:v>4.1259999999999977E-2</c:v>
                </c:pt>
                <c:pt idx="991">
                  <c:v>4.1499999999999884E-2</c:v>
                </c:pt>
                <c:pt idx="992">
                  <c:v>4.0720000000000103E-2</c:v>
                </c:pt>
                <c:pt idx="993">
                  <c:v>4.045E-2</c:v>
                </c:pt>
                <c:pt idx="994">
                  <c:v>4.0420000000000136E-2</c:v>
                </c:pt>
                <c:pt idx="995">
                  <c:v>4.0029999999999913E-2</c:v>
                </c:pt>
                <c:pt idx="996">
                  <c:v>3.9820000000000202E-2</c:v>
                </c:pt>
                <c:pt idx="997">
                  <c:v>3.9669999999999886E-2</c:v>
                </c:pt>
                <c:pt idx="998">
                  <c:v>3.9190000000000072E-2</c:v>
                </c:pt>
                <c:pt idx="999">
                  <c:v>3.8859999999999909E-2</c:v>
                </c:pt>
                <c:pt idx="1000">
                  <c:v>3.8409999999999958E-2</c:v>
                </c:pt>
                <c:pt idx="1001">
                  <c:v>3.8079999999999795E-2</c:v>
                </c:pt>
                <c:pt idx="1002">
                  <c:v>3.7690000000000237E-2</c:v>
                </c:pt>
                <c:pt idx="1003">
                  <c:v>3.7510000000000057E-2</c:v>
                </c:pt>
                <c:pt idx="1004">
                  <c:v>3.715000000000003E-2</c:v>
                </c:pt>
                <c:pt idx="1005">
                  <c:v>3.696999999999985E-2</c:v>
                </c:pt>
                <c:pt idx="1006">
                  <c:v>3.684999999999973E-2</c:v>
                </c:pt>
                <c:pt idx="1007">
                  <c:v>3.6970000000000183E-2</c:v>
                </c:pt>
                <c:pt idx="1008">
                  <c:v>3.696999999999985E-2</c:v>
                </c:pt>
                <c:pt idx="1009">
                  <c:v>3.6250000000000129E-2</c:v>
                </c:pt>
                <c:pt idx="1010">
                  <c:v>3.6040000000000086E-2</c:v>
                </c:pt>
                <c:pt idx="1011">
                  <c:v>3.5890000000000102E-2</c:v>
                </c:pt>
                <c:pt idx="1012">
                  <c:v>3.5589999999999802E-2</c:v>
                </c:pt>
                <c:pt idx="1013">
                  <c:v>3.5680000000000059E-2</c:v>
                </c:pt>
                <c:pt idx="1014">
                  <c:v>3.5049999999999928E-2</c:v>
                </c:pt>
                <c:pt idx="1015">
                  <c:v>3.5020000000000065E-2</c:v>
                </c:pt>
                <c:pt idx="1016">
                  <c:v>3.4660000000000038E-2</c:v>
                </c:pt>
                <c:pt idx="1017">
                  <c:v>3.4660000000000038E-2</c:v>
                </c:pt>
                <c:pt idx="1018">
                  <c:v>3.4300000000000011E-2</c:v>
                </c:pt>
                <c:pt idx="1019">
                  <c:v>3.4150000000000028E-2</c:v>
                </c:pt>
                <c:pt idx="1020">
                  <c:v>3.3790000000000001E-2</c:v>
                </c:pt>
                <c:pt idx="1021">
                  <c:v>3.3939999999999984E-2</c:v>
                </c:pt>
                <c:pt idx="1022">
                  <c:v>3.4120000000000164E-2</c:v>
                </c:pt>
                <c:pt idx="1023">
                  <c:v>3.4029999999999908E-2</c:v>
                </c:pt>
                <c:pt idx="1024">
                  <c:v>3.3640000000000017E-2</c:v>
                </c:pt>
                <c:pt idx="1025">
                  <c:v>3.3550000000000094E-2</c:v>
                </c:pt>
                <c:pt idx="1026">
                  <c:v>3.4210000000000088E-2</c:v>
                </c:pt>
                <c:pt idx="1027">
                  <c:v>3.3939999999999984E-2</c:v>
                </c:pt>
                <c:pt idx="1028">
                  <c:v>3.3670000000000214E-2</c:v>
                </c:pt>
                <c:pt idx="1029">
                  <c:v>3.3759999999999804E-2</c:v>
                </c:pt>
                <c:pt idx="1030">
                  <c:v>3.3760000000000137E-2</c:v>
                </c:pt>
                <c:pt idx="1031">
                  <c:v>3.3760000000000137E-2</c:v>
                </c:pt>
                <c:pt idx="1032">
                  <c:v>3.3729999999999941E-2</c:v>
                </c:pt>
                <c:pt idx="1033">
                  <c:v>3.3729999999999941E-2</c:v>
                </c:pt>
                <c:pt idx="1034">
                  <c:v>3.4210000000000088E-2</c:v>
                </c:pt>
                <c:pt idx="1035">
                  <c:v>3.3700000000000077E-2</c:v>
                </c:pt>
                <c:pt idx="1036">
                  <c:v>3.3879999999999924E-2</c:v>
                </c:pt>
                <c:pt idx="1037">
                  <c:v>3.4389999999999935E-2</c:v>
                </c:pt>
                <c:pt idx="1038">
                  <c:v>3.3820000000000197E-2</c:v>
                </c:pt>
                <c:pt idx="1039">
                  <c:v>3.4060000000000104E-2</c:v>
                </c:pt>
                <c:pt idx="1040">
                  <c:v>3.4420000000000131E-2</c:v>
                </c:pt>
                <c:pt idx="1041">
                  <c:v>3.4059999999999771E-2</c:v>
                </c:pt>
                <c:pt idx="1042">
                  <c:v>3.4210000000000088E-2</c:v>
                </c:pt>
                <c:pt idx="1043">
                  <c:v>3.4180000000000224E-2</c:v>
                </c:pt>
                <c:pt idx="1044">
                  <c:v>3.4510000000000055E-2</c:v>
                </c:pt>
                <c:pt idx="1045">
                  <c:v>3.4870000000000081E-2</c:v>
                </c:pt>
                <c:pt idx="1046">
                  <c:v>3.5290000000000168E-2</c:v>
                </c:pt>
                <c:pt idx="1047">
                  <c:v>3.4749999999999961E-2</c:v>
                </c:pt>
                <c:pt idx="1048">
                  <c:v>3.4599999999999978E-2</c:v>
                </c:pt>
                <c:pt idx="1049">
                  <c:v>3.5020000000000065E-2</c:v>
                </c:pt>
                <c:pt idx="1050">
                  <c:v>3.5380000000000092E-2</c:v>
                </c:pt>
                <c:pt idx="1051">
                  <c:v>3.5619999999999999E-2</c:v>
                </c:pt>
                <c:pt idx="1052">
                  <c:v>3.5709999999999922E-2</c:v>
                </c:pt>
                <c:pt idx="1053">
                  <c:v>3.5799999999999846E-2</c:v>
                </c:pt>
                <c:pt idx="1054">
                  <c:v>3.6009999999999889E-2</c:v>
                </c:pt>
                <c:pt idx="1055">
                  <c:v>3.6279999999999993E-2</c:v>
                </c:pt>
                <c:pt idx="1056">
                  <c:v>3.6610000000000156E-2</c:v>
                </c:pt>
                <c:pt idx="1057">
                  <c:v>3.715000000000003E-2</c:v>
                </c:pt>
                <c:pt idx="1058">
                  <c:v>3.7389999999999937E-2</c:v>
                </c:pt>
                <c:pt idx="1059">
                  <c:v>3.733000000000021E-2</c:v>
                </c:pt>
                <c:pt idx="1060">
                  <c:v>3.7629999999999844E-2</c:v>
                </c:pt>
                <c:pt idx="1061">
                  <c:v>3.7869999999999751E-2</c:v>
                </c:pt>
                <c:pt idx="1062">
                  <c:v>3.8290000000000171E-2</c:v>
                </c:pt>
                <c:pt idx="1063">
                  <c:v>3.8950000000000165E-2</c:v>
                </c:pt>
                <c:pt idx="1064">
                  <c:v>3.9130000000000012E-2</c:v>
                </c:pt>
                <c:pt idx="1065">
                  <c:v>3.9609999999999826E-2</c:v>
                </c:pt>
                <c:pt idx="1066">
                  <c:v>3.9939999999999989E-2</c:v>
                </c:pt>
                <c:pt idx="1067">
                  <c:v>4.0210000000000093E-2</c:v>
                </c:pt>
                <c:pt idx="1068">
                  <c:v>4.0479999999999863E-2</c:v>
                </c:pt>
                <c:pt idx="1069">
                  <c:v>4.0810000000000027E-2</c:v>
                </c:pt>
                <c:pt idx="1070">
                  <c:v>4.1709999999999928E-2</c:v>
                </c:pt>
                <c:pt idx="1071">
                  <c:v>4.1980000000000031E-2</c:v>
                </c:pt>
                <c:pt idx="1072">
                  <c:v>4.2190000000000075E-2</c:v>
                </c:pt>
                <c:pt idx="1073">
                  <c:v>4.2850000000000069E-2</c:v>
                </c:pt>
                <c:pt idx="1074">
                  <c:v>4.3300000000000019E-2</c:v>
                </c:pt>
                <c:pt idx="1075">
                  <c:v>4.3660000000000046E-2</c:v>
                </c:pt>
                <c:pt idx="1076">
                  <c:v>4.425999999999998E-2</c:v>
                </c:pt>
                <c:pt idx="1077">
                  <c:v>4.4859999999999914E-2</c:v>
                </c:pt>
                <c:pt idx="1078">
                  <c:v>4.5519999999999908E-2</c:v>
                </c:pt>
                <c:pt idx="1079">
                  <c:v>4.6000000000000055E-2</c:v>
                </c:pt>
                <c:pt idx="1080">
                  <c:v>4.6389999999999945E-2</c:v>
                </c:pt>
                <c:pt idx="1081">
                  <c:v>4.6960000000000016E-2</c:v>
                </c:pt>
                <c:pt idx="1082">
                  <c:v>4.7799999999999856E-2</c:v>
                </c:pt>
                <c:pt idx="1083">
                  <c:v>4.8369999999999927E-2</c:v>
                </c:pt>
                <c:pt idx="1084">
                  <c:v>4.851999999999991E-2</c:v>
                </c:pt>
                <c:pt idx="1085">
                  <c:v>4.9179999999999904E-2</c:v>
                </c:pt>
                <c:pt idx="1086">
                  <c:v>4.9749999999999975E-2</c:v>
                </c:pt>
                <c:pt idx="1087">
                  <c:v>5.0229999999999789E-2</c:v>
                </c:pt>
                <c:pt idx="1088">
                  <c:v>5.0110000000000002E-2</c:v>
                </c:pt>
                <c:pt idx="1089">
                  <c:v>5.0679999999999739E-2</c:v>
                </c:pt>
                <c:pt idx="1090">
                  <c:v>5.149000000000005E-2</c:v>
                </c:pt>
                <c:pt idx="1091">
                  <c:v>5.200000000000006E-2</c:v>
                </c:pt>
                <c:pt idx="1092">
                  <c:v>5.200000000000006E-2</c:v>
                </c:pt>
                <c:pt idx="1093">
                  <c:v>5.1760000000000153E-2</c:v>
                </c:pt>
                <c:pt idx="1094">
                  <c:v>5.2239999999999967E-2</c:v>
                </c:pt>
                <c:pt idx="1095">
                  <c:v>5.2360000000000087E-2</c:v>
                </c:pt>
                <c:pt idx="1096">
                  <c:v>5.1970000000000197E-2</c:v>
                </c:pt>
                <c:pt idx="1097">
                  <c:v>5.2359999999999754E-2</c:v>
                </c:pt>
                <c:pt idx="1098">
                  <c:v>5.1969999999999864E-2</c:v>
                </c:pt>
                <c:pt idx="1099">
                  <c:v>5.212000000000018E-2</c:v>
                </c:pt>
                <c:pt idx="1100">
                  <c:v>5.1969999999999864E-2</c:v>
                </c:pt>
                <c:pt idx="1101">
                  <c:v>5.2210000000000104E-2</c:v>
                </c:pt>
                <c:pt idx="1102">
                  <c:v>5.218000000000024E-2</c:v>
                </c:pt>
                <c:pt idx="1103">
                  <c:v>5.181999999999988E-2</c:v>
                </c:pt>
                <c:pt idx="1104">
                  <c:v>5.173000000000029E-2</c:v>
                </c:pt>
                <c:pt idx="1105">
                  <c:v>5.1910000000000137E-2</c:v>
                </c:pt>
                <c:pt idx="1106">
                  <c:v>5.1310000000000203E-2</c:v>
                </c:pt>
                <c:pt idx="1107">
                  <c:v>5.1069999999999963E-2</c:v>
                </c:pt>
                <c:pt idx="1108">
                  <c:v>5.0530000000000089E-2</c:v>
                </c:pt>
                <c:pt idx="1109">
                  <c:v>5.0349999999999909E-2</c:v>
                </c:pt>
                <c:pt idx="1110">
                  <c:v>5.0259999999999985E-2</c:v>
                </c:pt>
                <c:pt idx="1111">
                  <c:v>5.0139999999999865E-2</c:v>
                </c:pt>
                <c:pt idx="1112">
                  <c:v>4.9540000000000264E-2</c:v>
                </c:pt>
                <c:pt idx="1113">
                  <c:v>4.9779999999999838E-2</c:v>
                </c:pt>
                <c:pt idx="1114">
                  <c:v>4.9060000000000117E-2</c:v>
                </c:pt>
                <c:pt idx="1115">
                  <c:v>4.8549999999999774E-2</c:v>
                </c:pt>
                <c:pt idx="1116">
                  <c:v>4.8159999999999883E-2</c:v>
                </c:pt>
                <c:pt idx="1117">
                  <c:v>4.7980000000000037E-2</c:v>
                </c:pt>
                <c:pt idx="1118">
                  <c:v>4.80099999999999E-2</c:v>
                </c:pt>
                <c:pt idx="1119">
                  <c:v>4.7830000000000053E-2</c:v>
                </c:pt>
                <c:pt idx="1120">
                  <c:v>4.8219999999999943E-2</c:v>
                </c:pt>
                <c:pt idx="1121">
                  <c:v>4.7980000000000037E-2</c:v>
                </c:pt>
                <c:pt idx="1122">
                  <c:v>4.80099999999999E-2</c:v>
                </c:pt>
                <c:pt idx="1123">
                  <c:v>4.8039999999999763E-2</c:v>
                </c:pt>
                <c:pt idx="1124">
                  <c:v>4.8699999999999757E-2</c:v>
                </c:pt>
                <c:pt idx="1125">
                  <c:v>4.9150000000000041E-2</c:v>
                </c:pt>
                <c:pt idx="1126">
                  <c:v>4.9480000000000204E-2</c:v>
                </c:pt>
                <c:pt idx="1127">
                  <c:v>4.9420000000000144E-2</c:v>
                </c:pt>
                <c:pt idx="1128">
                  <c:v>4.9420000000000144E-2</c:v>
                </c:pt>
                <c:pt idx="1129">
                  <c:v>4.9599999999999991E-2</c:v>
                </c:pt>
                <c:pt idx="1130">
                  <c:v>4.9990000000000215E-2</c:v>
                </c:pt>
                <c:pt idx="1131">
                  <c:v>5.0349999999999909E-2</c:v>
                </c:pt>
                <c:pt idx="1132">
                  <c:v>5.0830000000000056E-2</c:v>
                </c:pt>
                <c:pt idx="1133">
                  <c:v>5.1040000000000099E-2</c:v>
                </c:pt>
                <c:pt idx="1134">
                  <c:v>5.0709999999999936E-2</c:v>
                </c:pt>
                <c:pt idx="1135">
                  <c:v>5.0769999999999996E-2</c:v>
                </c:pt>
                <c:pt idx="1136">
                  <c:v>5.1310000000000203E-2</c:v>
                </c:pt>
                <c:pt idx="1137">
                  <c:v>5.1850000000000077E-2</c:v>
                </c:pt>
                <c:pt idx="1138">
                  <c:v>5.1969999999999864E-2</c:v>
                </c:pt>
                <c:pt idx="1139">
                  <c:v>5.232999999999989E-2</c:v>
                </c:pt>
                <c:pt idx="1140">
                  <c:v>5.2270000000000164E-2</c:v>
                </c:pt>
                <c:pt idx="1141">
                  <c:v>5.238999999999995E-2</c:v>
                </c:pt>
                <c:pt idx="1142">
                  <c:v>5.3110000000000004E-2</c:v>
                </c:pt>
                <c:pt idx="1143">
                  <c:v>5.3470000000000031E-2</c:v>
                </c:pt>
                <c:pt idx="1144">
                  <c:v>5.3589999999999818E-2</c:v>
                </c:pt>
                <c:pt idx="1145">
                  <c:v>5.4099999999999829E-2</c:v>
                </c:pt>
                <c:pt idx="1146">
                  <c:v>5.3859999999999922E-2</c:v>
                </c:pt>
                <c:pt idx="1147">
                  <c:v>5.4160000000000222E-2</c:v>
                </c:pt>
                <c:pt idx="1148">
                  <c:v>5.4399999999999796E-2</c:v>
                </c:pt>
                <c:pt idx="1149">
                  <c:v>5.4520000000000249E-2</c:v>
                </c:pt>
                <c:pt idx="1150">
                  <c:v>5.4849999999999746E-2</c:v>
                </c:pt>
                <c:pt idx="1151">
                  <c:v>5.4940000000000003E-2</c:v>
                </c:pt>
                <c:pt idx="1152">
                  <c:v>5.511999999999985E-2</c:v>
                </c:pt>
                <c:pt idx="1153">
                  <c:v>5.5089999999999986E-2</c:v>
                </c:pt>
                <c:pt idx="1154">
                  <c:v>5.568999999999992E-2</c:v>
                </c:pt>
                <c:pt idx="1155">
                  <c:v>5.58700000000001E-2</c:v>
                </c:pt>
                <c:pt idx="1156">
                  <c:v>5.6049999999999947E-2</c:v>
                </c:pt>
                <c:pt idx="1157">
                  <c:v>5.5899999999999964E-2</c:v>
                </c:pt>
                <c:pt idx="1158">
                  <c:v>5.6680000000000078E-2</c:v>
                </c:pt>
                <c:pt idx="1159">
                  <c:v>5.6680000000000078E-2</c:v>
                </c:pt>
                <c:pt idx="1160">
                  <c:v>5.6409999999999974E-2</c:v>
                </c:pt>
                <c:pt idx="1161">
                  <c:v>5.6859999999999924E-2</c:v>
                </c:pt>
                <c:pt idx="1162">
                  <c:v>5.7280000000000011E-2</c:v>
                </c:pt>
                <c:pt idx="1163">
                  <c:v>5.7669999999999902E-2</c:v>
                </c:pt>
                <c:pt idx="1164">
                  <c:v>5.7640000000000038E-2</c:v>
                </c:pt>
                <c:pt idx="1165">
                  <c:v>5.7700000000000098E-2</c:v>
                </c:pt>
                <c:pt idx="1166">
                  <c:v>5.8209999999999776E-2</c:v>
                </c:pt>
                <c:pt idx="1167">
                  <c:v>5.8089999999999989E-2</c:v>
                </c:pt>
                <c:pt idx="1168">
                  <c:v>5.8000000000000065E-2</c:v>
                </c:pt>
                <c:pt idx="1169">
                  <c:v>5.7940000000000005E-2</c:v>
                </c:pt>
                <c:pt idx="1170">
                  <c:v>5.8300000000000032E-2</c:v>
                </c:pt>
                <c:pt idx="1171">
                  <c:v>5.8660000000000059E-2</c:v>
                </c:pt>
                <c:pt idx="1172">
                  <c:v>5.8419999999999819E-2</c:v>
                </c:pt>
                <c:pt idx="1173">
                  <c:v>5.8210000000000109E-2</c:v>
                </c:pt>
                <c:pt idx="1174">
                  <c:v>5.8000000000000065E-2</c:v>
                </c:pt>
                <c:pt idx="1175">
                  <c:v>5.8089999999999989E-2</c:v>
                </c:pt>
                <c:pt idx="1176">
                  <c:v>5.8209999999999776E-2</c:v>
                </c:pt>
                <c:pt idx="1177">
                  <c:v>5.7849999999999749E-2</c:v>
                </c:pt>
                <c:pt idx="1178">
                  <c:v>5.7820000000000218E-2</c:v>
                </c:pt>
                <c:pt idx="1179">
                  <c:v>5.8089999999999989E-2</c:v>
                </c:pt>
                <c:pt idx="1180">
                  <c:v>5.7819999999999885E-2</c:v>
                </c:pt>
                <c:pt idx="1181">
                  <c:v>5.8000000000000065E-2</c:v>
                </c:pt>
                <c:pt idx="1182">
                  <c:v>5.7609999999999842E-2</c:v>
                </c:pt>
                <c:pt idx="1183">
                  <c:v>5.7250000000000148E-2</c:v>
                </c:pt>
                <c:pt idx="1184">
                  <c:v>5.7249999999999815E-2</c:v>
                </c:pt>
                <c:pt idx="1185">
                  <c:v>5.7069999999999968E-2</c:v>
                </c:pt>
                <c:pt idx="1186">
                  <c:v>5.6559999999999958E-2</c:v>
                </c:pt>
                <c:pt idx="1187">
                  <c:v>5.6889999999999788E-2</c:v>
                </c:pt>
                <c:pt idx="1188">
                  <c:v>5.6980000000000045E-2</c:v>
                </c:pt>
                <c:pt idx="1189">
                  <c:v>5.7490000000000055E-2</c:v>
                </c:pt>
                <c:pt idx="1190">
                  <c:v>5.7309999999999875E-2</c:v>
                </c:pt>
                <c:pt idx="1191">
                  <c:v>5.7099999999999831E-2</c:v>
                </c:pt>
                <c:pt idx="1192">
                  <c:v>5.7369999999999935E-2</c:v>
                </c:pt>
                <c:pt idx="1193">
                  <c:v>5.7400000000000131E-2</c:v>
                </c:pt>
                <c:pt idx="1194">
                  <c:v>5.7490000000000055E-2</c:v>
                </c:pt>
                <c:pt idx="1195">
                  <c:v>5.7369999999999935E-2</c:v>
                </c:pt>
                <c:pt idx="1196">
                  <c:v>5.7309999999999875E-2</c:v>
                </c:pt>
                <c:pt idx="1197">
                  <c:v>5.6860000000000258E-2</c:v>
                </c:pt>
                <c:pt idx="1198">
                  <c:v>5.6950000000000181E-2</c:v>
                </c:pt>
                <c:pt idx="1199">
                  <c:v>5.6890000000000121E-2</c:v>
                </c:pt>
                <c:pt idx="1200">
                  <c:v>5.6859999999999924E-2</c:v>
                </c:pt>
                <c:pt idx="1201">
                  <c:v>5.6170000000000067E-2</c:v>
                </c:pt>
                <c:pt idx="1202">
                  <c:v>5.5899999999999964E-2</c:v>
                </c:pt>
                <c:pt idx="1203">
                  <c:v>5.5660000000000057E-2</c:v>
                </c:pt>
                <c:pt idx="1204">
                  <c:v>5.568999999999992E-2</c:v>
                </c:pt>
                <c:pt idx="1205">
                  <c:v>5.542000000000015E-2</c:v>
                </c:pt>
                <c:pt idx="1206">
                  <c:v>5.562999999999986E-2</c:v>
                </c:pt>
                <c:pt idx="1207">
                  <c:v>5.5359999999999757E-2</c:v>
                </c:pt>
                <c:pt idx="1208">
                  <c:v>5.4940000000000003E-2</c:v>
                </c:pt>
                <c:pt idx="1209">
                  <c:v>5.4579999999999976E-2</c:v>
                </c:pt>
                <c:pt idx="1210">
                  <c:v>5.4220000000000282E-2</c:v>
                </c:pt>
                <c:pt idx="1211">
                  <c:v>5.4310000000000205E-2</c:v>
                </c:pt>
                <c:pt idx="1212">
                  <c:v>5.4069999999999965E-2</c:v>
                </c:pt>
                <c:pt idx="1213">
                  <c:v>5.4309999999999872E-2</c:v>
                </c:pt>
                <c:pt idx="1214">
                  <c:v>5.4340000000000069E-2</c:v>
                </c:pt>
                <c:pt idx="1215">
                  <c:v>5.4400000000000129E-2</c:v>
                </c:pt>
                <c:pt idx="1216">
                  <c:v>5.4910000000000139E-2</c:v>
                </c:pt>
                <c:pt idx="1217">
                  <c:v>5.4969999999999866E-2</c:v>
                </c:pt>
                <c:pt idx="1218">
                  <c:v>5.4910000000000139E-2</c:v>
                </c:pt>
                <c:pt idx="1219">
                  <c:v>5.5389999999999953E-2</c:v>
                </c:pt>
                <c:pt idx="1220">
                  <c:v>5.568999999999992E-2</c:v>
                </c:pt>
                <c:pt idx="1221">
                  <c:v>5.6470000000000034E-2</c:v>
                </c:pt>
                <c:pt idx="1222">
                  <c:v>5.6980000000000045E-2</c:v>
                </c:pt>
                <c:pt idx="1223">
                  <c:v>5.7369999999999935E-2</c:v>
                </c:pt>
                <c:pt idx="1224">
                  <c:v>5.7729999999999962E-2</c:v>
                </c:pt>
                <c:pt idx="1225">
                  <c:v>5.8029999999999929E-2</c:v>
                </c:pt>
                <c:pt idx="1226">
                  <c:v>5.898999999999989E-2</c:v>
                </c:pt>
                <c:pt idx="1227">
                  <c:v>5.911000000000001E-2</c:v>
                </c:pt>
                <c:pt idx="1228">
                  <c:v>5.98000000000002E-2</c:v>
                </c:pt>
                <c:pt idx="1229">
                  <c:v>6.0280000000000014E-2</c:v>
                </c:pt>
                <c:pt idx="1230">
                  <c:v>6.0970000000000205E-2</c:v>
                </c:pt>
                <c:pt idx="1231">
                  <c:v>6.1120000000000188E-2</c:v>
                </c:pt>
                <c:pt idx="1232">
                  <c:v>6.1419999999999822E-2</c:v>
                </c:pt>
                <c:pt idx="1233">
                  <c:v>6.1899999999999969E-2</c:v>
                </c:pt>
                <c:pt idx="1234">
                  <c:v>6.2409999999999979E-2</c:v>
                </c:pt>
                <c:pt idx="1235">
                  <c:v>6.2439999999999843E-2</c:v>
                </c:pt>
                <c:pt idx="1236">
                  <c:v>6.2740000000000143E-2</c:v>
                </c:pt>
                <c:pt idx="1237">
                  <c:v>6.3099999999999837E-2</c:v>
                </c:pt>
                <c:pt idx="1238">
                  <c:v>6.3460000000000197E-2</c:v>
                </c:pt>
                <c:pt idx="1239">
                  <c:v>6.3729999999999967E-2</c:v>
                </c:pt>
                <c:pt idx="1240">
                  <c:v>6.4089999999999994E-2</c:v>
                </c:pt>
                <c:pt idx="1241">
                  <c:v>6.4089999999999994E-2</c:v>
                </c:pt>
                <c:pt idx="1242">
                  <c:v>6.3909999999999814E-2</c:v>
                </c:pt>
                <c:pt idx="1243">
                  <c:v>6.4000000000000071E-2</c:v>
                </c:pt>
                <c:pt idx="1244">
                  <c:v>6.4839999999999912E-2</c:v>
                </c:pt>
                <c:pt idx="1245">
                  <c:v>6.5080000000000152E-2</c:v>
                </c:pt>
                <c:pt idx="1246">
                  <c:v>6.5259999999999999E-2</c:v>
                </c:pt>
                <c:pt idx="1247">
                  <c:v>6.6039999999999779E-2</c:v>
                </c:pt>
                <c:pt idx="1248">
                  <c:v>6.6490000000000063E-2</c:v>
                </c:pt>
                <c:pt idx="1249">
                  <c:v>6.691000000000015E-2</c:v>
                </c:pt>
                <c:pt idx="1250">
                  <c:v>6.7720000000000127E-2</c:v>
                </c:pt>
                <c:pt idx="1251">
                  <c:v>6.7659999999999734E-2</c:v>
                </c:pt>
                <c:pt idx="1252">
                  <c:v>6.8709999999999952E-2</c:v>
                </c:pt>
                <c:pt idx="1253">
                  <c:v>6.9369999999999946E-2</c:v>
                </c:pt>
                <c:pt idx="1254">
                  <c:v>6.9819999999999896E-2</c:v>
                </c:pt>
                <c:pt idx="1255">
                  <c:v>7.09899999999999E-2</c:v>
                </c:pt>
                <c:pt idx="1256">
                  <c:v>7.1889999999999801E-2</c:v>
                </c:pt>
                <c:pt idx="1257">
                  <c:v>7.2069999999999981E-2</c:v>
                </c:pt>
                <c:pt idx="1258">
                  <c:v>7.1859999999999938E-2</c:v>
                </c:pt>
                <c:pt idx="1259">
                  <c:v>7.2490000000000068E-2</c:v>
                </c:pt>
                <c:pt idx="1260">
                  <c:v>7.3179999999999926E-2</c:v>
                </c:pt>
                <c:pt idx="1261">
                  <c:v>7.3119999999999866E-2</c:v>
                </c:pt>
                <c:pt idx="1262">
                  <c:v>7.3390000000000302E-2</c:v>
                </c:pt>
                <c:pt idx="1263">
                  <c:v>7.4170000000000083E-2</c:v>
                </c:pt>
                <c:pt idx="1264">
                  <c:v>7.4499999999999914E-2</c:v>
                </c:pt>
                <c:pt idx="1265">
                  <c:v>7.5219999999999967E-2</c:v>
                </c:pt>
                <c:pt idx="1266">
                  <c:v>7.5459999999999874E-2</c:v>
                </c:pt>
                <c:pt idx="1267">
                  <c:v>7.6209999999999792E-2</c:v>
                </c:pt>
                <c:pt idx="1268">
                  <c:v>7.5819999999999901E-2</c:v>
                </c:pt>
                <c:pt idx="1269">
                  <c:v>7.6000000000000081E-2</c:v>
                </c:pt>
                <c:pt idx="1270">
                  <c:v>7.5969999999999885E-2</c:v>
                </c:pt>
                <c:pt idx="1271">
                  <c:v>7.7290000000000206E-2</c:v>
                </c:pt>
                <c:pt idx="1272">
                  <c:v>7.7020000000000102E-2</c:v>
                </c:pt>
                <c:pt idx="1273">
                  <c:v>7.7740000000000156E-2</c:v>
                </c:pt>
                <c:pt idx="1274">
                  <c:v>7.7740000000000156E-2</c:v>
                </c:pt>
                <c:pt idx="1275">
                  <c:v>7.783000000000008E-2</c:v>
                </c:pt>
                <c:pt idx="1276">
                  <c:v>7.7980000000000063E-2</c:v>
                </c:pt>
                <c:pt idx="1277">
                  <c:v>7.7949999999999867E-2</c:v>
                </c:pt>
                <c:pt idx="1278">
                  <c:v>7.8490000000000074E-2</c:v>
                </c:pt>
                <c:pt idx="1279">
                  <c:v>7.821999999999997E-2</c:v>
                </c:pt>
                <c:pt idx="1280">
                  <c:v>7.8429999999999681E-2</c:v>
                </c:pt>
                <c:pt idx="1281">
                  <c:v>7.9360000000000111E-2</c:v>
                </c:pt>
                <c:pt idx="1282">
                  <c:v>7.9629999999999881E-2</c:v>
                </c:pt>
                <c:pt idx="1283">
                  <c:v>7.9570000000000154E-2</c:v>
                </c:pt>
                <c:pt idx="1284">
                  <c:v>7.9660000000000078E-2</c:v>
                </c:pt>
                <c:pt idx="1285">
                  <c:v>7.9989999999999908E-2</c:v>
                </c:pt>
                <c:pt idx="1286">
                  <c:v>7.9960000000000045E-2</c:v>
                </c:pt>
                <c:pt idx="1287">
                  <c:v>8.0409999999999995E-2</c:v>
                </c:pt>
                <c:pt idx="1288">
                  <c:v>8.0890000000000142E-2</c:v>
                </c:pt>
                <c:pt idx="1289">
                  <c:v>8.0649999999999902E-2</c:v>
                </c:pt>
                <c:pt idx="1290">
                  <c:v>8.1369999999999956E-2</c:v>
                </c:pt>
                <c:pt idx="1291">
                  <c:v>8.1040000000000126E-2</c:v>
                </c:pt>
                <c:pt idx="1292">
                  <c:v>8.133999999999976E-2</c:v>
                </c:pt>
                <c:pt idx="1293">
                  <c:v>8.1550000000000136E-2</c:v>
                </c:pt>
                <c:pt idx="1294">
                  <c:v>8.184999999999977E-2</c:v>
                </c:pt>
                <c:pt idx="1295">
                  <c:v>8.1879999999999967E-2</c:v>
                </c:pt>
                <c:pt idx="1296">
                  <c:v>8.1940000000000027E-2</c:v>
                </c:pt>
                <c:pt idx="1297">
                  <c:v>8.221000000000013E-2</c:v>
                </c:pt>
                <c:pt idx="1298">
                  <c:v>8.2300000000000054E-2</c:v>
                </c:pt>
                <c:pt idx="1299">
                  <c:v>8.2869999999999791E-2</c:v>
                </c:pt>
                <c:pt idx="1300">
                  <c:v>8.2899999999999988E-2</c:v>
                </c:pt>
                <c:pt idx="1301">
                  <c:v>8.3379999999999801E-2</c:v>
                </c:pt>
                <c:pt idx="1302">
                  <c:v>8.3380000000000135E-2</c:v>
                </c:pt>
                <c:pt idx="1303">
                  <c:v>8.4310000000000232E-2</c:v>
                </c:pt>
                <c:pt idx="1304">
                  <c:v>8.4250000000000172E-2</c:v>
                </c:pt>
                <c:pt idx="1305">
                  <c:v>8.4639999999999729E-2</c:v>
                </c:pt>
                <c:pt idx="1306">
                  <c:v>8.5150000000000073E-2</c:v>
                </c:pt>
                <c:pt idx="1307">
                  <c:v>8.596000000000005E-2</c:v>
                </c:pt>
                <c:pt idx="1308">
                  <c:v>8.6740000000000164E-2</c:v>
                </c:pt>
                <c:pt idx="1309">
                  <c:v>8.7069999999999995E-2</c:v>
                </c:pt>
                <c:pt idx="1310">
                  <c:v>8.7250000000000175E-2</c:v>
                </c:pt>
                <c:pt idx="1311">
                  <c:v>8.8059999999999819E-2</c:v>
                </c:pt>
                <c:pt idx="1312">
                  <c:v>8.8510000000000102E-2</c:v>
                </c:pt>
                <c:pt idx="1313">
                  <c:v>8.8899999999999993E-2</c:v>
                </c:pt>
                <c:pt idx="1314">
                  <c:v>8.9050000000000309E-2</c:v>
                </c:pt>
                <c:pt idx="1315">
                  <c:v>8.9859999999999954E-2</c:v>
                </c:pt>
                <c:pt idx="1316">
                  <c:v>9.0700000000000128E-2</c:v>
                </c:pt>
                <c:pt idx="1317">
                  <c:v>9.0700000000000128E-2</c:v>
                </c:pt>
                <c:pt idx="1318">
                  <c:v>9.1720000000000149E-2</c:v>
                </c:pt>
                <c:pt idx="1319">
                  <c:v>9.2650000000000246E-2</c:v>
                </c:pt>
                <c:pt idx="1320">
                  <c:v>9.3100000000000196E-2</c:v>
                </c:pt>
                <c:pt idx="1321">
                  <c:v>9.3340000000000103E-2</c:v>
                </c:pt>
                <c:pt idx="1322">
                  <c:v>9.4029999999999961E-2</c:v>
                </c:pt>
                <c:pt idx="1323">
                  <c:v>9.4779999999999878E-2</c:v>
                </c:pt>
                <c:pt idx="1324">
                  <c:v>9.5380000000000145E-2</c:v>
                </c:pt>
                <c:pt idx="1325">
                  <c:v>9.5709999999999976E-2</c:v>
                </c:pt>
                <c:pt idx="1326">
                  <c:v>9.636999999999997E-2</c:v>
                </c:pt>
                <c:pt idx="1327">
                  <c:v>9.712000000000022E-2</c:v>
                </c:pt>
                <c:pt idx="1328">
                  <c:v>9.7870000000000137E-2</c:v>
                </c:pt>
                <c:pt idx="1329">
                  <c:v>9.8650000000000251E-2</c:v>
                </c:pt>
                <c:pt idx="1330">
                  <c:v>9.9669999999999939E-2</c:v>
                </c:pt>
                <c:pt idx="1331">
                  <c:v>0.10006000000000016</c:v>
                </c:pt>
                <c:pt idx="1332">
                  <c:v>0.10045000000000005</c:v>
                </c:pt>
                <c:pt idx="1333">
                  <c:v>0.10132000000000009</c:v>
                </c:pt>
                <c:pt idx="1334">
                  <c:v>0.10209999999999987</c:v>
                </c:pt>
                <c:pt idx="1335">
                  <c:v>0.10326999999999988</c:v>
                </c:pt>
                <c:pt idx="1336">
                  <c:v>0.10377999999999989</c:v>
                </c:pt>
                <c:pt idx="1337">
                  <c:v>0.10432000000000009</c:v>
                </c:pt>
                <c:pt idx="1338">
                  <c:v>0.10419999999999997</c:v>
                </c:pt>
                <c:pt idx="1339">
                  <c:v>0.10437999999999982</c:v>
                </c:pt>
                <c:pt idx="1340">
                  <c:v>0.10513000000000007</c:v>
                </c:pt>
                <c:pt idx="1341">
                  <c:v>0.10564000000000008</c:v>
                </c:pt>
                <c:pt idx="1342">
                  <c:v>0.10503999999999981</c:v>
                </c:pt>
                <c:pt idx="1343">
                  <c:v>0.1054599999999999</c:v>
                </c:pt>
                <c:pt idx="1344">
                  <c:v>0.10536999999999998</c:v>
                </c:pt>
                <c:pt idx="1345">
                  <c:v>0.10506999999999968</c:v>
                </c:pt>
                <c:pt idx="1346">
                  <c:v>0.1054599999999999</c:v>
                </c:pt>
                <c:pt idx="1347">
                  <c:v>0.10488999999999983</c:v>
                </c:pt>
                <c:pt idx="1348">
                  <c:v>0.10539999999999984</c:v>
                </c:pt>
                <c:pt idx="1349">
                  <c:v>0.10533999999999978</c:v>
                </c:pt>
                <c:pt idx="1350">
                  <c:v>0.10564000000000008</c:v>
                </c:pt>
                <c:pt idx="1351">
                  <c:v>0.10630000000000007</c:v>
                </c:pt>
                <c:pt idx="1352">
                  <c:v>0.10680999999999975</c:v>
                </c:pt>
                <c:pt idx="1353">
                  <c:v>0.10639</c:v>
                </c:pt>
                <c:pt idx="1354">
                  <c:v>0.10707999999999986</c:v>
                </c:pt>
                <c:pt idx="1355">
                  <c:v>0.10692999999999987</c:v>
                </c:pt>
                <c:pt idx="1356">
                  <c:v>0.10690000000000001</c:v>
                </c:pt>
                <c:pt idx="1357">
                  <c:v>0.10704999999999999</c:v>
                </c:pt>
                <c:pt idx="1358">
                  <c:v>0.10690000000000001</c:v>
                </c:pt>
                <c:pt idx="1359">
                  <c:v>0.10660000000000004</c:v>
                </c:pt>
                <c:pt idx="1360">
                  <c:v>0.10611999999999989</c:v>
                </c:pt>
                <c:pt idx="1361">
                  <c:v>0.10620999999999982</c:v>
                </c:pt>
                <c:pt idx="1362">
                  <c:v>0.10617999999999995</c:v>
                </c:pt>
                <c:pt idx="1363">
                  <c:v>0.10594000000000005</c:v>
                </c:pt>
                <c:pt idx="1364">
                  <c:v>0.1060899999999997</c:v>
                </c:pt>
                <c:pt idx="1365">
                  <c:v>0.10566999999999994</c:v>
                </c:pt>
                <c:pt idx="1366">
                  <c:v>0.10558000000000002</c:v>
                </c:pt>
                <c:pt idx="1367">
                  <c:v>0.10543000000000004</c:v>
                </c:pt>
                <c:pt idx="1368">
                  <c:v>0.10536999999999998</c:v>
                </c:pt>
                <c:pt idx="1369">
                  <c:v>0.10539999999999984</c:v>
                </c:pt>
                <c:pt idx="1370">
                  <c:v>0.10590999999999985</c:v>
                </c:pt>
                <c:pt idx="1371">
                  <c:v>0.10530999999999992</c:v>
                </c:pt>
                <c:pt idx="1372">
                  <c:v>0.10515999999999993</c:v>
                </c:pt>
                <c:pt idx="1373">
                  <c:v>0.10543000000000004</c:v>
                </c:pt>
                <c:pt idx="1374">
                  <c:v>0.10573</c:v>
                </c:pt>
                <c:pt idx="1375">
                  <c:v>0.10630000000000007</c:v>
                </c:pt>
                <c:pt idx="1376">
                  <c:v>0.10617999999999995</c:v>
                </c:pt>
                <c:pt idx="1377">
                  <c:v>0.10627000000000021</c:v>
                </c:pt>
                <c:pt idx="1378">
                  <c:v>0.10609000000000003</c:v>
                </c:pt>
                <c:pt idx="1379">
                  <c:v>0.10636000000000013</c:v>
                </c:pt>
                <c:pt idx="1380">
                  <c:v>0.10611999999999989</c:v>
                </c:pt>
                <c:pt idx="1381">
                  <c:v>0.10647999999999992</c:v>
                </c:pt>
                <c:pt idx="1382">
                  <c:v>0.10587999999999999</c:v>
                </c:pt>
                <c:pt idx="1383">
                  <c:v>0.10617999999999995</c:v>
                </c:pt>
                <c:pt idx="1384">
                  <c:v>0.10591000000000018</c:v>
                </c:pt>
                <c:pt idx="1385">
                  <c:v>0.10582000000000026</c:v>
                </c:pt>
                <c:pt idx="1386">
                  <c:v>0.10560999999999988</c:v>
                </c:pt>
                <c:pt idx="1387">
                  <c:v>0.10500999999999995</c:v>
                </c:pt>
                <c:pt idx="1388">
                  <c:v>0.10473999999999985</c:v>
                </c:pt>
                <c:pt idx="1389">
                  <c:v>0.10468000000000012</c:v>
                </c:pt>
                <c:pt idx="1390">
                  <c:v>0.10587999999999999</c:v>
                </c:pt>
                <c:pt idx="1391">
                  <c:v>0.10474000000000018</c:v>
                </c:pt>
                <c:pt idx="1392">
                  <c:v>0.10524999999999986</c:v>
                </c:pt>
                <c:pt idx="1393">
                  <c:v>0.10581999999999993</c:v>
                </c:pt>
                <c:pt idx="1394">
                  <c:v>0.10611999999999989</c:v>
                </c:pt>
                <c:pt idx="1395">
                  <c:v>0.10681000000000009</c:v>
                </c:pt>
                <c:pt idx="1396">
                  <c:v>0.10713999999999992</c:v>
                </c:pt>
                <c:pt idx="1397">
                  <c:v>0.10744000000000022</c:v>
                </c:pt>
                <c:pt idx="1398">
                  <c:v>0.10768000000000012</c:v>
                </c:pt>
                <c:pt idx="1399">
                  <c:v>0.10789000000000017</c:v>
                </c:pt>
                <c:pt idx="1400">
                  <c:v>0.10797999999999976</c:v>
                </c:pt>
                <c:pt idx="1401">
                  <c:v>0.10785999999999997</c:v>
                </c:pt>
                <c:pt idx="1402">
                  <c:v>0.10887999999999999</c:v>
                </c:pt>
                <c:pt idx="1403">
                  <c:v>0.10953999999999998</c:v>
                </c:pt>
                <c:pt idx="1404">
                  <c:v>0.10990000000000001</c:v>
                </c:pt>
                <c:pt idx="1405">
                  <c:v>0.11070999999999999</c:v>
                </c:pt>
                <c:pt idx="1406">
                  <c:v>0.11109999999999988</c:v>
                </c:pt>
                <c:pt idx="1407">
                  <c:v>0.11220999999999982</c:v>
                </c:pt>
                <c:pt idx="1408">
                  <c:v>0.11236000000000014</c:v>
                </c:pt>
                <c:pt idx="1409">
                  <c:v>0.11268999999999997</c:v>
                </c:pt>
                <c:pt idx="1410">
                  <c:v>0.11349999999999995</c:v>
                </c:pt>
                <c:pt idx="1411">
                  <c:v>0.11424999999999987</c:v>
                </c:pt>
                <c:pt idx="1412">
                  <c:v>0.11473000000000001</c:v>
                </c:pt>
                <c:pt idx="1413">
                  <c:v>0.11547999999999993</c:v>
                </c:pt>
                <c:pt idx="1414">
                  <c:v>0.11517999999999996</c:v>
                </c:pt>
                <c:pt idx="1415">
                  <c:v>0.1151500000000001</c:v>
                </c:pt>
                <c:pt idx="1416">
                  <c:v>0.11619999999999998</c:v>
                </c:pt>
                <c:pt idx="1417">
                  <c:v>0.11683000000000011</c:v>
                </c:pt>
                <c:pt idx="1418">
                  <c:v>0.11683000000000011</c:v>
                </c:pt>
                <c:pt idx="1419">
                  <c:v>0.1172500000000002</c:v>
                </c:pt>
                <c:pt idx="1420">
                  <c:v>0.11764000000000009</c:v>
                </c:pt>
                <c:pt idx="1421">
                  <c:v>0.11893000000000022</c:v>
                </c:pt>
                <c:pt idx="1422">
                  <c:v>0.11919999999999999</c:v>
                </c:pt>
                <c:pt idx="1423">
                  <c:v>0.1200100000000003</c:v>
                </c:pt>
                <c:pt idx="1424">
                  <c:v>0.11977000000000006</c:v>
                </c:pt>
                <c:pt idx="1425">
                  <c:v>0.12109000000000004</c:v>
                </c:pt>
                <c:pt idx="1426">
                  <c:v>0.12168999999999998</c:v>
                </c:pt>
                <c:pt idx="1427">
                  <c:v>0.12175000000000004</c:v>
                </c:pt>
                <c:pt idx="1428">
                  <c:v>0.12300999999999997</c:v>
                </c:pt>
                <c:pt idx="1429">
                  <c:v>0.12460000000000006</c:v>
                </c:pt>
                <c:pt idx="1430">
                  <c:v>0.12628000000000009</c:v>
                </c:pt>
                <c:pt idx="1431">
                  <c:v>0.12741999999999989</c:v>
                </c:pt>
                <c:pt idx="1432">
                  <c:v>0.12757000000000021</c:v>
                </c:pt>
                <c:pt idx="1433">
                  <c:v>0.1294899999999998</c:v>
                </c:pt>
                <c:pt idx="1434">
                  <c:v>0.13086999999999985</c:v>
                </c:pt>
                <c:pt idx="1435">
                  <c:v>0.13171000000000002</c:v>
                </c:pt>
                <c:pt idx="1436">
                  <c:v>0.13197999999999979</c:v>
                </c:pt>
                <c:pt idx="1437">
                  <c:v>0.13432000000000013</c:v>
                </c:pt>
                <c:pt idx="1438">
                  <c:v>0.13420000000000001</c:v>
                </c:pt>
                <c:pt idx="1439">
                  <c:v>0.13504000000000019</c:v>
                </c:pt>
                <c:pt idx="1440">
                  <c:v>0.13657000000000022</c:v>
                </c:pt>
                <c:pt idx="1441">
                  <c:v>0.1367200000000002</c:v>
                </c:pt>
                <c:pt idx="1442">
                  <c:v>0.13726000000000008</c:v>
                </c:pt>
                <c:pt idx="1443">
                  <c:v>0.13792000000000007</c:v>
                </c:pt>
                <c:pt idx="1444">
                  <c:v>0.13905999999999988</c:v>
                </c:pt>
                <c:pt idx="1445">
                  <c:v>0.13992999999999992</c:v>
                </c:pt>
                <c:pt idx="1446">
                  <c:v>0.14046999999999979</c:v>
                </c:pt>
                <c:pt idx="1447">
                  <c:v>0.14208999999999974</c:v>
                </c:pt>
                <c:pt idx="1448">
                  <c:v>0.14296000000000011</c:v>
                </c:pt>
                <c:pt idx="1449">
                  <c:v>0.14409999999999992</c:v>
                </c:pt>
                <c:pt idx="1450">
                  <c:v>0.14551000000000017</c:v>
                </c:pt>
                <c:pt idx="1451">
                  <c:v>0.14625999999999975</c:v>
                </c:pt>
                <c:pt idx="1452">
                  <c:v>0.14746000000000029</c:v>
                </c:pt>
                <c:pt idx="1453">
                  <c:v>0.1485699999999999</c:v>
                </c:pt>
                <c:pt idx="1454">
                  <c:v>0.15039999999999989</c:v>
                </c:pt>
                <c:pt idx="1455">
                  <c:v>0.15073000000000006</c:v>
                </c:pt>
                <c:pt idx="1456">
                  <c:v>0.15193000000000026</c:v>
                </c:pt>
                <c:pt idx="1457">
                  <c:v>0.15406000000000022</c:v>
                </c:pt>
                <c:pt idx="1458">
                  <c:v>0.15466000000000016</c:v>
                </c:pt>
                <c:pt idx="1459">
                  <c:v>0.15591999999999975</c:v>
                </c:pt>
                <c:pt idx="1460">
                  <c:v>0.15706000000000023</c:v>
                </c:pt>
                <c:pt idx="1461">
                  <c:v>0.15757000000000024</c:v>
                </c:pt>
                <c:pt idx="1462">
                  <c:v>0.15907000000000007</c:v>
                </c:pt>
                <c:pt idx="1463">
                  <c:v>0.16018000000000002</c:v>
                </c:pt>
                <c:pt idx="1464">
                  <c:v>0.16015000000000015</c:v>
                </c:pt>
                <c:pt idx="1465">
                  <c:v>0.16204000000000021</c:v>
                </c:pt>
                <c:pt idx="1466">
                  <c:v>0.16171000000000005</c:v>
                </c:pt>
                <c:pt idx="1467">
                  <c:v>0.16308999999999976</c:v>
                </c:pt>
                <c:pt idx="1468">
                  <c:v>0.16333</c:v>
                </c:pt>
                <c:pt idx="1469">
                  <c:v>0.16399</c:v>
                </c:pt>
                <c:pt idx="1470">
                  <c:v>0.16513000000000014</c:v>
                </c:pt>
                <c:pt idx="1471">
                  <c:v>0.16530999999999998</c:v>
                </c:pt>
                <c:pt idx="1472">
                  <c:v>0.16611999999999996</c:v>
                </c:pt>
                <c:pt idx="1473">
                  <c:v>0.16647999999999999</c:v>
                </c:pt>
                <c:pt idx="1474">
                  <c:v>0.16696000000000014</c:v>
                </c:pt>
                <c:pt idx="1475">
                  <c:v>0.16863999999999982</c:v>
                </c:pt>
                <c:pt idx="1476">
                  <c:v>0.16956999999999992</c:v>
                </c:pt>
                <c:pt idx="1477">
                  <c:v>0.16984000000000002</c:v>
                </c:pt>
                <c:pt idx="1478">
                  <c:v>0.17101000000000002</c:v>
                </c:pt>
                <c:pt idx="1479">
                  <c:v>0.17077000000000012</c:v>
                </c:pt>
                <c:pt idx="1480">
                  <c:v>0.17215000000000016</c:v>
                </c:pt>
                <c:pt idx="1481">
                  <c:v>0.17362000000000014</c:v>
                </c:pt>
                <c:pt idx="1482">
                  <c:v>0.17418999999999987</c:v>
                </c:pt>
                <c:pt idx="1483">
                  <c:v>0.17382999999999985</c:v>
                </c:pt>
                <c:pt idx="1484">
                  <c:v>0.17344000000000029</c:v>
                </c:pt>
                <c:pt idx="1485">
                  <c:v>0.17320000000000005</c:v>
                </c:pt>
                <c:pt idx="1486">
                  <c:v>0.17245000000000013</c:v>
                </c:pt>
                <c:pt idx="1487">
                  <c:v>0.17157999999999976</c:v>
                </c:pt>
                <c:pt idx="1488">
                  <c:v>0.17107000000000008</c:v>
                </c:pt>
                <c:pt idx="1489">
                  <c:v>0.17058999999999994</c:v>
                </c:pt>
                <c:pt idx="1490">
                  <c:v>0.17041000000000009</c:v>
                </c:pt>
                <c:pt idx="1491">
                  <c:v>0.17026000000000011</c:v>
                </c:pt>
                <c:pt idx="1492">
                  <c:v>0.17071000000000006</c:v>
                </c:pt>
                <c:pt idx="1493">
                  <c:v>0.16969000000000004</c:v>
                </c:pt>
                <c:pt idx="1494">
                  <c:v>0.17047000000000015</c:v>
                </c:pt>
                <c:pt idx="1495">
                  <c:v>0.17043999999999995</c:v>
                </c:pt>
                <c:pt idx="1496">
                  <c:v>0.17179000000000014</c:v>
                </c:pt>
                <c:pt idx="1497">
                  <c:v>0.17182</c:v>
                </c:pt>
                <c:pt idx="1498">
                  <c:v>0.17322999999999991</c:v>
                </c:pt>
                <c:pt idx="1499">
                  <c:v>0.17407000000000009</c:v>
                </c:pt>
                <c:pt idx="1500">
                  <c:v>0.17526999999999995</c:v>
                </c:pt>
                <c:pt idx="1501">
                  <c:v>0.17677000000000012</c:v>
                </c:pt>
                <c:pt idx="1502">
                  <c:v>0.17763999999999983</c:v>
                </c:pt>
                <c:pt idx="1503">
                  <c:v>0.17902000000000021</c:v>
                </c:pt>
                <c:pt idx="1504">
                  <c:v>0.17992000000000011</c:v>
                </c:pt>
                <c:pt idx="1505">
                  <c:v>0.18067000000000003</c:v>
                </c:pt>
                <c:pt idx="1506">
                  <c:v>0.18141999999999994</c:v>
                </c:pt>
                <c:pt idx="1507">
                  <c:v>0.18250000000000002</c:v>
                </c:pt>
                <c:pt idx="1508">
                  <c:v>0.18211000000000013</c:v>
                </c:pt>
                <c:pt idx="1509">
                  <c:v>0.18294999999999997</c:v>
                </c:pt>
                <c:pt idx="1510">
                  <c:v>0.18369999999999989</c:v>
                </c:pt>
                <c:pt idx="1511">
                  <c:v>0.18462999999999999</c:v>
                </c:pt>
                <c:pt idx="1512">
                  <c:v>0.18405999999999992</c:v>
                </c:pt>
                <c:pt idx="1513">
                  <c:v>0.18535000000000004</c:v>
                </c:pt>
                <c:pt idx="1514">
                  <c:v>0.18583000000000019</c:v>
                </c:pt>
                <c:pt idx="1515">
                  <c:v>0.18609999999999996</c:v>
                </c:pt>
                <c:pt idx="1516">
                  <c:v>0.18678999999999982</c:v>
                </c:pt>
                <c:pt idx="1517">
                  <c:v>0.18790000000000009</c:v>
                </c:pt>
                <c:pt idx="1518">
                  <c:v>0.18883000000000019</c:v>
                </c:pt>
                <c:pt idx="1519">
                  <c:v>0.18919000000000022</c:v>
                </c:pt>
                <c:pt idx="1520">
                  <c:v>0.18949000000000019</c:v>
                </c:pt>
                <c:pt idx="1521">
                  <c:v>0.19075000000000011</c:v>
                </c:pt>
                <c:pt idx="1522">
                  <c:v>0.19138000000000024</c:v>
                </c:pt>
                <c:pt idx="1523">
                  <c:v>0.19267000000000004</c:v>
                </c:pt>
                <c:pt idx="1524">
                  <c:v>0.1927300000000001</c:v>
                </c:pt>
                <c:pt idx="1525">
                  <c:v>0.19302999999999973</c:v>
                </c:pt>
                <c:pt idx="1526">
                  <c:v>0.1941700000000002</c:v>
                </c:pt>
                <c:pt idx="1527">
                  <c:v>0.19522000000000009</c:v>
                </c:pt>
                <c:pt idx="1528">
                  <c:v>0.19630000000000017</c:v>
                </c:pt>
                <c:pt idx="1529">
                  <c:v>0.19660000000000014</c:v>
                </c:pt>
                <c:pt idx="1530">
                  <c:v>0.19774000000000028</c:v>
                </c:pt>
                <c:pt idx="1531">
                  <c:v>0.19834000000000021</c:v>
                </c:pt>
                <c:pt idx="1532">
                  <c:v>0.19894000000000014</c:v>
                </c:pt>
                <c:pt idx="1533">
                  <c:v>0.20073999999999995</c:v>
                </c:pt>
                <c:pt idx="1534">
                  <c:v>0.20112999999999984</c:v>
                </c:pt>
                <c:pt idx="1535">
                  <c:v>0.20269000000000006</c:v>
                </c:pt>
                <c:pt idx="1536">
                  <c:v>0.20373999999999995</c:v>
                </c:pt>
                <c:pt idx="1537">
                  <c:v>0.20431000000000002</c:v>
                </c:pt>
                <c:pt idx="1538">
                  <c:v>0.20620000000000008</c:v>
                </c:pt>
                <c:pt idx="1539">
                  <c:v>0.20640999999999979</c:v>
                </c:pt>
                <c:pt idx="1540">
                  <c:v>0.20739999999999995</c:v>
                </c:pt>
                <c:pt idx="1541">
                  <c:v>0.20865999999999987</c:v>
                </c:pt>
                <c:pt idx="1542">
                  <c:v>0.20992000000000013</c:v>
                </c:pt>
                <c:pt idx="1543">
                  <c:v>0.2108499999999999</c:v>
                </c:pt>
                <c:pt idx="1544">
                  <c:v>0.21169000000000007</c:v>
                </c:pt>
                <c:pt idx="1545">
                  <c:v>0.21304000000000026</c:v>
                </c:pt>
                <c:pt idx="1546">
                  <c:v>0.21367000000000005</c:v>
                </c:pt>
                <c:pt idx="1547">
                  <c:v>0.2141500000000002</c:v>
                </c:pt>
                <c:pt idx="1548">
                  <c:v>0.21475000000000014</c:v>
                </c:pt>
                <c:pt idx="1549">
                  <c:v>0.21552999999999992</c:v>
                </c:pt>
                <c:pt idx="1550">
                  <c:v>0.21570999999999976</c:v>
                </c:pt>
                <c:pt idx="1551">
                  <c:v>0.21618999999999991</c:v>
                </c:pt>
                <c:pt idx="1552">
                  <c:v>0.21661</c:v>
                </c:pt>
                <c:pt idx="1553">
                  <c:v>0.21724000000000013</c:v>
                </c:pt>
                <c:pt idx="1554">
                  <c:v>0.21738999999999978</c:v>
                </c:pt>
                <c:pt idx="1555">
                  <c:v>0.21835000000000007</c:v>
                </c:pt>
                <c:pt idx="1556">
                  <c:v>0.21880000000000002</c:v>
                </c:pt>
                <c:pt idx="1557">
                  <c:v>0.21931000000000003</c:v>
                </c:pt>
                <c:pt idx="1558">
                  <c:v>0.22002999999999975</c:v>
                </c:pt>
                <c:pt idx="1559">
                  <c:v>0.22012000000000001</c:v>
                </c:pt>
                <c:pt idx="1560">
                  <c:v>0.2208100000000002</c:v>
                </c:pt>
                <c:pt idx="1561">
                  <c:v>0.22188999999999995</c:v>
                </c:pt>
                <c:pt idx="1562">
                  <c:v>0.22267000000000006</c:v>
                </c:pt>
                <c:pt idx="1563">
                  <c:v>0.22309000000000015</c:v>
                </c:pt>
                <c:pt idx="1564">
                  <c:v>0.22324000000000013</c:v>
                </c:pt>
                <c:pt idx="1565">
                  <c:v>0.22512999999999986</c:v>
                </c:pt>
                <c:pt idx="1566">
                  <c:v>0.22492000000000015</c:v>
                </c:pt>
                <c:pt idx="1567">
                  <c:v>0.22633000000000006</c:v>
                </c:pt>
                <c:pt idx="1568">
                  <c:v>0.22648000000000004</c:v>
                </c:pt>
                <c:pt idx="1569">
                  <c:v>0.22729000000000002</c:v>
                </c:pt>
                <c:pt idx="1570">
                  <c:v>0.22777000000000017</c:v>
                </c:pt>
                <c:pt idx="1571">
                  <c:v>0.22875999999999999</c:v>
                </c:pt>
                <c:pt idx="1572">
                  <c:v>0.23038000000000028</c:v>
                </c:pt>
                <c:pt idx="1573">
                  <c:v>0.2313700000000001</c:v>
                </c:pt>
                <c:pt idx="1574">
                  <c:v>0.23164000000000021</c:v>
                </c:pt>
                <c:pt idx="1575">
                  <c:v>0.23175999999999999</c:v>
                </c:pt>
                <c:pt idx="1576">
                  <c:v>0.23239000000000012</c:v>
                </c:pt>
                <c:pt idx="1577">
                  <c:v>0.23238999999999979</c:v>
                </c:pt>
                <c:pt idx="1578">
                  <c:v>0.23280999999999988</c:v>
                </c:pt>
                <c:pt idx="1579">
                  <c:v>0.23340999999999981</c:v>
                </c:pt>
                <c:pt idx="1580">
                  <c:v>0.23263000000000003</c:v>
                </c:pt>
                <c:pt idx="1581">
                  <c:v>0.23319999999999977</c:v>
                </c:pt>
                <c:pt idx="1582">
                  <c:v>0.23416000000000006</c:v>
                </c:pt>
                <c:pt idx="1583">
                  <c:v>0.23505999999999996</c:v>
                </c:pt>
                <c:pt idx="1584">
                  <c:v>0.23509000000000016</c:v>
                </c:pt>
                <c:pt idx="1585">
                  <c:v>0.23652999999999993</c:v>
                </c:pt>
                <c:pt idx="1586">
                  <c:v>0.23794000000000018</c:v>
                </c:pt>
                <c:pt idx="1587">
                  <c:v>0.23911000000000018</c:v>
                </c:pt>
                <c:pt idx="1588">
                  <c:v>0.24103000000000011</c:v>
                </c:pt>
                <c:pt idx="1589">
                  <c:v>0.24219999999999978</c:v>
                </c:pt>
                <c:pt idx="1590">
                  <c:v>0.24399999999999991</c:v>
                </c:pt>
                <c:pt idx="1591">
                  <c:v>0.24628000000000019</c:v>
                </c:pt>
                <c:pt idx="1592">
                  <c:v>0.24784000000000009</c:v>
                </c:pt>
                <c:pt idx="1593">
                  <c:v>0.24942999999999985</c:v>
                </c:pt>
                <c:pt idx="1594">
                  <c:v>0.25089999999999979</c:v>
                </c:pt>
                <c:pt idx="1595">
                  <c:v>0.25203999999999993</c:v>
                </c:pt>
                <c:pt idx="1596">
                  <c:v>0.25396000000000019</c:v>
                </c:pt>
                <c:pt idx="1597">
                  <c:v>0.25441000000000014</c:v>
                </c:pt>
                <c:pt idx="1598">
                  <c:v>0.25636000000000025</c:v>
                </c:pt>
                <c:pt idx="1599">
                  <c:v>0.25776999999999983</c:v>
                </c:pt>
                <c:pt idx="1600">
                  <c:v>0.25941999999999998</c:v>
                </c:pt>
                <c:pt idx="1601">
                  <c:v>0.26080000000000003</c:v>
                </c:pt>
                <c:pt idx="1602">
                  <c:v>0.26187999999999978</c:v>
                </c:pt>
                <c:pt idx="1603">
                  <c:v>0.26239000000000012</c:v>
                </c:pt>
                <c:pt idx="1604">
                  <c:v>0.26418999999999992</c:v>
                </c:pt>
                <c:pt idx="1605">
                  <c:v>0.26497000000000004</c:v>
                </c:pt>
                <c:pt idx="1606">
                  <c:v>0.26622999999999997</c:v>
                </c:pt>
                <c:pt idx="1607">
                  <c:v>0.26841999999999999</c:v>
                </c:pt>
                <c:pt idx="1608">
                  <c:v>0.26919999999999977</c:v>
                </c:pt>
                <c:pt idx="1609">
                  <c:v>0.27127000000000001</c:v>
                </c:pt>
                <c:pt idx="1610">
                  <c:v>0.27252999999999994</c:v>
                </c:pt>
                <c:pt idx="1611">
                  <c:v>0.27358000000000016</c:v>
                </c:pt>
                <c:pt idx="1612">
                  <c:v>0.27499000000000007</c:v>
                </c:pt>
                <c:pt idx="1613">
                  <c:v>0.27633999999999992</c:v>
                </c:pt>
                <c:pt idx="1614">
                  <c:v>0.27790000000000015</c:v>
                </c:pt>
                <c:pt idx="1615">
                  <c:v>0.27915999999999974</c:v>
                </c:pt>
                <c:pt idx="1616">
                  <c:v>0.28042</c:v>
                </c:pt>
                <c:pt idx="1617">
                  <c:v>0.28224999999999967</c:v>
                </c:pt>
                <c:pt idx="1618">
                  <c:v>0.28363000000000005</c:v>
                </c:pt>
                <c:pt idx="1619">
                  <c:v>0.28519000000000028</c:v>
                </c:pt>
                <c:pt idx="1620">
                  <c:v>0.28716999999999993</c:v>
                </c:pt>
                <c:pt idx="1621">
                  <c:v>0.28888000000000014</c:v>
                </c:pt>
                <c:pt idx="1622">
                  <c:v>0.28914999999999991</c:v>
                </c:pt>
                <c:pt idx="1623">
                  <c:v>0.29008</c:v>
                </c:pt>
                <c:pt idx="1624">
                  <c:v>0.29052999999999995</c:v>
                </c:pt>
                <c:pt idx="1625">
                  <c:v>0.29010999999999987</c:v>
                </c:pt>
                <c:pt idx="1626">
                  <c:v>0.29071000000000013</c:v>
                </c:pt>
                <c:pt idx="1627">
                  <c:v>0.29095000000000004</c:v>
                </c:pt>
                <c:pt idx="1628">
                  <c:v>0.2913699999999998</c:v>
                </c:pt>
                <c:pt idx="1629">
                  <c:v>0.29200000000000026</c:v>
                </c:pt>
                <c:pt idx="1630">
                  <c:v>0.29182000000000008</c:v>
                </c:pt>
                <c:pt idx="1631">
                  <c:v>0.29121999999999981</c:v>
                </c:pt>
                <c:pt idx="1632">
                  <c:v>0.29116000000000009</c:v>
                </c:pt>
                <c:pt idx="1633">
                  <c:v>0.29157999999999984</c:v>
                </c:pt>
                <c:pt idx="1634">
                  <c:v>0.29095000000000004</c:v>
                </c:pt>
                <c:pt idx="1635">
                  <c:v>0.29220999999999997</c:v>
                </c:pt>
                <c:pt idx="1636">
                  <c:v>0.29239000000000015</c:v>
                </c:pt>
                <c:pt idx="1637">
                  <c:v>0.29242000000000001</c:v>
                </c:pt>
                <c:pt idx="1638">
                  <c:v>0.29335000000000011</c:v>
                </c:pt>
                <c:pt idx="1639">
                  <c:v>0.29418999999999995</c:v>
                </c:pt>
                <c:pt idx="1640">
                  <c:v>0.29416000000000009</c:v>
                </c:pt>
                <c:pt idx="1641">
                  <c:v>0.29586999999999997</c:v>
                </c:pt>
                <c:pt idx="1642">
                  <c:v>0.29574999999999985</c:v>
                </c:pt>
                <c:pt idx="1643">
                  <c:v>0.29622999999999999</c:v>
                </c:pt>
                <c:pt idx="1644">
                  <c:v>0.29754999999999998</c:v>
                </c:pt>
                <c:pt idx="1645">
                  <c:v>0.29835999999999996</c:v>
                </c:pt>
                <c:pt idx="1646">
                  <c:v>0.29971000000000014</c:v>
                </c:pt>
                <c:pt idx="1647">
                  <c:v>0.3003699999999998</c:v>
                </c:pt>
                <c:pt idx="1648">
                  <c:v>0.30114999999999992</c:v>
                </c:pt>
                <c:pt idx="1649">
                  <c:v>0.30199000000000009</c:v>
                </c:pt>
                <c:pt idx="1650">
                  <c:v>0.30211000000000021</c:v>
                </c:pt>
                <c:pt idx="1651">
                  <c:v>0.30346000000000006</c:v>
                </c:pt>
                <c:pt idx="1652">
                  <c:v>0.30348999999999993</c:v>
                </c:pt>
                <c:pt idx="1653">
                  <c:v>0.30339999999999967</c:v>
                </c:pt>
                <c:pt idx="1654">
                  <c:v>0.30427000000000004</c:v>
                </c:pt>
                <c:pt idx="1655">
                  <c:v>0.30424000000000018</c:v>
                </c:pt>
                <c:pt idx="1656">
                  <c:v>0.30435999999999996</c:v>
                </c:pt>
                <c:pt idx="1657">
                  <c:v>0.30397000000000007</c:v>
                </c:pt>
                <c:pt idx="1658">
                  <c:v>0.30399999999999994</c:v>
                </c:pt>
                <c:pt idx="1659">
                  <c:v>0.30465999999999993</c:v>
                </c:pt>
                <c:pt idx="1660">
                  <c:v>0.30463000000000007</c:v>
                </c:pt>
                <c:pt idx="1661">
                  <c:v>0.30505000000000015</c:v>
                </c:pt>
                <c:pt idx="1662">
                  <c:v>0.30555999999999983</c:v>
                </c:pt>
                <c:pt idx="1663">
                  <c:v>0.30691000000000002</c:v>
                </c:pt>
                <c:pt idx="1664">
                  <c:v>0.30891999999999986</c:v>
                </c:pt>
                <c:pt idx="1665">
                  <c:v>0.30862000000000023</c:v>
                </c:pt>
                <c:pt idx="1666">
                  <c:v>0.30957999999999986</c:v>
                </c:pt>
                <c:pt idx="1667">
                  <c:v>0.31050999999999995</c:v>
                </c:pt>
                <c:pt idx="1668">
                  <c:v>0.31191999999999986</c:v>
                </c:pt>
                <c:pt idx="1669">
                  <c:v>0.31311999999999973</c:v>
                </c:pt>
                <c:pt idx="1670">
                  <c:v>0.31425999999999987</c:v>
                </c:pt>
                <c:pt idx="1671">
                  <c:v>0.31606000000000001</c:v>
                </c:pt>
                <c:pt idx="1672">
                  <c:v>0.31806999999999985</c:v>
                </c:pt>
                <c:pt idx="1673">
                  <c:v>0.32044000000000006</c:v>
                </c:pt>
                <c:pt idx="1674">
                  <c:v>0.32206000000000001</c:v>
                </c:pt>
                <c:pt idx="1675">
                  <c:v>0.32350000000000012</c:v>
                </c:pt>
                <c:pt idx="1676">
                  <c:v>0.32535999999999998</c:v>
                </c:pt>
                <c:pt idx="1677">
                  <c:v>0.32751999999999981</c:v>
                </c:pt>
                <c:pt idx="1678">
                  <c:v>0.3291400000000001</c:v>
                </c:pt>
                <c:pt idx="1679">
                  <c:v>0.33117999999999981</c:v>
                </c:pt>
                <c:pt idx="1680">
                  <c:v>0.33270999999999984</c:v>
                </c:pt>
                <c:pt idx="1681">
                  <c:v>0.33472000000000002</c:v>
                </c:pt>
                <c:pt idx="1682">
                  <c:v>0.33601000000000014</c:v>
                </c:pt>
                <c:pt idx="1683">
                  <c:v>0.33801999999999999</c:v>
                </c:pt>
                <c:pt idx="1684">
                  <c:v>0.33885999999999983</c:v>
                </c:pt>
                <c:pt idx="1685">
                  <c:v>0.33993999999999991</c:v>
                </c:pt>
                <c:pt idx="1686">
                  <c:v>0.34251999999999982</c:v>
                </c:pt>
                <c:pt idx="1687">
                  <c:v>0.34312000000000009</c:v>
                </c:pt>
                <c:pt idx="1688">
                  <c:v>0.34446999999999994</c:v>
                </c:pt>
                <c:pt idx="1689">
                  <c:v>0.34617999999999982</c:v>
                </c:pt>
                <c:pt idx="1690">
                  <c:v>0.34672000000000003</c:v>
                </c:pt>
                <c:pt idx="1691">
                  <c:v>0.34975000000000023</c:v>
                </c:pt>
                <c:pt idx="1692">
                  <c:v>0.35016999999999998</c:v>
                </c:pt>
                <c:pt idx="1693">
                  <c:v>0.35206000000000004</c:v>
                </c:pt>
                <c:pt idx="1694">
                  <c:v>0.35419</c:v>
                </c:pt>
                <c:pt idx="1695">
                  <c:v>0.35425000000000006</c:v>
                </c:pt>
                <c:pt idx="1696">
                  <c:v>0.3557800000000001</c:v>
                </c:pt>
                <c:pt idx="1697">
                  <c:v>0.35644000000000009</c:v>
                </c:pt>
                <c:pt idx="1698">
                  <c:v>0.35806000000000004</c:v>
                </c:pt>
                <c:pt idx="1699">
                  <c:v>0.35829999999999995</c:v>
                </c:pt>
                <c:pt idx="1700">
                  <c:v>0.3606100000000001</c:v>
                </c:pt>
                <c:pt idx="1701">
                  <c:v>0.36186999999999969</c:v>
                </c:pt>
                <c:pt idx="1702">
                  <c:v>0.36214000000000013</c:v>
                </c:pt>
                <c:pt idx="1703">
                  <c:v>0.36354999999999971</c:v>
                </c:pt>
                <c:pt idx="1704">
                  <c:v>0.36457000000000006</c:v>
                </c:pt>
                <c:pt idx="1705">
                  <c:v>0.36489999999999989</c:v>
                </c:pt>
                <c:pt idx="1706">
                  <c:v>0.36487000000000003</c:v>
                </c:pt>
                <c:pt idx="1707">
                  <c:v>0.36567999999999967</c:v>
                </c:pt>
                <c:pt idx="1708">
                  <c:v>0.36616000000000015</c:v>
                </c:pt>
                <c:pt idx="1709">
                  <c:v>0.36550000000000016</c:v>
                </c:pt>
                <c:pt idx="1710">
                  <c:v>0.36531999999999998</c:v>
                </c:pt>
                <c:pt idx="1711">
                  <c:v>0.36568000000000001</c:v>
                </c:pt>
                <c:pt idx="1712">
                  <c:v>0.36505000000000021</c:v>
                </c:pt>
                <c:pt idx="1713">
                  <c:v>0.36453999999999986</c:v>
                </c:pt>
                <c:pt idx="1714">
                  <c:v>0.36502000000000001</c:v>
                </c:pt>
                <c:pt idx="1715">
                  <c:v>0.36565000000000014</c:v>
                </c:pt>
                <c:pt idx="1716">
                  <c:v>0.36582999999999999</c:v>
                </c:pt>
                <c:pt idx="1717">
                  <c:v>0.36498999999999981</c:v>
                </c:pt>
                <c:pt idx="1718">
                  <c:v>0.3651399999999998</c:v>
                </c:pt>
                <c:pt idx="1719">
                  <c:v>0.36529000000000011</c:v>
                </c:pt>
                <c:pt idx="1720">
                  <c:v>0.3647800000000001</c:v>
                </c:pt>
                <c:pt idx="1721">
                  <c:v>0.36439000000000021</c:v>
                </c:pt>
                <c:pt idx="1722">
                  <c:v>0.36432999999999982</c:v>
                </c:pt>
                <c:pt idx="1723">
                  <c:v>0.36468999999999985</c:v>
                </c:pt>
                <c:pt idx="1724">
                  <c:v>0.36475000000000024</c:v>
                </c:pt>
                <c:pt idx="1725">
                  <c:v>0.36399999999999999</c:v>
                </c:pt>
                <c:pt idx="1726">
                  <c:v>0.36448000000000014</c:v>
                </c:pt>
                <c:pt idx="1727">
                  <c:v>0.36408999999999991</c:v>
                </c:pt>
                <c:pt idx="1728">
                  <c:v>0.3642399999999999</c:v>
                </c:pt>
                <c:pt idx="1729">
                  <c:v>0.36436000000000002</c:v>
                </c:pt>
                <c:pt idx="1730">
                  <c:v>0.36394000000000026</c:v>
                </c:pt>
                <c:pt idx="1731">
                  <c:v>0.36403000000000019</c:v>
                </c:pt>
                <c:pt idx="1732">
                  <c:v>0.36345999999999978</c:v>
                </c:pt>
                <c:pt idx="1733">
                  <c:v>0.36312999999999995</c:v>
                </c:pt>
                <c:pt idx="1734">
                  <c:v>0.36207999999999974</c:v>
                </c:pt>
                <c:pt idx="1735">
                  <c:v>0.36111999999999977</c:v>
                </c:pt>
                <c:pt idx="1736">
                  <c:v>0.35944000000000009</c:v>
                </c:pt>
                <c:pt idx="1737">
                  <c:v>0.35889999999999989</c:v>
                </c:pt>
                <c:pt idx="1738">
                  <c:v>0.35838999999999988</c:v>
                </c:pt>
                <c:pt idx="1739">
                  <c:v>0.35833000000000015</c:v>
                </c:pt>
                <c:pt idx="1740">
                  <c:v>0.35872000000000004</c:v>
                </c:pt>
                <c:pt idx="1741">
                  <c:v>0.35902000000000001</c:v>
                </c:pt>
                <c:pt idx="1742">
                  <c:v>0.35865999999999998</c:v>
                </c:pt>
                <c:pt idx="1743">
                  <c:v>0.35943999999999976</c:v>
                </c:pt>
                <c:pt idx="1744">
                  <c:v>0.35880999999999996</c:v>
                </c:pt>
                <c:pt idx="1745">
                  <c:v>0.35955999999999988</c:v>
                </c:pt>
                <c:pt idx="1746">
                  <c:v>0.36000999999999983</c:v>
                </c:pt>
                <c:pt idx="1747">
                  <c:v>0.36043000000000025</c:v>
                </c:pt>
                <c:pt idx="1748">
                  <c:v>0.36033999999999999</c:v>
                </c:pt>
                <c:pt idx="1749">
                  <c:v>0.36052000000000017</c:v>
                </c:pt>
                <c:pt idx="1750">
                  <c:v>0.36046000000000011</c:v>
                </c:pt>
                <c:pt idx="1751">
                  <c:v>0.35955999999999988</c:v>
                </c:pt>
                <c:pt idx="1752">
                  <c:v>0.35887000000000002</c:v>
                </c:pt>
                <c:pt idx="1753">
                  <c:v>0.35778999999999994</c:v>
                </c:pt>
                <c:pt idx="1754">
                  <c:v>0.35584000000000016</c:v>
                </c:pt>
                <c:pt idx="1755">
                  <c:v>0.35361999999999993</c:v>
                </c:pt>
                <c:pt idx="1756">
                  <c:v>0.35016999999999998</c:v>
                </c:pt>
                <c:pt idx="1757">
                  <c:v>0.33999999999999997</c:v>
                </c:pt>
                <c:pt idx="1758">
                  <c:v>0.34499999999999997</c:v>
                </c:pt>
                <c:pt idx="1759">
                  <c:v>0.35199999999999998</c:v>
                </c:pt>
                <c:pt idx="1760">
                  <c:v>0.35016999999999998</c:v>
                </c:pt>
                <c:pt idx="1761">
                  <c:v>0.35589999999999988</c:v>
                </c:pt>
                <c:pt idx="1762">
                  <c:v>0.3606100000000001</c:v>
                </c:pt>
                <c:pt idx="1763">
                  <c:v>0.36346000000000012</c:v>
                </c:pt>
                <c:pt idx="1764">
                  <c:v>0.36588999999999972</c:v>
                </c:pt>
                <c:pt idx="1765">
                  <c:v>0.36967000000000017</c:v>
                </c:pt>
                <c:pt idx="1766">
                  <c:v>0.37305999999999973</c:v>
                </c:pt>
                <c:pt idx="1767">
                  <c:v>0.37378000000000011</c:v>
                </c:pt>
                <c:pt idx="1768">
                  <c:v>0.37519000000000002</c:v>
                </c:pt>
                <c:pt idx="1769">
                  <c:v>0.37729000000000013</c:v>
                </c:pt>
                <c:pt idx="1770">
                  <c:v>0.37851999999999986</c:v>
                </c:pt>
                <c:pt idx="1771">
                  <c:v>0.37951000000000001</c:v>
                </c:pt>
                <c:pt idx="1772">
                  <c:v>0.38076999999999994</c:v>
                </c:pt>
                <c:pt idx="1773">
                  <c:v>0.38023000000000007</c:v>
                </c:pt>
                <c:pt idx="1774">
                  <c:v>0.38097999999999999</c:v>
                </c:pt>
                <c:pt idx="1775">
                  <c:v>0.38239000000000023</c:v>
                </c:pt>
                <c:pt idx="1776">
                  <c:v>0.38397999999999999</c:v>
                </c:pt>
                <c:pt idx="1777">
                  <c:v>0.38331999999999999</c:v>
                </c:pt>
                <c:pt idx="1778">
                  <c:v>0.38490999999999975</c:v>
                </c:pt>
                <c:pt idx="1779">
                  <c:v>0.38610999999999995</c:v>
                </c:pt>
                <c:pt idx="1780">
                  <c:v>0.38643999999999978</c:v>
                </c:pt>
                <c:pt idx="1781">
                  <c:v>0.38691999999999993</c:v>
                </c:pt>
                <c:pt idx="1782">
                  <c:v>0.38734000000000002</c:v>
                </c:pt>
                <c:pt idx="1783">
                  <c:v>0.38704000000000005</c:v>
                </c:pt>
                <c:pt idx="1784">
                  <c:v>0.38676999999999995</c:v>
                </c:pt>
                <c:pt idx="1785">
                  <c:v>0.38700999999999985</c:v>
                </c:pt>
                <c:pt idx="1786">
                  <c:v>0.38704000000000005</c:v>
                </c:pt>
                <c:pt idx="1787">
                  <c:v>0.38679999999999981</c:v>
                </c:pt>
                <c:pt idx="1788">
                  <c:v>0.38650000000000018</c:v>
                </c:pt>
                <c:pt idx="1789">
                  <c:v>0.38607999999999976</c:v>
                </c:pt>
                <c:pt idx="1790">
                  <c:v>0.38593000000000011</c:v>
                </c:pt>
                <c:pt idx="1791">
                  <c:v>0.38590000000000024</c:v>
                </c:pt>
                <c:pt idx="1792">
                  <c:v>0.38595999999999997</c:v>
                </c:pt>
                <c:pt idx="1793">
                  <c:v>0.38602000000000003</c:v>
                </c:pt>
                <c:pt idx="1794">
                  <c:v>0.38556999999999975</c:v>
                </c:pt>
                <c:pt idx="1795">
                  <c:v>0.38551000000000002</c:v>
                </c:pt>
                <c:pt idx="1796">
                  <c:v>0.38470000000000004</c:v>
                </c:pt>
                <c:pt idx="1797">
                  <c:v>0.38508999999999993</c:v>
                </c:pt>
                <c:pt idx="1798">
                  <c:v>0.38421999999999989</c:v>
                </c:pt>
                <c:pt idx="1799">
                  <c:v>0.38407000000000024</c:v>
                </c:pt>
                <c:pt idx="1800">
                  <c:v>0.38425000000000009</c:v>
                </c:pt>
                <c:pt idx="1801">
                  <c:v>0.38478999999999997</c:v>
                </c:pt>
                <c:pt idx="1802">
                  <c:v>0.38427999999999995</c:v>
                </c:pt>
                <c:pt idx="1803">
                  <c:v>0.38392000000000026</c:v>
                </c:pt>
                <c:pt idx="1804">
                  <c:v>0.38302000000000003</c:v>
                </c:pt>
                <c:pt idx="1805">
                  <c:v>0.38289999999999991</c:v>
                </c:pt>
                <c:pt idx="1806">
                  <c:v>0.38272000000000006</c:v>
                </c:pt>
                <c:pt idx="1807">
                  <c:v>0.38301999999999969</c:v>
                </c:pt>
                <c:pt idx="1808">
                  <c:v>0.3835299999999997</c:v>
                </c:pt>
                <c:pt idx="1809">
                  <c:v>0.38434000000000001</c:v>
                </c:pt>
                <c:pt idx="1810">
                  <c:v>0.38368000000000002</c:v>
                </c:pt>
                <c:pt idx="1811">
                  <c:v>0.38434000000000001</c:v>
                </c:pt>
                <c:pt idx="1812">
                  <c:v>0.38527000000000011</c:v>
                </c:pt>
                <c:pt idx="1813">
                  <c:v>0.38580999999999999</c:v>
                </c:pt>
                <c:pt idx="1814">
                  <c:v>0.38493999999999995</c:v>
                </c:pt>
                <c:pt idx="1815">
                  <c:v>0.38508999999999993</c:v>
                </c:pt>
                <c:pt idx="1816">
                  <c:v>0.38536000000000004</c:v>
                </c:pt>
                <c:pt idx="1817">
                  <c:v>0.38536000000000004</c:v>
                </c:pt>
                <c:pt idx="1818">
                  <c:v>0.3862899999999998</c:v>
                </c:pt>
                <c:pt idx="1819">
                  <c:v>0.38580999999999999</c:v>
                </c:pt>
                <c:pt idx="1820">
                  <c:v>0.38574999999999993</c:v>
                </c:pt>
                <c:pt idx="1821">
                  <c:v>0.38493999999999995</c:v>
                </c:pt>
                <c:pt idx="1822">
                  <c:v>0.38490999999999975</c:v>
                </c:pt>
                <c:pt idx="1823">
                  <c:v>0.38487999999999989</c:v>
                </c:pt>
                <c:pt idx="1824">
                  <c:v>0.38449</c:v>
                </c:pt>
                <c:pt idx="1825">
                  <c:v>0.38385999999999987</c:v>
                </c:pt>
                <c:pt idx="1826">
                  <c:v>0.38361999999999996</c:v>
                </c:pt>
                <c:pt idx="1827">
                  <c:v>0.38334999999999986</c:v>
                </c:pt>
                <c:pt idx="1828">
                  <c:v>0.38254000000000021</c:v>
                </c:pt>
                <c:pt idx="1829">
                  <c:v>0.38217999999999985</c:v>
                </c:pt>
                <c:pt idx="1830">
                  <c:v>0.38092000000000026</c:v>
                </c:pt>
                <c:pt idx="1831">
                  <c:v>0.38065000000000015</c:v>
                </c:pt>
                <c:pt idx="1832">
                  <c:v>0.38094999999999979</c:v>
                </c:pt>
                <c:pt idx="1833">
                  <c:v>0.38034999999999985</c:v>
                </c:pt>
                <c:pt idx="1834">
                  <c:v>0.38004999999999989</c:v>
                </c:pt>
                <c:pt idx="1835">
                  <c:v>0.37951000000000001</c:v>
                </c:pt>
                <c:pt idx="1836">
                  <c:v>0.37918000000000018</c:v>
                </c:pt>
                <c:pt idx="1837">
                  <c:v>0.37851999999999986</c:v>
                </c:pt>
                <c:pt idx="1838">
                  <c:v>0.37791999999999992</c:v>
                </c:pt>
                <c:pt idx="1839">
                  <c:v>0.37768000000000002</c:v>
                </c:pt>
                <c:pt idx="1840">
                  <c:v>0.37692999999999977</c:v>
                </c:pt>
                <c:pt idx="1841">
                  <c:v>0.37578999999999996</c:v>
                </c:pt>
                <c:pt idx="1842">
                  <c:v>0.37531000000000014</c:v>
                </c:pt>
                <c:pt idx="1843">
                  <c:v>0.37453000000000003</c:v>
                </c:pt>
                <c:pt idx="1844">
                  <c:v>0.37335999999999969</c:v>
                </c:pt>
                <c:pt idx="1845">
                  <c:v>0.37266999999999983</c:v>
                </c:pt>
                <c:pt idx="1846">
                  <c:v>0.37387000000000004</c:v>
                </c:pt>
                <c:pt idx="1847">
                  <c:v>0.37279000000000029</c:v>
                </c:pt>
                <c:pt idx="1848">
                  <c:v>0.37258000000000024</c:v>
                </c:pt>
                <c:pt idx="1849">
                  <c:v>0.3729699999999998</c:v>
                </c:pt>
                <c:pt idx="1850">
                  <c:v>0.37156000000000022</c:v>
                </c:pt>
                <c:pt idx="1851">
                  <c:v>0.37149999999999983</c:v>
                </c:pt>
                <c:pt idx="1852">
                  <c:v>0.37159000000000009</c:v>
                </c:pt>
                <c:pt idx="1853">
                  <c:v>0.37017999999999984</c:v>
                </c:pt>
                <c:pt idx="1854">
                  <c:v>0.37168000000000001</c:v>
                </c:pt>
                <c:pt idx="1855">
                  <c:v>0.37347999999999981</c:v>
                </c:pt>
                <c:pt idx="1856">
                  <c:v>0.37512999999999996</c:v>
                </c:pt>
                <c:pt idx="1857">
                  <c:v>0.37606000000000006</c:v>
                </c:pt>
                <c:pt idx="1858">
                  <c:v>0.37602999999999986</c:v>
                </c:pt>
                <c:pt idx="1859">
                  <c:v>0.37702000000000002</c:v>
                </c:pt>
                <c:pt idx="1860">
                  <c:v>0.37644999999999995</c:v>
                </c:pt>
                <c:pt idx="1861">
                  <c:v>0.37575999999999976</c:v>
                </c:pt>
                <c:pt idx="1862">
                  <c:v>0.37516000000000016</c:v>
                </c:pt>
                <c:pt idx="1863">
                  <c:v>0.37417</c:v>
                </c:pt>
                <c:pt idx="1864">
                  <c:v>0.37234</c:v>
                </c:pt>
                <c:pt idx="1865">
                  <c:v>0.37068999999999985</c:v>
                </c:pt>
                <c:pt idx="1866">
                  <c:v>0.36897999999999997</c:v>
                </c:pt>
                <c:pt idx="1867">
                  <c:v>0.3672700000000001</c:v>
                </c:pt>
                <c:pt idx="1868">
                  <c:v>0.36537999999999971</c:v>
                </c:pt>
                <c:pt idx="1869">
                  <c:v>0.36397000000000013</c:v>
                </c:pt>
                <c:pt idx="1870">
                  <c:v>0.36210999999999993</c:v>
                </c:pt>
                <c:pt idx="1871">
                  <c:v>0.36112000000000011</c:v>
                </c:pt>
                <c:pt idx="1872">
                  <c:v>0.35853999999999986</c:v>
                </c:pt>
                <c:pt idx="1873">
                  <c:v>0.35623000000000005</c:v>
                </c:pt>
                <c:pt idx="1874">
                  <c:v>0.35397999999999996</c:v>
                </c:pt>
                <c:pt idx="1875">
                  <c:v>0.35130999999999979</c:v>
                </c:pt>
                <c:pt idx="1876">
                  <c:v>0.33780999999999994</c:v>
                </c:pt>
                <c:pt idx="1877">
                  <c:v>0.33372999999999986</c:v>
                </c:pt>
                <c:pt idx="1878">
                  <c:v>0.33306999999999987</c:v>
                </c:pt>
                <c:pt idx="1879">
                  <c:v>0.32827000000000006</c:v>
                </c:pt>
                <c:pt idx="1880">
                  <c:v>0.32514999999999994</c:v>
                </c:pt>
                <c:pt idx="1881">
                  <c:v>0.32293000000000005</c:v>
                </c:pt>
                <c:pt idx="1882">
                  <c:v>0.3212799999999999</c:v>
                </c:pt>
                <c:pt idx="1883">
                  <c:v>0.31842999999999988</c:v>
                </c:pt>
                <c:pt idx="1884">
                  <c:v>0.31647999999999976</c:v>
                </c:pt>
                <c:pt idx="1885">
                  <c:v>0.31384000000000012</c:v>
                </c:pt>
                <c:pt idx="1886">
                  <c:v>0.31149999999999978</c:v>
                </c:pt>
                <c:pt idx="1887">
                  <c:v>0.3098200000000001</c:v>
                </c:pt>
                <c:pt idx="1888">
                  <c:v>0.30849999999999977</c:v>
                </c:pt>
                <c:pt idx="1889">
                  <c:v>0.30706</c:v>
                </c:pt>
                <c:pt idx="1890">
                  <c:v>0.30631000000000008</c:v>
                </c:pt>
                <c:pt idx="1891">
                  <c:v>0.30555999999999983</c:v>
                </c:pt>
                <c:pt idx="1892">
                  <c:v>0.30382000000000009</c:v>
                </c:pt>
                <c:pt idx="1893">
                  <c:v>0.30337000000000014</c:v>
                </c:pt>
                <c:pt idx="1894">
                  <c:v>0.30258999999999969</c:v>
                </c:pt>
                <c:pt idx="1895">
                  <c:v>0.30150999999999994</c:v>
                </c:pt>
                <c:pt idx="1896">
                  <c:v>0.30081999999999975</c:v>
                </c:pt>
                <c:pt idx="1897">
                  <c:v>0.3001299999999999</c:v>
                </c:pt>
                <c:pt idx="1898">
                  <c:v>0.29937999999999998</c:v>
                </c:pt>
                <c:pt idx="1899">
                  <c:v>0.29797000000000007</c:v>
                </c:pt>
                <c:pt idx="1900">
                  <c:v>0.29625999999999986</c:v>
                </c:pt>
                <c:pt idx="1901">
                  <c:v>0.29502999999999979</c:v>
                </c:pt>
                <c:pt idx="1902">
                  <c:v>0.29328999999999972</c:v>
                </c:pt>
                <c:pt idx="1903">
                  <c:v>0.29145999999999972</c:v>
                </c:pt>
                <c:pt idx="1904">
                  <c:v>0.28956999999999999</c:v>
                </c:pt>
                <c:pt idx="1905">
                  <c:v>0.28869999999999996</c:v>
                </c:pt>
                <c:pt idx="1906">
                  <c:v>0.28779999999999972</c:v>
                </c:pt>
                <c:pt idx="1907">
                  <c:v>0.28737999999999997</c:v>
                </c:pt>
                <c:pt idx="1908">
                  <c:v>0.28818999999999995</c:v>
                </c:pt>
                <c:pt idx="1909">
                  <c:v>0.28785999999999978</c:v>
                </c:pt>
                <c:pt idx="1910">
                  <c:v>0.28777000000000019</c:v>
                </c:pt>
                <c:pt idx="1911">
                  <c:v>0.28821999999999981</c:v>
                </c:pt>
                <c:pt idx="1912">
                  <c:v>0.28831000000000007</c:v>
                </c:pt>
                <c:pt idx="1913">
                  <c:v>0.28842999999999985</c:v>
                </c:pt>
                <c:pt idx="1914">
                  <c:v>0.28867000000000009</c:v>
                </c:pt>
                <c:pt idx="1915">
                  <c:v>0.28932999999999975</c:v>
                </c:pt>
                <c:pt idx="1916">
                  <c:v>0.28897000000000006</c:v>
                </c:pt>
                <c:pt idx="1917">
                  <c:v>0.29086000000000012</c:v>
                </c:pt>
                <c:pt idx="1918">
                  <c:v>0.29250999999999994</c:v>
                </c:pt>
                <c:pt idx="1919">
                  <c:v>0.29637999999999998</c:v>
                </c:pt>
                <c:pt idx="1920">
                  <c:v>0.29692000000000018</c:v>
                </c:pt>
                <c:pt idx="1921">
                  <c:v>0.29782000000000008</c:v>
                </c:pt>
                <c:pt idx="1922">
                  <c:v>0.2976399999999999</c:v>
                </c:pt>
                <c:pt idx="1923">
                  <c:v>0.29769999999999996</c:v>
                </c:pt>
                <c:pt idx="1924">
                  <c:v>0.29682999999999993</c:v>
                </c:pt>
                <c:pt idx="1925">
                  <c:v>0.29491000000000001</c:v>
                </c:pt>
                <c:pt idx="1926">
                  <c:v>0.29191</c:v>
                </c:pt>
                <c:pt idx="1927">
                  <c:v>0.2880100000000001</c:v>
                </c:pt>
                <c:pt idx="1928">
                  <c:v>0.28396000000000021</c:v>
                </c:pt>
                <c:pt idx="1929">
                  <c:v>0.2813199999999999</c:v>
                </c:pt>
                <c:pt idx="1930">
                  <c:v>0.27961000000000003</c:v>
                </c:pt>
                <c:pt idx="1931">
                  <c:v>0.27859</c:v>
                </c:pt>
                <c:pt idx="1932">
                  <c:v>0.27694000000000019</c:v>
                </c:pt>
                <c:pt idx="1933">
                  <c:v>0.27603999999999995</c:v>
                </c:pt>
                <c:pt idx="1934">
                  <c:v>0.2765200000000001</c:v>
                </c:pt>
                <c:pt idx="1935">
                  <c:v>0.27685000000000026</c:v>
                </c:pt>
                <c:pt idx="1936">
                  <c:v>0.27903999999999995</c:v>
                </c:pt>
                <c:pt idx="1937">
                  <c:v>0.27867999999999993</c:v>
                </c:pt>
                <c:pt idx="1938">
                  <c:v>0.27810999999999986</c:v>
                </c:pt>
                <c:pt idx="1939">
                  <c:v>0.27801999999999993</c:v>
                </c:pt>
                <c:pt idx="1940">
                  <c:v>0.27733000000000008</c:v>
                </c:pt>
                <c:pt idx="1941">
                  <c:v>0.27636999999999978</c:v>
                </c:pt>
                <c:pt idx="1942">
                  <c:v>0.27622000000000013</c:v>
                </c:pt>
                <c:pt idx="1943">
                  <c:v>0.27501999999999993</c:v>
                </c:pt>
                <c:pt idx="1944">
                  <c:v>0.27448000000000006</c:v>
                </c:pt>
                <c:pt idx="1945">
                  <c:v>0.27382000000000006</c:v>
                </c:pt>
                <c:pt idx="1946">
                  <c:v>0.27313000000000021</c:v>
                </c:pt>
                <c:pt idx="1947">
                  <c:v>0.27280000000000004</c:v>
                </c:pt>
                <c:pt idx="1948">
                  <c:v>0.27273999999999998</c:v>
                </c:pt>
                <c:pt idx="1949">
                  <c:v>0.27184000000000008</c:v>
                </c:pt>
                <c:pt idx="1950">
                  <c:v>0.27141999999999999</c:v>
                </c:pt>
                <c:pt idx="1951">
                  <c:v>0.27193000000000001</c:v>
                </c:pt>
                <c:pt idx="1952">
                  <c:v>0.27036999999999978</c:v>
                </c:pt>
                <c:pt idx="1953">
                  <c:v>0.26952999999999994</c:v>
                </c:pt>
                <c:pt idx="1954">
                  <c:v>0.26809000000000016</c:v>
                </c:pt>
                <c:pt idx="1955">
                  <c:v>0.26478999999999986</c:v>
                </c:pt>
                <c:pt idx="1956">
                  <c:v>0.26341000000000014</c:v>
                </c:pt>
                <c:pt idx="1957">
                  <c:v>0.26056000000000012</c:v>
                </c:pt>
                <c:pt idx="1958">
                  <c:v>0.25824999999999998</c:v>
                </c:pt>
                <c:pt idx="1959">
                  <c:v>0.25582000000000005</c:v>
                </c:pt>
                <c:pt idx="1960">
                  <c:v>0.25389999999999979</c:v>
                </c:pt>
                <c:pt idx="1961">
                  <c:v>0.25144</c:v>
                </c:pt>
                <c:pt idx="1962">
                  <c:v>0.25029999999999986</c:v>
                </c:pt>
                <c:pt idx="1963">
                  <c:v>0.24913000000000021</c:v>
                </c:pt>
                <c:pt idx="1964">
                  <c:v>0.2474500000000002</c:v>
                </c:pt>
                <c:pt idx="1965">
                  <c:v>0.24595000000000003</c:v>
                </c:pt>
                <c:pt idx="1966">
                  <c:v>0.24514000000000005</c:v>
                </c:pt>
                <c:pt idx="1967">
                  <c:v>0.24475000000000016</c:v>
                </c:pt>
                <c:pt idx="1968">
                  <c:v>0.24460000000000018</c:v>
                </c:pt>
                <c:pt idx="1969">
                  <c:v>0.24324999999999999</c:v>
                </c:pt>
                <c:pt idx="1970">
                  <c:v>0.24186999999999995</c:v>
                </c:pt>
                <c:pt idx="1971">
                  <c:v>0.24133000000000007</c:v>
                </c:pt>
                <c:pt idx="1972">
                  <c:v>0.24016000000000007</c:v>
                </c:pt>
                <c:pt idx="1973">
                  <c:v>0.23962000000000019</c:v>
                </c:pt>
                <c:pt idx="1974">
                  <c:v>0.23818000000000009</c:v>
                </c:pt>
                <c:pt idx="1975">
                  <c:v>0.23737000000000011</c:v>
                </c:pt>
                <c:pt idx="1976">
                  <c:v>0.23647000000000021</c:v>
                </c:pt>
                <c:pt idx="1977">
                  <c:v>0.23578000000000002</c:v>
                </c:pt>
                <c:pt idx="1978">
                  <c:v>0.23419000000000026</c:v>
                </c:pt>
                <c:pt idx="1979">
                  <c:v>0.23358999999999999</c:v>
                </c:pt>
                <c:pt idx="1980">
                  <c:v>0.23253999999999977</c:v>
                </c:pt>
                <c:pt idx="1981">
                  <c:v>0.23086000000000009</c:v>
                </c:pt>
                <c:pt idx="1982">
                  <c:v>0.22905999999999996</c:v>
                </c:pt>
                <c:pt idx="1983">
                  <c:v>0.22767999999999991</c:v>
                </c:pt>
                <c:pt idx="1984">
                  <c:v>0.22615000000000021</c:v>
                </c:pt>
                <c:pt idx="1985">
                  <c:v>0.22501000000000007</c:v>
                </c:pt>
                <c:pt idx="1986">
                  <c:v>0.22384000000000007</c:v>
                </c:pt>
                <c:pt idx="1987">
                  <c:v>0.22197999999999987</c:v>
                </c:pt>
                <c:pt idx="1988">
                  <c:v>0.22075000000000014</c:v>
                </c:pt>
                <c:pt idx="1989">
                  <c:v>0.21937000000000009</c:v>
                </c:pt>
                <c:pt idx="1990">
                  <c:v>0.21721000000000026</c:v>
                </c:pt>
                <c:pt idx="1991">
                  <c:v>0.21607000000000012</c:v>
                </c:pt>
                <c:pt idx="1992">
                  <c:v>0.21535000000000007</c:v>
                </c:pt>
                <c:pt idx="1993">
                  <c:v>0.21456999999999996</c:v>
                </c:pt>
                <c:pt idx="1994">
                  <c:v>0.21331000000000003</c:v>
                </c:pt>
                <c:pt idx="1995">
                  <c:v>0.21258999999999997</c:v>
                </c:pt>
                <c:pt idx="1996">
                  <c:v>0.21316000000000004</c:v>
                </c:pt>
                <c:pt idx="1997">
                  <c:v>0.21370000000000025</c:v>
                </c:pt>
                <c:pt idx="1998">
                  <c:v>0.21393999999999982</c:v>
                </c:pt>
                <c:pt idx="1999">
                  <c:v>0.2132200000000001</c:v>
                </c:pt>
                <c:pt idx="2000">
                  <c:v>0.21160000000000015</c:v>
                </c:pt>
                <c:pt idx="2001">
                  <c:v>0.2104900000000002</c:v>
                </c:pt>
                <c:pt idx="2002">
                  <c:v>0.20899000000000004</c:v>
                </c:pt>
                <c:pt idx="2003">
                  <c:v>0.20650000000000004</c:v>
                </c:pt>
                <c:pt idx="2004">
                  <c:v>0.20556999999999995</c:v>
                </c:pt>
                <c:pt idx="2005">
                  <c:v>0.20329</c:v>
                </c:pt>
                <c:pt idx="2006">
                  <c:v>0.20236000000000023</c:v>
                </c:pt>
                <c:pt idx="2007">
                  <c:v>0.20077000000000014</c:v>
                </c:pt>
                <c:pt idx="2008">
                  <c:v>0.2005600000000001</c:v>
                </c:pt>
                <c:pt idx="2009">
                  <c:v>0.20062000000000016</c:v>
                </c:pt>
                <c:pt idx="2010">
                  <c:v>0.19972000000000026</c:v>
                </c:pt>
                <c:pt idx="2011">
                  <c:v>0.20073999999999995</c:v>
                </c:pt>
                <c:pt idx="2012">
                  <c:v>0.20005000000000009</c:v>
                </c:pt>
                <c:pt idx="2013">
                  <c:v>0.20017000000000021</c:v>
                </c:pt>
                <c:pt idx="2014">
                  <c:v>0.19984000000000005</c:v>
                </c:pt>
                <c:pt idx="2015">
                  <c:v>0.20016999999999988</c:v>
                </c:pt>
                <c:pt idx="2016">
                  <c:v>0.19963</c:v>
                </c:pt>
                <c:pt idx="2017">
                  <c:v>0.19975000000000012</c:v>
                </c:pt>
                <c:pt idx="2018">
                  <c:v>0.19888000000000008</c:v>
                </c:pt>
                <c:pt idx="2019">
                  <c:v>0.19956999999999994</c:v>
                </c:pt>
                <c:pt idx="2020">
                  <c:v>0.19864000000000018</c:v>
                </c:pt>
                <c:pt idx="2021">
                  <c:v>0.1990000000000002</c:v>
                </c:pt>
                <c:pt idx="2022">
                  <c:v>0.19860999999999998</c:v>
                </c:pt>
                <c:pt idx="2023">
                  <c:v>0.19831000000000001</c:v>
                </c:pt>
                <c:pt idx="2024">
                  <c:v>0.1978</c:v>
                </c:pt>
                <c:pt idx="2025">
                  <c:v>0.19735000000000005</c:v>
                </c:pt>
                <c:pt idx="2026">
                  <c:v>0.19699000000000003</c:v>
                </c:pt>
                <c:pt idx="2027">
                  <c:v>0.19545999999999999</c:v>
                </c:pt>
                <c:pt idx="2028">
                  <c:v>0.1948</c:v>
                </c:pt>
                <c:pt idx="2029">
                  <c:v>0.19534000000000021</c:v>
                </c:pt>
                <c:pt idx="2030">
                  <c:v>0.19437999999999991</c:v>
                </c:pt>
                <c:pt idx="2031">
                  <c:v>0.19377999999999998</c:v>
                </c:pt>
                <c:pt idx="2032">
                  <c:v>0.19231000000000001</c:v>
                </c:pt>
                <c:pt idx="2033">
                  <c:v>0.19096000000000016</c:v>
                </c:pt>
                <c:pt idx="2034">
                  <c:v>0.18945999999999999</c:v>
                </c:pt>
                <c:pt idx="2035">
                  <c:v>0.18913000000000016</c:v>
                </c:pt>
                <c:pt idx="2036">
                  <c:v>0.18769000000000005</c:v>
                </c:pt>
                <c:pt idx="2037">
                  <c:v>0.18688000000000007</c:v>
                </c:pt>
                <c:pt idx="2038">
                  <c:v>0.18496000000000015</c:v>
                </c:pt>
                <c:pt idx="2039">
                  <c:v>0.18402999999999972</c:v>
                </c:pt>
                <c:pt idx="2040">
                  <c:v>0.18286000000000005</c:v>
                </c:pt>
                <c:pt idx="2041">
                  <c:v>0.18211000000000013</c:v>
                </c:pt>
                <c:pt idx="2042">
                  <c:v>0.18130000000000016</c:v>
                </c:pt>
                <c:pt idx="2043">
                  <c:v>0.17962000000000014</c:v>
                </c:pt>
                <c:pt idx="2044">
                  <c:v>0.17862999999999998</c:v>
                </c:pt>
                <c:pt idx="2045">
                  <c:v>0.17775999999999995</c:v>
                </c:pt>
                <c:pt idx="2046">
                  <c:v>0.17679999999999998</c:v>
                </c:pt>
                <c:pt idx="2047">
                  <c:v>0.17613999999999999</c:v>
                </c:pt>
                <c:pt idx="2048">
                  <c:v>0.1748500000000002</c:v>
                </c:pt>
                <c:pt idx="2049">
                  <c:v>0.17353000000000021</c:v>
                </c:pt>
                <c:pt idx="2050">
                  <c:v>0.17188000000000006</c:v>
                </c:pt>
                <c:pt idx="2051">
                  <c:v>0.1694499999999998</c:v>
                </c:pt>
                <c:pt idx="2052">
                  <c:v>0.16786000000000004</c:v>
                </c:pt>
                <c:pt idx="2053">
                  <c:v>0.1660599999999999</c:v>
                </c:pt>
                <c:pt idx="2054">
                  <c:v>0.16386999999999988</c:v>
                </c:pt>
                <c:pt idx="2055">
                  <c:v>0.16192000000000009</c:v>
                </c:pt>
                <c:pt idx="2056">
                  <c:v>0.16069000000000003</c:v>
                </c:pt>
                <c:pt idx="2057">
                  <c:v>0.15949000000000016</c:v>
                </c:pt>
                <c:pt idx="2058">
                  <c:v>0.15571000000000004</c:v>
                </c:pt>
                <c:pt idx="2059">
                  <c:v>0.15276999999999977</c:v>
                </c:pt>
                <c:pt idx="2060">
                  <c:v>0.15132999999999999</c:v>
                </c:pt>
                <c:pt idx="2061">
                  <c:v>0.15013000000000012</c:v>
                </c:pt>
                <c:pt idx="2062">
                  <c:v>0.14937999999999987</c:v>
                </c:pt>
                <c:pt idx="2063">
                  <c:v>0.14953000000000019</c:v>
                </c:pt>
                <c:pt idx="2064">
                  <c:v>0.15021999999999971</c:v>
                </c:pt>
                <c:pt idx="2065">
                  <c:v>0.15096999999999997</c:v>
                </c:pt>
                <c:pt idx="2066">
                  <c:v>0.15085000000000018</c:v>
                </c:pt>
                <c:pt idx="2067">
                  <c:v>0.1518700000000002</c:v>
                </c:pt>
                <c:pt idx="2068">
                  <c:v>0.15162999999999996</c:v>
                </c:pt>
                <c:pt idx="2069">
                  <c:v>0.15114999999999981</c:v>
                </c:pt>
                <c:pt idx="2070">
                  <c:v>0.15264999999999998</c:v>
                </c:pt>
                <c:pt idx="2071">
                  <c:v>0.15211000000000011</c:v>
                </c:pt>
                <c:pt idx="2072">
                  <c:v>0.15195999999999979</c:v>
                </c:pt>
                <c:pt idx="2073">
                  <c:v>0.15108999999999975</c:v>
                </c:pt>
                <c:pt idx="2074">
                  <c:v>0.15111999999999995</c:v>
                </c:pt>
                <c:pt idx="2075">
                  <c:v>0.15052000000000001</c:v>
                </c:pt>
                <c:pt idx="2076">
                  <c:v>0.14958999999999992</c:v>
                </c:pt>
                <c:pt idx="2077">
                  <c:v>0.14841999999999991</c:v>
                </c:pt>
                <c:pt idx="2078">
                  <c:v>0.14773000000000006</c:v>
                </c:pt>
                <c:pt idx="2079">
                  <c:v>0.14722000000000005</c:v>
                </c:pt>
                <c:pt idx="2080">
                  <c:v>0.14865999999999982</c:v>
                </c:pt>
                <c:pt idx="2081">
                  <c:v>0.1485699999999999</c:v>
                </c:pt>
                <c:pt idx="2082">
                  <c:v>0.14943999999999993</c:v>
                </c:pt>
                <c:pt idx="2083">
                  <c:v>0.15147999999999998</c:v>
                </c:pt>
                <c:pt idx="2084">
                  <c:v>0.15003999999999987</c:v>
                </c:pt>
                <c:pt idx="2085">
                  <c:v>0.14926000000000009</c:v>
                </c:pt>
                <c:pt idx="2086">
                  <c:v>0.14917000000000016</c:v>
                </c:pt>
                <c:pt idx="2087">
                  <c:v>0.14881000000000014</c:v>
                </c:pt>
                <c:pt idx="2088">
                  <c:v>0.14839000000000005</c:v>
                </c:pt>
                <c:pt idx="2089">
                  <c:v>0.14626000000000008</c:v>
                </c:pt>
                <c:pt idx="2090">
                  <c:v>0.14571999999999988</c:v>
                </c:pt>
                <c:pt idx="2091">
                  <c:v>0.14485000000000017</c:v>
                </c:pt>
                <c:pt idx="2092">
                  <c:v>0.14377000000000009</c:v>
                </c:pt>
                <c:pt idx="2093">
                  <c:v>0.1430799999999999</c:v>
                </c:pt>
                <c:pt idx="2094">
                  <c:v>0.14290000000000005</c:v>
                </c:pt>
                <c:pt idx="2095">
                  <c:v>0.14224000000000006</c:v>
                </c:pt>
                <c:pt idx="2096">
                  <c:v>0.14223999999999973</c:v>
                </c:pt>
                <c:pt idx="2097">
                  <c:v>0.14098000000000013</c:v>
                </c:pt>
                <c:pt idx="2098">
                  <c:v>0.14047000000000012</c:v>
                </c:pt>
                <c:pt idx="2099">
                  <c:v>0.13954000000000003</c:v>
                </c:pt>
                <c:pt idx="2100">
                  <c:v>0.13758999999999991</c:v>
                </c:pt>
                <c:pt idx="2101">
                  <c:v>0.13716999999999982</c:v>
                </c:pt>
                <c:pt idx="2102">
                  <c:v>0.13624000000000006</c:v>
                </c:pt>
                <c:pt idx="2103">
                  <c:v>0.1346200000000001</c:v>
                </c:pt>
                <c:pt idx="2104">
                  <c:v>0.13435</c:v>
                </c:pt>
                <c:pt idx="2105">
                  <c:v>0.1324899999999998</c:v>
                </c:pt>
                <c:pt idx="2106">
                  <c:v>0.13141000000000005</c:v>
                </c:pt>
                <c:pt idx="2107">
                  <c:v>0.13017999999999999</c:v>
                </c:pt>
                <c:pt idx="2108">
                  <c:v>0.1316200000000001</c:v>
                </c:pt>
                <c:pt idx="2109">
                  <c:v>0.13215999999999997</c:v>
                </c:pt>
                <c:pt idx="2110">
                  <c:v>0.1325500000000002</c:v>
                </c:pt>
                <c:pt idx="2111">
                  <c:v>0.13393000000000024</c:v>
                </c:pt>
                <c:pt idx="2112">
                  <c:v>0.13305999999999987</c:v>
                </c:pt>
                <c:pt idx="2113">
                  <c:v>0.1334500000000001</c:v>
                </c:pt>
                <c:pt idx="2114">
                  <c:v>0.13327000000000025</c:v>
                </c:pt>
                <c:pt idx="2115">
                  <c:v>0.13413999999999995</c:v>
                </c:pt>
                <c:pt idx="2116">
                  <c:v>0.13482999999999981</c:v>
                </c:pt>
                <c:pt idx="2117">
                  <c:v>0.13635999999999984</c:v>
                </c:pt>
                <c:pt idx="2118">
                  <c:v>0.13657000000000022</c:v>
                </c:pt>
                <c:pt idx="2119">
                  <c:v>0.13513000000000011</c:v>
                </c:pt>
                <c:pt idx="2120">
                  <c:v>0.1345899999999999</c:v>
                </c:pt>
                <c:pt idx="2121">
                  <c:v>0.13461999999999977</c:v>
                </c:pt>
                <c:pt idx="2122">
                  <c:v>0.13309000000000007</c:v>
                </c:pt>
                <c:pt idx="2123">
                  <c:v>0.13174000000000022</c:v>
                </c:pt>
                <c:pt idx="2124">
                  <c:v>0.13057000000000021</c:v>
                </c:pt>
                <c:pt idx="2125">
                  <c:v>0.12826000000000007</c:v>
                </c:pt>
                <c:pt idx="2126">
                  <c:v>0.12670000000000017</c:v>
                </c:pt>
                <c:pt idx="2127">
                  <c:v>0.12447999999999994</c:v>
                </c:pt>
                <c:pt idx="2128">
                  <c:v>0.12166000000000012</c:v>
                </c:pt>
                <c:pt idx="2129">
                  <c:v>0.11977000000000006</c:v>
                </c:pt>
                <c:pt idx="2130">
                  <c:v>0.11898999999999994</c:v>
                </c:pt>
                <c:pt idx="2131">
                  <c:v>0.11637999999999983</c:v>
                </c:pt>
                <c:pt idx="2132">
                  <c:v>0.11463999999999976</c:v>
                </c:pt>
                <c:pt idx="2133">
                  <c:v>0.11239</c:v>
                </c:pt>
                <c:pt idx="2134">
                  <c:v>0.10953999999999998</c:v>
                </c:pt>
                <c:pt idx="2135">
                  <c:v>0.10752999999999981</c:v>
                </c:pt>
                <c:pt idx="2136">
                  <c:v>0.10581999999999993</c:v>
                </c:pt>
                <c:pt idx="2137">
                  <c:v>0.10453000000000014</c:v>
                </c:pt>
                <c:pt idx="2138">
                  <c:v>0.10368999999999996</c:v>
                </c:pt>
                <c:pt idx="2139">
                  <c:v>0.10228000000000005</c:v>
                </c:pt>
                <c:pt idx="2140">
                  <c:v>0.1000000000000001</c:v>
                </c:pt>
                <c:pt idx="2141">
                  <c:v>0.10017999999999995</c:v>
                </c:pt>
                <c:pt idx="2142">
                  <c:v>9.9339999999999776E-2</c:v>
                </c:pt>
                <c:pt idx="2143">
                  <c:v>9.9040000000000142E-2</c:v>
                </c:pt>
                <c:pt idx="2144">
                  <c:v>9.8349999999999951E-2</c:v>
                </c:pt>
                <c:pt idx="2145">
                  <c:v>9.9130000000000065E-2</c:v>
                </c:pt>
                <c:pt idx="2146">
                  <c:v>9.8499999999999935E-2</c:v>
                </c:pt>
                <c:pt idx="2147">
                  <c:v>9.8559999999999995E-2</c:v>
                </c:pt>
                <c:pt idx="2148">
                  <c:v>9.8199999999999968E-2</c:v>
                </c:pt>
                <c:pt idx="2149">
                  <c:v>9.732999999999993E-2</c:v>
                </c:pt>
                <c:pt idx="2150">
                  <c:v>9.5439999999999872E-2</c:v>
                </c:pt>
                <c:pt idx="2151">
                  <c:v>9.4119999999999884E-2</c:v>
                </c:pt>
                <c:pt idx="2152">
                  <c:v>9.3100000000000196E-2</c:v>
                </c:pt>
                <c:pt idx="2153">
                  <c:v>9.3400000000000163E-2</c:v>
                </c:pt>
                <c:pt idx="2154">
                  <c:v>9.0699999999999795E-2</c:v>
                </c:pt>
                <c:pt idx="2155">
                  <c:v>8.926000000000002E-2</c:v>
                </c:pt>
                <c:pt idx="2156">
                  <c:v>8.7099999999999858E-2</c:v>
                </c:pt>
                <c:pt idx="2157">
                  <c:v>8.3949999999999872E-2</c:v>
                </c:pt>
              </c:numCache>
            </c:numRef>
          </c:yVal>
          <c:smooth val="0"/>
        </c:ser>
        <c:ser>
          <c:idx val="8"/>
          <c:order val="3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fixedVal"/>
            <c:noEndCap val="0"/>
            <c:val val="1.5000000000000003E-2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2"/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Лист1!$AN$14</c:f>
              <c:numCache>
                <c:formatCode>General</c:formatCode>
                <c:ptCount val="1"/>
                <c:pt idx="0">
                  <c:v>1350</c:v>
                </c:pt>
              </c:numCache>
            </c:numRef>
          </c:xVal>
          <c:yVal>
            <c:numRef>
              <c:f>Лист1!$AO$14</c:f>
              <c:numCache>
                <c:formatCode>General</c:formatCode>
                <c:ptCount val="1"/>
                <c:pt idx="0">
                  <c:v>0.35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608416"/>
        <c:axId val="295608976"/>
      </c:scatterChart>
      <c:valAx>
        <c:axId val="295608416"/>
        <c:scaling>
          <c:orientation val="minMax"/>
          <c:max val="1400"/>
          <c:min val="4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smtClean="0"/>
                  <a:t>Annealing temperature</a:t>
                </a:r>
                <a:r>
                  <a:rPr lang="ru-RU" b="1" dirty="0" smtClean="0"/>
                  <a:t>, </a:t>
                </a:r>
                <a:r>
                  <a:rPr lang="ru-RU" b="1" dirty="0"/>
                  <a:t>°С</a:t>
                </a:r>
              </a:p>
            </c:rich>
          </c:tx>
          <c:layout>
            <c:manualLayout>
              <c:xMode val="edge"/>
              <c:yMode val="edge"/>
              <c:x val="0.32936236889918619"/>
              <c:y val="0.905387727056111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608976"/>
        <c:crossesAt val="-0.1"/>
        <c:crossBetween val="midCat"/>
      </c:valAx>
      <c:valAx>
        <c:axId val="29560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 err="1"/>
                  <a:t>dS</a:t>
                </a:r>
                <a:r>
                  <a:rPr lang="en-US" b="1" dirty="0"/>
                  <a:t>/d</a:t>
                </a:r>
                <a:r>
                  <a:rPr lang="ru-RU" b="1" dirty="0"/>
                  <a:t>Т, </a:t>
                </a:r>
                <a:r>
                  <a:rPr lang="en-US" b="1" dirty="0" smtClean="0"/>
                  <a:t>J</a:t>
                </a:r>
                <a:r>
                  <a:rPr lang="ru-RU" b="1" dirty="0" smtClean="0"/>
                  <a:t>/(</a:t>
                </a:r>
                <a:r>
                  <a:rPr lang="en-US" b="1" dirty="0" smtClean="0"/>
                  <a:t>g</a:t>
                </a:r>
                <a:r>
                  <a:rPr lang="ru-RU" b="1" dirty="0" smtClean="0"/>
                  <a:t>·</a:t>
                </a:r>
                <a:r>
                  <a:rPr lang="en-US" b="1" dirty="0" smtClean="0"/>
                  <a:t>K</a:t>
                </a:r>
                <a:r>
                  <a:rPr lang="ru-RU" b="1" dirty="0" smtClean="0"/>
                  <a:t>)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9.5403099700089034E-3"/>
              <c:y val="0.241561769236736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95608416"/>
        <c:crosses val="autoZero"/>
        <c:crossBetween val="midCat"/>
        <c:majorUnit val="0.1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72487610909722"/>
          <c:y val="3.6114558878446265E-2"/>
          <c:w val="0.75684017529113679"/>
          <c:h val="0.74874107643300669"/>
        </c:manualLayout>
      </c:layout>
      <c:scatterChart>
        <c:scatterStyle val="lineMarker"/>
        <c:varyColors val="0"/>
        <c:ser>
          <c:idx val="1"/>
          <c:order val="0"/>
          <c:tx>
            <c:v>32·10²⁵ м⁻²</c:v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Лист1!$B$3:$B$1955</c:f>
              <c:numCache>
                <c:formatCode>General</c:formatCode>
                <c:ptCount val="1953"/>
                <c:pt idx="0">
                  <c:v>310</c:v>
                </c:pt>
                <c:pt idx="1">
                  <c:v>310.5</c:v>
                </c:pt>
                <c:pt idx="2">
                  <c:v>311</c:v>
                </c:pt>
                <c:pt idx="3">
                  <c:v>311.5</c:v>
                </c:pt>
                <c:pt idx="4">
                  <c:v>312</c:v>
                </c:pt>
                <c:pt idx="5">
                  <c:v>312.5</c:v>
                </c:pt>
                <c:pt idx="6">
                  <c:v>313</c:v>
                </c:pt>
                <c:pt idx="7">
                  <c:v>313.5</c:v>
                </c:pt>
                <c:pt idx="8">
                  <c:v>314</c:v>
                </c:pt>
                <c:pt idx="9">
                  <c:v>314.5</c:v>
                </c:pt>
                <c:pt idx="10">
                  <c:v>315</c:v>
                </c:pt>
                <c:pt idx="11">
                  <c:v>315.5</c:v>
                </c:pt>
                <c:pt idx="12">
                  <c:v>316</c:v>
                </c:pt>
                <c:pt idx="13">
                  <c:v>316.5</c:v>
                </c:pt>
                <c:pt idx="14">
                  <c:v>317</c:v>
                </c:pt>
                <c:pt idx="15">
                  <c:v>317.5</c:v>
                </c:pt>
                <c:pt idx="16">
                  <c:v>318</c:v>
                </c:pt>
                <c:pt idx="17">
                  <c:v>318.5</c:v>
                </c:pt>
                <c:pt idx="18">
                  <c:v>319</c:v>
                </c:pt>
                <c:pt idx="19">
                  <c:v>319.5</c:v>
                </c:pt>
                <c:pt idx="20">
                  <c:v>320</c:v>
                </c:pt>
                <c:pt idx="21">
                  <c:v>320.5</c:v>
                </c:pt>
                <c:pt idx="22">
                  <c:v>321</c:v>
                </c:pt>
                <c:pt idx="23">
                  <c:v>321.5</c:v>
                </c:pt>
                <c:pt idx="24">
                  <c:v>322</c:v>
                </c:pt>
                <c:pt idx="25">
                  <c:v>322.5</c:v>
                </c:pt>
                <c:pt idx="26">
                  <c:v>323</c:v>
                </c:pt>
                <c:pt idx="27">
                  <c:v>323.5</c:v>
                </c:pt>
                <c:pt idx="28">
                  <c:v>324</c:v>
                </c:pt>
                <c:pt idx="29">
                  <c:v>324.5</c:v>
                </c:pt>
                <c:pt idx="30">
                  <c:v>325</c:v>
                </c:pt>
                <c:pt idx="31">
                  <c:v>325.5</c:v>
                </c:pt>
                <c:pt idx="32">
                  <c:v>326</c:v>
                </c:pt>
                <c:pt idx="33">
                  <c:v>326.5</c:v>
                </c:pt>
                <c:pt idx="34">
                  <c:v>327</c:v>
                </c:pt>
                <c:pt idx="35">
                  <c:v>327.5</c:v>
                </c:pt>
                <c:pt idx="36">
                  <c:v>328</c:v>
                </c:pt>
                <c:pt idx="37">
                  <c:v>328.5</c:v>
                </c:pt>
                <c:pt idx="38">
                  <c:v>329</c:v>
                </c:pt>
                <c:pt idx="39">
                  <c:v>329.5</c:v>
                </c:pt>
                <c:pt idx="40">
                  <c:v>330</c:v>
                </c:pt>
                <c:pt idx="41">
                  <c:v>330.5</c:v>
                </c:pt>
                <c:pt idx="42">
                  <c:v>331</c:v>
                </c:pt>
                <c:pt idx="43">
                  <c:v>331.5</c:v>
                </c:pt>
                <c:pt idx="44">
                  <c:v>332</c:v>
                </c:pt>
                <c:pt idx="45">
                  <c:v>332.5</c:v>
                </c:pt>
                <c:pt idx="46">
                  <c:v>333</c:v>
                </c:pt>
                <c:pt idx="47">
                  <c:v>333.5</c:v>
                </c:pt>
                <c:pt idx="48">
                  <c:v>334</c:v>
                </c:pt>
                <c:pt idx="49">
                  <c:v>334.5</c:v>
                </c:pt>
                <c:pt idx="50">
                  <c:v>335</c:v>
                </c:pt>
                <c:pt idx="51">
                  <c:v>335.5</c:v>
                </c:pt>
                <c:pt idx="52">
                  <c:v>336</c:v>
                </c:pt>
                <c:pt idx="53">
                  <c:v>336.5</c:v>
                </c:pt>
                <c:pt idx="54">
                  <c:v>337</c:v>
                </c:pt>
                <c:pt idx="55">
                  <c:v>337.5</c:v>
                </c:pt>
                <c:pt idx="56">
                  <c:v>338</c:v>
                </c:pt>
                <c:pt idx="57">
                  <c:v>338.5</c:v>
                </c:pt>
                <c:pt idx="58">
                  <c:v>339</c:v>
                </c:pt>
                <c:pt idx="59">
                  <c:v>339.5</c:v>
                </c:pt>
                <c:pt idx="60">
                  <c:v>340</c:v>
                </c:pt>
                <c:pt idx="61">
                  <c:v>340.5</c:v>
                </c:pt>
                <c:pt idx="62">
                  <c:v>341</c:v>
                </c:pt>
                <c:pt idx="63">
                  <c:v>341.5</c:v>
                </c:pt>
                <c:pt idx="64">
                  <c:v>342</c:v>
                </c:pt>
                <c:pt idx="65">
                  <c:v>342.5</c:v>
                </c:pt>
                <c:pt idx="66">
                  <c:v>343</c:v>
                </c:pt>
                <c:pt idx="67">
                  <c:v>343.5</c:v>
                </c:pt>
                <c:pt idx="68">
                  <c:v>344</c:v>
                </c:pt>
                <c:pt idx="69">
                  <c:v>344.5</c:v>
                </c:pt>
                <c:pt idx="70">
                  <c:v>345</c:v>
                </c:pt>
                <c:pt idx="71">
                  <c:v>345.5</c:v>
                </c:pt>
                <c:pt idx="72">
                  <c:v>346</c:v>
                </c:pt>
                <c:pt idx="73">
                  <c:v>346.5</c:v>
                </c:pt>
                <c:pt idx="74">
                  <c:v>347</c:v>
                </c:pt>
                <c:pt idx="75">
                  <c:v>347.5</c:v>
                </c:pt>
                <c:pt idx="76">
                  <c:v>348</c:v>
                </c:pt>
                <c:pt idx="77">
                  <c:v>348.5</c:v>
                </c:pt>
                <c:pt idx="78">
                  <c:v>349</c:v>
                </c:pt>
                <c:pt idx="79">
                  <c:v>349.5</c:v>
                </c:pt>
                <c:pt idx="80">
                  <c:v>350</c:v>
                </c:pt>
                <c:pt idx="81">
                  <c:v>350.5</c:v>
                </c:pt>
                <c:pt idx="82">
                  <c:v>351</c:v>
                </c:pt>
                <c:pt idx="83">
                  <c:v>351.5</c:v>
                </c:pt>
                <c:pt idx="84">
                  <c:v>352</c:v>
                </c:pt>
                <c:pt idx="85">
                  <c:v>352.5</c:v>
                </c:pt>
                <c:pt idx="86">
                  <c:v>353</c:v>
                </c:pt>
                <c:pt idx="87">
                  <c:v>353.5</c:v>
                </c:pt>
                <c:pt idx="88">
                  <c:v>354</c:v>
                </c:pt>
                <c:pt idx="89">
                  <c:v>354.5</c:v>
                </c:pt>
                <c:pt idx="90">
                  <c:v>355</c:v>
                </c:pt>
                <c:pt idx="91">
                  <c:v>355.5</c:v>
                </c:pt>
                <c:pt idx="92">
                  <c:v>356</c:v>
                </c:pt>
                <c:pt idx="93">
                  <c:v>356.5</c:v>
                </c:pt>
                <c:pt idx="94">
                  <c:v>357</c:v>
                </c:pt>
                <c:pt idx="95">
                  <c:v>357.5</c:v>
                </c:pt>
                <c:pt idx="96">
                  <c:v>358</c:v>
                </c:pt>
                <c:pt idx="97">
                  <c:v>358.5</c:v>
                </c:pt>
                <c:pt idx="98">
                  <c:v>359</c:v>
                </c:pt>
                <c:pt idx="99">
                  <c:v>359.5</c:v>
                </c:pt>
                <c:pt idx="100">
                  <c:v>360</c:v>
                </c:pt>
                <c:pt idx="101">
                  <c:v>360.5</c:v>
                </c:pt>
                <c:pt idx="102">
                  <c:v>361</c:v>
                </c:pt>
                <c:pt idx="103">
                  <c:v>361.5</c:v>
                </c:pt>
                <c:pt idx="104">
                  <c:v>362</c:v>
                </c:pt>
                <c:pt idx="105">
                  <c:v>362.5</c:v>
                </c:pt>
                <c:pt idx="106">
                  <c:v>363</c:v>
                </c:pt>
                <c:pt idx="107">
                  <c:v>363.5</c:v>
                </c:pt>
                <c:pt idx="108">
                  <c:v>364</c:v>
                </c:pt>
                <c:pt idx="109">
                  <c:v>364.5</c:v>
                </c:pt>
                <c:pt idx="110">
                  <c:v>365</c:v>
                </c:pt>
                <c:pt idx="111">
                  <c:v>365.5</c:v>
                </c:pt>
                <c:pt idx="112">
                  <c:v>366</c:v>
                </c:pt>
                <c:pt idx="113">
                  <c:v>366.5</c:v>
                </c:pt>
                <c:pt idx="114">
                  <c:v>367</c:v>
                </c:pt>
                <c:pt idx="115">
                  <c:v>367.5</c:v>
                </c:pt>
                <c:pt idx="116">
                  <c:v>368</c:v>
                </c:pt>
                <c:pt idx="117">
                  <c:v>368.5</c:v>
                </c:pt>
                <c:pt idx="118">
                  <c:v>369</c:v>
                </c:pt>
                <c:pt idx="119">
                  <c:v>369.5</c:v>
                </c:pt>
                <c:pt idx="120">
                  <c:v>370</c:v>
                </c:pt>
                <c:pt idx="121">
                  <c:v>370.5</c:v>
                </c:pt>
                <c:pt idx="122">
                  <c:v>371</c:v>
                </c:pt>
                <c:pt idx="123">
                  <c:v>371.5</c:v>
                </c:pt>
                <c:pt idx="124">
                  <c:v>372</c:v>
                </c:pt>
                <c:pt idx="125">
                  <c:v>372.5</c:v>
                </c:pt>
                <c:pt idx="126">
                  <c:v>373</c:v>
                </c:pt>
                <c:pt idx="127">
                  <c:v>373.5</c:v>
                </c:pt>
                <c:pt idx="128">
                  <c:v>374</c:v>
                </c:pt>
                <c:pt idx="129">
                  <c:v>374.5</c:v>
                </c:pt>
                <c:pt idx="130">
                  <c:v>375</c:v>
                </c:pt>
                <c:pt idx="131">
                  <c:v>375.5</c:v>
                </c:pt>
                <c:pt idx="132">
                  <c:v>376</c:v>
                </c:pt>
                <c:pt idx="133">
                  <c:v>376.5</c:v>
                </c:pt>
                <c:pt idx="134">
                  <c:v>377</c:v>
                </c:pt>
                <c:pt idx="135">
                  <c:v>377.5</c:v>
                </c:pt>
                <c:pt idx="136">
                  <c:v>378</c:v>
                </c:pt>
                <c:pt idx="137">
                  <c:v>378.5</c:v>
                </c:pt>
                <c:pt idx="138">
                  <c:v>379</c:v>
                </c:pt>
                <c:pt idx="139">
                  <c:v>379.5</c:v>
                </c:pt>
                <c:pt idx="140">
                  <c:v>380</c:v>
                </c:pt>
                <c:pt idx="141">
                  <c:v>380.5</c:v>
                </c:pt>
                <c:pt idx="142">
                  <c:v>381</c:v>
                </c:pt>
                <c:pt idx="143">
                  <c:v>381.5</c:v>
                </c:pt>
                <c:pt idx="144">
                  <c:v>382</c:v>
                </c:pt>
                <c:pt idx="145">
                  <c:v>382.5</c:v>
                </c:pt>
                <c:pt idx="146">
                  <c:v>383</c:v>
                </c:pt>
                <c:pt idx="147">
                  <c:v>383.5</c:v>
                </c:pt>
                <c:pt idx="148">
                  <c:v>384</c:v>
                </c:pt>
                <c:pt idx="149">
                  <c:v>384.5</c:v>
                </c:pt>
                <c:pt idx="150">
                  <c:v>385</c:v>
                </c:pt>
                <c:pt idx="151">
                  <c:v>385.5</c:v>
                </c:pt>
                <c:pt idx="152">
                  <c:v>386</c:v>
                </c:pt>
                <c:pt idx="153">
                  <c:v>386.5</c:v>
                </c:pt>
                <c:pt idx="154">
                  <c:v>387</c:v>
                </c:pt>
                <c:pt idx="155">
                  <c:v>387.5</c:v>
                </c:pt>
                <c:pt idx="156">
                  <c:v>388</c:v>
                </c:pt>
                <c:pt idx="157">
                  <c:v>388.5</c:v>
                </c:pt>
                <c:pt idx="158">
                  <c:v>389</c:v>
                </c:pt>
                <c:pt idx="159">
                  <c:v>389.5</c:v>
                </c:pt>
                <c:pt idx="160">
                  <c:v>390</c:v>
                </c:pt>
                <c:pt idx="161">
                  <c:v>390.5</c:v>
                </c:pt>
                <c:pt idx="162">
                  <c:v>391</c:v>
                </c:pt>
                <c:pt idx="163">
                  <c:v>391.5</c:v>
                </c:pt>
                <c:pt idx="164">
                  <c:v>392</c:v>
                </c:pt>
                <c:pt idx="165">
                  <c:v>392.5</c:v>
                </c:pt>
                <c:pt idx="166">
                  <c:v>393</c:v>
                </c:pt>
                <c:pt idx="167">
                  <c:v>393.5</c:v>
                </c:pt>
                <c:pt idx="168">
                  <c:v>394</c:v>
                </c:pt>
                <c:pt idx="169">
                  <c:v>394.5</c:v>
                </c:pt>
                <c:pt idx="170">
                  <c:v>395</c:v>
                </c:pt>
                <c:pt idx="171">
                  <c:v>395.5</c:v>
                </c:pt>
                <c:pt idx="172">
                  <c:v>396</c:v>
                </c:pt>
                <c:pt idx="173">
                  <c:v>396.5</c:v>
                </c:pt>
                <c:pt idx="174">
                  <c:v>397</c:v>
                </c:pt>
                <c:pt idx="175">
                  <c:v>397.5</c:v>
                </c:pt>
                <c:pt idx="176">
                  <c:v>398</c:v>
                </c:pt>
                <c:pt idx="177">
                  <c:v>398.5</c:v>
                </c:pt>
                <c:pt idx="178">
                  <c:v>399</c:v>
                </c:pt>
                <c:pt idx="179">
                  <c:v>399.5</c:v>
                </c:pt>
                <c:pt idx="180">
                  <c:v>400</c:v>
                </c:pt>
                <c:pt idx="181">
                  <c:v>400.5</c:v>
                </c:pt>
                <c:pt idx="182">
                  <c:v>401</c:v>
                </c:pt>
                <c:pt idx="183">
                  <c:v>401.5</c:v>
                </c:pt>
                <c:pt idx="184">
                  <c:v>402</c:v>
                </c:pt>
                <c:pt idx="185">
                  <c:v>402.5</c:v>
                </c:pt>
                <c:pt idx="186">
                  <c:v>403</c:v>
                </c:pt>
                <c:pt idx="187">
                  <c:v>403.5</c:v>
                </c:pt>
                <c:pt idx="188">
                  <c:v>404</c:v>
                </c:pt>
                <c:pt idx="189">
                  <c:v>404.5</c:v>
                </c:pt>
                <c:pt idx="190">
                  <c:v>405</c:v>
                </c:pt>
                <c:pt idx="191">
                  <c:v>405.5</c:v>
                </c:pt>
                <c:pt idx="192">
                  <c:v>406</c:v>
                </c:pt>
                <c:pt idx="193">
                  <c:v>406.5</c:v>
                </c:pt>
                <c:pt idx="194">
                  <c:v>407</c:v>
                </c:pt>
                <c:pt idx="195">
                  <c:v>407.5</c:v>
                </c:pt>
                <c:pt idx="196">
                  <c:v>408</c:v>
                </c:pt>
                <c:pt idx="197">
                  <c:v>408.5</c:v>
                </c:pt>
                <c:pt idx="198">
                  <c:v>409</c:v>
                </c:pt>
                <c:pt idx="199">
                  <c:v>409.5</c:v>
                </c:pt>
                <c:pt idx="200">
                  <c:v>410</c:v>
                </c:pt>
                <c:pt idx="201">
                  <c:v>410.5</c:v>
                </c:pt>
                <c:pt idx="202">
                  <c:v>411</c:v>
                </c:pt>
                <c:pt idx="203">
                  <c:v>411.5</c:v>
                </c:pt>
                <c:pt idx="204">
                  <c:v>412</c:v>
                </c:pt>
                <c:pt idx="205">
                  <c:v>412.5</c:v>
                </c:pt>
                <c:pt idx="206">
                  <c:v>413</c:v>
                </c:pt>
                <c:pt idx="207">
                  <c:v>413.5</c:v>
                </c:pt>
                <c:pt idx="208">
                  <c:v>414</c:v>
                </c:pt>
                <c:pt idx="209">
                  <c:v>414.5</c:v>
                </c:pt>
                <c:pt idx="210">
                  <c:v>415</c:v>
                </c:pt>
                <c:pt idx="211">
                  <c:v>415.5</c:v>
                </c:pt>
                <c:pt idx="212">
                  <c:v>416</c:v>
                </c:pt>
                <c:pt idx="213">
                  <c:v>416.5</c:v>
                </c:pt>
                <c:pt idx="214">
                  <c:v>417</c:v>
                </c:pt>
                <c:pt idx="215">
                  <c:v>417.5</c:v>
                </c:pt>
                <c:pt idx="216">
                  <c:v>418</c:v>
                </c:pt>
                <c:pt idx="217">
                  <c:v>418.5</c:v>
                </c:pt>
                <c:pt idx="218">
                  <c:v>419</c:v>
                </c:pt>
                <c:pt idx="219">
                  <c:v>419.5</c:v>
                </c:pt>
                <c:pt idx="220">
                  <c:v>420</c:v>
                </c:pt>
                <c:pt idx="221">
                  <c:v>420.5</c:v>
                </c:pt>
                <c:pt idx="222">
                  <c:v>421</c:v>
                </c:pt>
                <c:pt idx="223">
                  <c:v>421.5</c:v>
                </c:pt>
                <c:pt idx="224">
                  <c:v>422</c:v>
                </c:pt>
                <c:pt idx="225">
                  <c:v>422.5</c:v>
                </c:pt>
                <c:pt idx="226">
                  <c:v>423</c:v>
                </c:pt>
                <c:pt idx="227">
                  <c:v>423.5</c:v>
                </c:pt>
                <c:pt idx="228">
                  <c:v>424</c:v>
                </c:pt>
                <c:pt idx="229">
                  <c:v>424.5</c:v>
                </c:pt>
                <c:pt idx="230">
                  <c:v>425</c:v>
                </c:pt>
                <c:pt idx="231">
                  <c:v>425.5</c:v>
                </c:pt>
                <c:pt idx="232">
                  <c:v>426</c:v>
                </c:pt>
                <c:pt idx="233">
                  <c:v>426.5</c:v>
                </c:pt>
                <c:pt idx="234">
                  <c:v>427</c:v>
                </c:pt>
                <c:pt idx="235">
                  <c:v>427.5</c:v>
                </c:pt>
                <c:pt idx="236">
                  <c:v>428</c:v>
                </c:pt>
                <c:pt idx="237">
                  <c:v>428.5</c:v>
                </c:pt>
                <c:pt idx="238">
                  <c:v>429</c:v>
                </c:pt>
                <c:pt idx="239">
                  <c:v>429.5</c:v>
                </c:pt>
                <c:pt idx="240">
                  <c:v>430</c:v>
                </c:pt>
                <c:pt idx="241">
                  <c:v>430.5</c:v>
                </c:pt>
                <c:pt idx="242">
                  <c:v>431</c:v>
                </c:pt>
                <c:pt idx="243">
                  <c:v>431.5</c:v>
                </c:pt>
                <c:pt idx="244">
                  <c:v>432</c:v>
                </c:pt>
                <c:pt idx="245">
                  <c:v>432.5</c:v>
                </c:pt>
                <c:pt idx="246">
                  <c:v>433</c:v>
                </c:pt>
                <c:pt idx="247">
                  <c:v>433.5</c:v>
                </c:pt>
                <c:pt idx="248">
                  <c:v>434</c:v>
                </c:pt>
                <c:pt idx="249">
                  <c:v>434.5</c:v>
                </c:pt>
                <c:pt idx="250">
                  <c:v>435</c:v>
                </c:pt>
                <c:pt idx="251">
                  <c:v>435.5</c:v>
                </c:pt>
                <c:pt idx="252">
                  <c:v>436</c:v>
                </c:pt>
                <c:pt idx="253">
                  <c:v>436.5</c:v>
                </c:pt>
                <c:pt idx="254">
                  <c:v>437</c:v>
                </c:pt>
                <c:pt idx="255">
                  <c:v>437.5</c:v>
                </c:pt>
                <c:pt idx="256">
                  <c:v>438</c:v>
                </c:pt>
                <c:pt idx="257">
                  <c:v>438.5</c:v>
                </c:pt>
                <c:pt idx="258">
                  <c:v>439</c:v>
                </c:pt>
                <c:pt idx="259">
                  <c:v>439.5</c:v>
                </c:pt>
                <c:pt idx="260">
                  <c:v>440</c:v>
                </c:pt>
                <c:pt idx="261">
                  <c:v>440.5</c:v>
                </c:pt>
                <c:pt idx="262">
                  <c:v>441</c:v>
                </c:pt>
                <c:pt idx="263">
                  <c:v>441.5</c:v>
                </c:pt>
                <c:pt idx="264">
                  <c:v>442</c:v>
                </c:pt>
                <c:pt idx="265">
                  <c:v>442.5</c:v>
                </c:pt>
                <c:pt idx="266">
                  <c:v>443</c:v>
                </c:pt>
                <c:pt idx="267">
                  <c:v>443.5</c:v>
                </c:pt>
                <c:pt idx="268">
                  <c:v>444</c:v>
                </c:pt>
                <c:pt idx="269">
                  <c:v>444.5</c:v>
                </c:pt>
                <c:pt idx="270">
                  <c:v>445</c:v>
                </c:pt>
                <c:pt idx="271">
                  <c:v>445.5</c:v>
                </c:pt>
                <c:pt idx="272">
                  <c:v>446</c:v>
                </c:pt>
                <c:pt idx="273">
                  <c:v>446.5</c:v>
                </c:pt>
                <c:pt idx="274">
                  <c:v>447</c:v>
                </c:pt>
                <c:pt idx="275">
                  <c:v>447.5</c:v>
                </c:pt>
                <c:pt idx="276">
                  <c:v>448</c:v>
                </c:pt>
                <c:pt idx="277">
                  <c:v>448.5</c:v>
                </c:pt>
                <c:pt idx="278">
                  <c:v>449</c:v>
                </c:pt>
                <c:pt idx="279">
                  <c:v>449.5</c:v>
                </c:pt>
                <c:pt idx="280">
                  <c:v>450</c:v>
                </c:pt>
                <c:pt idx="281">
                  <c:v>450.5</c:v>
                </c:pt>
                <c:pt idx="282">
                  <c:v>451</c:v>
                </c:pt>
                <c:pt idx="283">
                  <c:v>451.5</c:v>
                </c:pt>
                <c:pt idx="284">
                  <c:v>452</c:v>
                </c:pt>
                <c:pt idx="285">
                  <c:v>452.5</c:v>
                </c:pt>
                <c:pt idx="286">
                  <c:v>453</c:v>
                </c:pt>
                <c:pt idx="287">
                  <c:v>453.5</c:v>
                </c:pt>
                <c:pt idx="288">
                  <c:v>454</c:v>
                </c:pt>
                <c:pt idx="289">
                  <c:v>454.5</c:v>
                </c:pt>
                <c:pt idx="290">
                  <c:v>455</c:v>
                </c:pt>
                <c:pt idx="291">
                  <c:v>455.5</c:v>
                </c:pt>
                <c:pt idx="292">
                  <c:v>456</c:v>
                </c:pt>
                <c:pt idx="293">
                  <c:v>456.5</c:v>
                </c:pt>
                <c:pt idx="294">
                  <c:v>457</c:v>
                </c:pt>
                <c:pt idx="295">
                  <c:v>457.5</c:v>
                </c:pt>
                <c:pt idx="296">
                  <c:v>458</c:v>
                </c:pt>
                <c:pt idx="297">
                  <c:v>458.5</c:v>
                </c:pt>
                <c:pt idx="298">
                  <c:v>459</c:v>
                </c:pt>
                <c:pt idx="299">
                  <c:v>459.5</c:v>
                </c:pt>
                <c:pt idx="300">
                  <c:v>460</c:v>
                </c:pt>
                <c:pt idx="301">
                  <c:v>460.5</c:v>
                </c:pt>
                <c:pt idx="302">
                  <c:v>461</c:v>
                </c:pt>
                <c:pt idx="303">
                  <c:v>461.5</c:v>
                </c:pt>
                <c:pt idx="304">
                  <c:v>462</c:v>
                </c:pt>
                <c:pt idx="305">
                  <c:v>462.5</c:v>
                </c:pt>
                <c:pt idx="306">
                  <c:v>463</c:v>
                </c:pt>
                <c:pt idx="307">
                  <c:v>463.5</c:v>
                </c:pt>
                <c:pt idx="308">
                  <c:v>464</c:v>
                </c:pt>
                <c:pt idx="309">
                  <c:v>464.5</c:v>
                </c:pt>
                <c:pt idx="310">
                  <c:v>465</c:v>
                </c:pt>
                <c:pt idx="311">
                  <c:v>465.5</c:v>
                </c:pt>
                <c:pt idx="312">
                  <c:v>466</c:v>
                </c:pt>
                <c:pt idx="313">
                  <c:v>466.5</c:v>
                </c:pt>
                <c:pt idx="314">
                  <c:v>467</c:v>
                </c:pt>
                <c:pt idx="315">
                  <c:v>467.5</c:v>
                </c:pt>
                <c:pt idx="316">
                  <c:v>468</c:v>
                </c:pt>
                <c:pt idx="317">
                  <c:v>468.5</c:v>
                </c:pt>
                <c:pt idx="318">
                  <c:v>469</c:v>
                </c:pt>
                <c:pt idx="319">
                  <c:v>469.5</c:v>
                </c:pt>
                <c:pt idx="320">
                  <c:v>470</c:v>
                </c:pt>
                <c:pt idx="321">
                  <c:v>470.5</c:v>
                </c:pt>
                <c:pt idx="322">
                  <c:v>471</c:v>
                </c:pt>
                <c:pt idx="323">
                  <c:v>471.5</c:v>
                </c:pt>
                <c:pt idx="324">
                  <c:v>472</c:v>
                </c:pt>
                <c:pt idx="325">
                  <c:v>472.5</c:v>
                </c:pt>
                <c:pt idx="326">
                  <c:v>473</c:v>
                </c:pt>
                <c:pt idx="327">
                  <c:v>473.5</c:v>
                </c:pt>
                <c:pt idx="328">
                  <c:v>474</c:v>
                </c:pt>
                <c:pt idx="329">
                  <c:v>474.5</c:v>
                </c:pt>
                <c:pt idx="330">
                  <c:v>475</c:v>
                </c:pt>
                <c:pt idx="331">
                  <c:v>475.5</c:v>
                </c:pt>
                <c:pt idx="332">
                  <c:v>476</c:v>
                </c:pt>
                <c:pt idx="333">
                  <c:v>476.5</c:v>
                </c:pt>
                <c:pt idx="334">
                  <c:v>477</c:v>
                </c:pt>
                <c:pt idx="335">
                  <c:v>477.5</c:v>
                </c:pt>
                <c:pt idx="336">
                  <c:v>478</c:v>
                </c:pt>
                <c:pt idx="337">
                  <c:v>478.5</c:v>
                </c:pt>
                <c:pt idx="338">
                  <c:v>479</c:v>
                </c:pt>
                <c:pt idx="339">
                  <c:v>479.5</c:v>
                </c:pt>
                <c:pt idx="340">
                  <c:v>480</c:v>
                </c:pt>
                <c:pt idx="341">
                  <c:v>480.5</c:v>
                </c:pt>
                <c:pt idx="342">
                  <c:v>481</c:v>
                </c:pt>
                <c:pt idx="343">
                  <c:v>481.5</c:v>
                </c:pt>
                <c:pt idx="344">
                  <c:v>482</c:v>
                </c:pt>
                <c:pt idx="345">
                  <c:v>482.5</c:v>
                </c:pt>
                <c:pt idx="346">
                  <c:v>483</c:v>
                </c:pt>
                <c:pt idx="347">
                  <c:v>483.5</c:v>
                </c:pt>
                <c:pt idx="348">
                  <c:v>484</c:v>
                </c:pt>
                <c:pt idx="349">
                  <c:v>484.5</c:v>
                </c:pt>
                <c:pt idx="350">
                  <c:v>485</c:v>
                </c:pt>
                <c:pt idx="351">
                  <c:v>485.5</c:v>
                </c:pt>
                <c:pt idx="352">
                  <c:v>486</c:v>
                </c:pt>
                <c:pt idx="353">
                  <c:v>486.5</c:v>
                </c:pt>
                <c:pt idx="354">
                  <c:v>487</c:v>
                </c:pt>
                <c:pt idx="355">
                  <c:v>487.5</c:v>
                </c:pt>
                <c:pt idx="356">
                  <c:v>488</c:v>
                </c:pt>
                <c:pt idx="357">
                  <c:v>488.5</c:v>
                </c:pt>
                <c:pt idx="358">
                  <c:v>489</c:v>
                </c:pt>
                <c:pt idx="359">
                  <c:v>489.5</c:v>
                </c:pt>
                <c:pt idx="360">
                  <c:v>490</c:v>
                </c:pt>
                <c:pt idx="361">
                  <c:v>490.5</c:v>
                </c:pt>
                <c:pt idx="362">
                  <c:v>491</c:v>
                </c:pt>
                <c:pt idx="363">
                  <c:v>491.5</c:v>
                </c:pt>
                <c:pt idx="364">
                  <c:v>492</c:v>
                </c:pt>
                <c:pt idx="365">
                  <c:v>492.5</c:v>
                </c:pt>
                <c:pt idx="366">
                  <c:v>493</c:v>
                </c:pt>
                <c:pt idx="367">
                  <c:v>493.5</c:v>
                </c:pt>
                <c:pt idx="368">
                  <c:v>494</c:v>
                </c:pt>
                <c:pt idx="369">
                  <c:v>494.5</c:v>
                </c:pt>
                <c:pt idx="370">
                  <c:v>495</c:v>
                </c:pt>
                <c:pt idx="371">
                  <c:v>495.5</c:v>
                </c:pt>
                <c:pt idx="372">
                  <c:v>496</c:v>
                </c:pt>
                <c:pt idx="373">
                  <c:v>496.5</c:v>
                </c:pt>
                <c:pt idx="374">
                  <c:v>497</c:v>
                </c:pt>
                <c:pt idx="375">
                  <c:v>497.5</c:v>
                </c:pt>
                <c:pt idx="376">
                  <c:v>498</c:v>
                </c:pt>
                <c:pt idx="377">
                  <c:v>498.5</c:v>
                </c:pt>
                <c:pt idx="378">
                  <c:v>499</c:v>
                </c:pt>
                <c:pt idx="379">
                  <c:v>499.5</c:v>
                </c:pt>
                <c:pt idx="380">
                  <c:v>500</c:v>
                </c:pt>
                <c:pt idx="381">
                  <c:v>500.5</c:v>
                </c:pt>
                <c:pt idx="382">
                  <c:v>501</c:v>
                </c:pt>
                <c:pt idx="383">
                  <c:v>501.5</c:v>
                </c:pt>
                <c:pt idx="384">
                  <c:v>502</c:v>
                </c:pt>
                <c:pt idx="385">
                  <c:v>502.5</c:v>
                </c:pt>
                <c:pt idx="386">
                  <c:v>503</c:v>
                </c:pt>
                <c:pt idx="387">
                  <c:v>503.5</c:v>
                </c:pt>
                <c:pt idx="388">
                  <c:v>504</c:v>
                </c:pt>
                <c:pt idx="389">
                  <c:v>504.5</c:v>
                </c:pt>
                <c:pt idx="390">
                  <c:v>505</c:v>
                </c:pt>
                <c:pt idx="391">
                  <c:v>505.5</c:v>
                </c:pt>
                <c:pt idx="392">
                  <c:v>506</c:v>
                </c:pt>
                <c:pt idx="393">
                  <c:v>506.5</c:v>
                </c:pt>
                <c:pt idx="394">
                  <c:v>507</c:v>
                </c:pt>
                <c:pt idx="395">
                  <c:v>507.5</c:v>
                </c:pt>
                <c:pt idx="396">
                  <c:v>508</c:v>
                </c:pt>
                <c:pt idx="397">
                  <c:v>508.5</c:v>
                </c:pt>
                <c:pt idx="398">
                  <c:v>509</c:v>
                </c:pt>
                <c:pt idx="399">
                  <c:v>509.5</c:v>
                </c:pt>
                <c:pt idx="400">
                  <c:v>510</c:v>
                </c:pt>
                <c:pt idx="401">
                  <c:v>510.5</c:v>
                </c:pt>
                <c:pt idx="402">
                  <c:v>511</c:v>
                </c:pt>
                <c:pt idx="403">
                  <c:v>511.5</c:v>
                </c:pt>
                <c:pt idx="404">
                  <c:v>512</c:v>
                </c:pt>
                <c:pt idx="405">
                  <c:v>512.5</c:v>
                </c:pt>
                <c:pt idx="406">
                  <c:v>513</c:v>
                </c:pt>
                <c:pt idx="407">
                  <c:v>513.5</c:v>
                </c:pt>
                <c:pt idx="408">
                  <c:v>514</c:v>
                </c:pt>
                <c:pt idx="409">
                  <c:v>514.5</c:v>
                </c:pt>
                <c:pt idx="410">
                  <c:v>515</c:v>
                </c:pt>
                <c:pt idx="411">
                  <c:v>515.5</c:v>
                </c:pt>
                <c:pt idx="412">
                  <c:v>516</c:v>
                </c:pt>
                <c:pt idx="413">
                  <c:v>516.5</c:v>
                </c:pt>
                <c:pt idx="414">
                  <c:v>517</c:v>
                </c:pt>
                <c:pt idx="415">
                  <c:v>517.5</c:v>
                </c:pt>
                <c:pt idx="416">
                  <c:v>518</c:v>
                </c:pt>
                <c:pt idx="417">
                  <c:v>518.5</c:v>
                </c:pt>
                <c:pt idx="418">
                  <c:v>519</c:v>
                </c:pt>
                <c:pt idx="419">
                  <c:v>519.5</c:v>
                </c:pt>
                <c:pt idx="420">
                  <c:v>520</c:v>
                </c:pt>
                <c:pt idx="421">
                  <c:v>520.5</c:v>
                </c:pt>
                <c:pt idx="422">
                  <c:v>521</c:v>
                </c:pt>
                <c:pt idx="423">
                  <c:v>521.5</c:v>
                </c:pt>
                <c:pt idx="424">
                  <c:v>522</c:v>
                </c:pt>
                <c:pt idx="425">
                  <c:v>522.5</c:v>
                </c:pt>
                <c:pt idx="426">
                  <c:v>523</c:v>
                </c:pt>
                <c:pt idx="427">
                  <c:v>523.5</c:v>
                </c:pt>
                <c:pt idx="428">
                  <c:v>524</c:v>
                </c:pt>
                <c:pt idx="429">
                  <c:v>524.5</c:v>
                </c:pt>
                <c:pt idx="430">
                  <c:v>525</c:v>
                </c:pt>
                <c:pt idx="431">
                  <c:v>525.5</c:v>
                </c:pt>
                <c:pt idx="432">
                  <c:v>526</c:v>
                </c:pt>
                <c:pt idx="433">
                  <c:v>526.5</c:v>
                </c:pt>
                <c:pt idx="434">
                  <c:v>527</c:v>
                </c:pt>
                <c:pt idx="435">
                  <c:v>527.5</c:v>
                </c:pt>
                <c:pt idx="436">
                  <c:v>528</c:v>
                </c:pt>
                <c:pt idx="437">
                  <c:v>528.5</c:v>
                </c:pt>
                <c:pt idx="438">
                  <c:v>529</c:v>
                </c:pt>
                <c:pt idx="439">
                  <c:v>529.5</c:v>
                </c:pt>
                <c:pt idx="440">
                  <c:v>530</c:v>
                </c:pt>
                <c:pt idx="441">
                  <c:v>530.5</c:v>
                </c:pt>
                <c:pt idx="442">
                  <c:v>531</c:v>
                </c:pt>
                <c:pt idx="443">
                  <c:v>531.5</c:v>
                </c:pt>
                <c:pt idx="444">
                  <c:v>532</c:v>
                </c:pt>
                <c:pt idx="445">
                  <c:v>532.5</c:v>
                </c:pt>
                <c:pt idx="446">
                  <c:v>533</c:v>
                </c:pt>
                <c:pt idx="447">
                  <c:v>533.5</c:v>
                </c:pt>
                <c:pt idx="448">
                  <c:v>534</c:v>
                </c:pt>
                <c:pt idx="449">
                  <c:v>534.5</c:v>
                </c:pt>
                <c:pt idx="450">
                  <c:v>535</c:v>
                </c:pt>
                <c:pt idx="451">
                  <c:v>535.5</c:v>
                </c:pt>
                <c:pt idx="452">
                  <c:v>536</c:v>
                </c:pt>
                <c:pt idx="453">
                  <c:v>536.5</c:v>
                </c:pt>
                <c:pt idx="454">
                  <c:v>537</c:v>
                </c:pt>
                <c:pt idx="455">
                  <c:v>537.5</c:v>
                </c:pt>
                <c:pt idx="456">
                  <c:v>538</c:v>
                </c:pt>
                <c:pt idx="457">
                  <c:v>538.5</c:v>
                </c:pt>
                <c:pt idx="458">
                  <c:v>539</c:v>
                </c:pt>
                <c:pt idx="459">
                  <c:v>539.5</c:v>
                </c:pt>
                <c:pt idx="460">
                  <c:v>540</c:v>
                </c:pt>
                <c:pt idx="461">
                  <c:v>540.5</c:v>
                </c:pt>
                <c:pt idx="462">
                  <c:v>541</c:v>
                </c:pt>
                <c:pt idx="463">
                  <c:v>541.5</c:v>
                </c:pt>
                <c:pt idx="464">
                  <c:v>542</c:v>
                </c:pt>
                <c:pt idx="465">
                  <c:v>542.5</c:v>
                </c:pt>
                <c:pt idx="466">
                  <c:v>543</c:v>
                </c:pt>
                <c:pt idx="467">
                  <c:v>543.5</c:v>
                </c:pt>
                <c:pt idx="468">
                  <c:v>544</c:v>
                </c:pt>
                <c:pt idx="469">
                  <c:v>544.5</c:v>
                </c:pt>
                <c:pt idx="470">
                  <c:v>545</c:v>
                </c:pt>
                <c:pt idx="471">
                  <c:v>545.5</c:v>
                </c:pt>
                <c:pt idx="472">
                  <c:v>546</c:v>
                </c:pt>
                <c:pt idx="473">
                  <c:v>546.5</c:v>
                </c:pt>
                <c:pt idx="474">
                  <c:v>547</c:v>
                </c:pt>
                <c:pt idx="475">
                  <c:v>547.5</c:v>
                </c:pt>
                <c:pt idx="476">
                  <c:v>548</c:v>
                </c:pt>
                <c:pt idx="477">
                  <c:v>548.5</c:v>
                </c:pt>
                <c:pt idx="478">
                  <c:v>549</c:v>
                </c:pt>
                <c:pt idx="479">
                  <c:v>549.5</c:v>
                </c:pt>
                <c:pt idx="480">
                  <c:v>550</c:v>
                </c:pt>
                <c:pt idx="481">
                  <c:v>550.5</c:v>
                </c:pt>
                <c:pt idx="482">
                  <c:v>551</c:v>
                </c:pt>
                <c:pt idx="483">
                  <c:v>551.5</c:v>
                </c:pt>
                <c:pt idx="484">
                  <c:v>552</c:v>
                </c:pt>
                <c:pt idx="485">
                  <c:v>552.5</c:v>
                </c:pt>
                <c:pt idx="486">
                  <c:v>553</c:v>
                </c:pt>
                <c:pt idx="487">
                  <c:v>553.5</c:v>
                </c:pt>
                <c:pt idx="488">
                  <c:v>554</c:v>
                </c:pt>
                <c:pt idx="489">
                  <c:v>554.5</c:v>
                </c:pt>
                <c:pt idx="490">
                  <c:v>555</c:v>
                </c:pt>
                <c:pt idx="491">
                  <c:v>555.5</c:v>
                </c:pt>
                <c:pt idx="492">
                  <c:v>556</c:v>
                </c:pt>
                <c:pt idx="493">
                  <c:v>556.5</c:v>
                </c:pt>
                <c:pt idx="494">
                  <c:v>557</c:v>
                </c:pt>
                <c:pt idx="495">
                  <c:v>557.5</c:v>
                </c:pt>
                <c:pt idx="496">
                  <c:v>558</c:v>
                </c:pt>
                <c:pt idx="497">
                  <c:v>558.5</c:v>
                </c:pt>
                <c:pt idx="498">
                  <c:v>559</c:v>
                </c:pt>
                <c:pt idx="499">
                  <c:v>559.5</c:v>
                </c:pt>
                <c:pt idx="500">
                  <c:v>560</c:v>
                </c:pt>
                <c:pt idx="501">
                  <c:v>560.5</c:v>
                </c:pt>
                <c:pt idx="502">
                  <c:v>561</c:v>
                </c:pt>
                <c:pt idx="503">
                  <c:v>561.5</c:v>
                </c:pt>
                <c:pt idx="504">
                  <c:v>562</c:v>
                </c:pt>
                <c:pt idx="505">
                  <c:v>562.5</c:v>
                </c:pt>
                <c:pt idx="506">
                  <c:v>563</c:v>
                </c:pt>
                <c:pt idx="507">
                  <c:v>563.5</c:v>
                </c:pt>
                <c:pt idx="508">
                  <c:v>564</c:v>
                </c:pt>
                <c:pt idx="509">
                  <c:v>564.5</c:v>
                </c:pt>
                <c:pt idx="510">
                  <c:v>565</c:v>
                </c:pt>
                <c:pt idx="511">
                  <c:v>565.5</c:v>
                </c:pt>
                <c:pt idx="512">
                  <c:v>566</c:v>
                </c:pt>
                <c:pt idx="513">
                  <c:v>566.5</c:v>
                </c:pt>
                <c:pt idx="514">
                  <c:v>567</c:v>
                </c:pt>
                <c:pt idx="515">
                  <c:v>567.5</c:v>
                </c:pt>
                <c:pt idx="516">
                  <c:v>568</c:v>
                </c:pt>
                <c:pt idx="517">
                  <c:v>568.5</c:v>
                </c:pt>
                <c:pt idx="518">
                  <c:v>569</c:v>
                </c:pt>
                <c:pt idx="519">
                  <c:v>569.5</c:v>
                </c:pt>
                <c:pt idx="520">
                  <c:v>570</c:v>
                </c:pt>
                <c:pt idx="521">
                  <c:v>570.5</c:v>
                </c:pt>
                <c:pt idx="522">
                  <c:v>571</c:v>
                </c:pt>
                <c:pt idx="523">
                  <c:v>571.5</c:v>
                </c:pt>
                <c:pt idx="524">
                  <c:v>572</c:v>
                </c:pt>
                <c:pt idx="525">
                  <c:v>572.5</c:v>
                </c:pt>
                <c:pt idx="526">
                  <c:v>573</c:v>
                </c:pt>
                <c:pt idx="527">
                  <c:v>573.5</c:v>
                </c:pt>
                <c:pt idx="528">
                  <c:v>574</c:v>
                </c:pt>
                <c:pt idx="529">
                  <c:v>574.5</c:v>
                </c:pt>
                <c:pt idx="530">
                  <c:v>575</c:v>
                </c:pt>
                <c:pt idx="531">
                  <c:v>575.5</c:v>
                </c:pt>
                <c:pt idx="532">
                  <c:v>576</c:v>
                </c:pt>
                <c:pt idx="533">
                  <c:v>576.5</c:v>
                </c:pt>
                <c:pt idx="534">
                  <c:v>577</c:v>
                </c:pt>
                <c:pt idx="535">
                  <c:v>577.5</c:v>
                </c:pt>
                <c:pt idx="536">
                  <c:v>578</c:v>
                </c:pt>
                <c:pt idx="537">
                  <c:v>578.5</c:v>
                </c:pt>
                <c:pt idx="538">
                  <c:v>579</c:v>
                </c:pt>
                <c:pt idx="539">
                  <c:v>579.5</c:v>
                </c:pt>
                <c:pt idx="540">
                  <c:v>580</c:v>
                </c:pt>
                <c:pt idx="541">
                  <c:v>580.5</c:v>
                </c:pt>
                <c:pt idx="542">
                  <c:v>581</c:v>
                </c:pt>
                <c:pt idx="543">
                  <c:v>581.5</c:v>
                </c:pt>
                <c:pt idx="544">
                  <c:v>582</c:v>
                </c:pt>
                <c:pt idx="545">
                  <c:v>582.5</c:v>
                </c:pt>
                <c:pt idx="546">
                  <c:v>583</c:v>
                </c:pt>
                <c:pt idx="547">
                  <c:v>583.5</c:v>
                </c:pt>
                <c:pt idx="548">
                  <c:v>584</c:v>
                </c:pt>
                <c:pt idx="549">
                  <c:v>584.5</c:v>
                </c:pt>
                <c:pt idx="550">
                  <c:v>585</c:v>
                </c:pt>
                <c:pt idx="551">
                  <c:v>585.5</c:v>
                </c:pt>
                <c:pt idx="552">
                  <c:v>586</c:v>
                </c:pt>
                <c:pt idx="553">
                  <c:v>586.5</c:v>
                </c:pt>
                <c:pt idx="554">
                  <c:v>587</c:v>
                </c:pt>
                <c:pt idx="555">
                  <c:v>587.5</c:v>
                </c:pt>
                <c:pt idx="556">
                  <c:v>588</c:v>
                </c:pt>
                <c:pt idx="557">
                  <c:v>588.5</c:v>
                </c:pt>
                <c:pt idx="558">
                  <c:v>589</c:v>
                </c:pt>
                <c:pt idx="559">
                  <c:v>589.5</c:v>
                </c:pt>
                <c:pt idx="560">
                  <c:v>590</c:v>
                </c:pt>
                <c:pt idx="561">
                  <c:v>590.5</c:v>
                </c:pt>
                <c:pt idx="562">
                  <c:v>591</c:v>
                </c:pt>
                <c:pt idx="563">
                  <c:v>591.5</c:v>
                </c:pt>
                <c:pt idx="564">
                  <c:v>592</c:v>
                </c:pt>
                <c:pt idx="565">
                  <c:v>592.5</c:v>
                </c:pt>
                <c:pt idx="566">
                  <c:v>593</c:v>
                </c:pt>
                <c:pt idx="567">
                  <c:v>593.5</c:v>
                </c:pt>
                <c:pt idx="568">
                  <c:v>594</c:v>
                </c:pt>
                <c:pt idx="569">
                  <c:v>594.5</c:v>
                </c:pt>
                <c:pt idx="570">
                  <c:v>595</c:v>
                </c:pt>
                <c:pt idx="571">
                  <c:v>595.5</c:v>
                </c:pt>
                <c:pt idx="572">
                  <c:v>596</c:v>
                </c:pt>
                <c:pt idx="573">
                  <c:v>596.5</c:v>
                </c:pt>
                <c:pt idx="574">
                  <c:v>597</c:v>
                </c:pt>
                <c:pt idx="575">
                  <c:v>597.5</c:v>
                </c:pt>
                <c:pt idx="576">
                  <c:v>598</c:v>
                </c:pt>
                <c:pt idx="577">
                  <c:v>598.5</c:v>
                </c:pt>
                <c:pt idx="578">
                  <c:v>599</c:v>
                </c:pt>
                <c:pt idx="579">
                  <c:v>599.5</c:v>
                </c:pt>
                <c:pt idx="580">
                  <c:v>600</c:v>
                </c:pt>
                <c:pt idx="581">
                  <c:v>600.5</c:v>
                </c:pt>
                <c:pt idx="582">
                  <c:v>601</c:v>
                </c:pt>
                <c:pt idx="583">
                  <c:v>601.5</c:v>
                </c:pt>
                <c:pt idx="584">
                  <c:v>602</c:v>
                </c:pt>
                <c:pt idx="585">
                  <c:v>602.5</c:v>
                </c:pt>
                <c:pt idx="586">
                  <c:v>603</c:v>
                </c:pt>
                <c:pt idx="587">
                  <c:v>603.5</c:v>
                </c:pt>
                <c:pt idx="588">
                  <c:v>604</c:v>
                </c:pt>
                <c:pt idx="589">
                  <c:v>604.5</c:v>
                </c:pt>
                <c:pt idx="590">
                  <c:v>605</c:v>
                </c:pt>
                <c:pt idx="591">
                  <c:v>605.5</c:v>
                </c:pt>
                <c:pt idx="592">
                  <c:v>606</c:v>
                </c:pt>
                <c:pt idx="593">
                  <c:v>606.5</c:v>
                </c:pt>
                <c:pt idx="594">
                  <c:v>607</c:v>
                </c:pt>
                <c:pt idx="595">
                  <c:v>607.5</c:v>
                </c:pt>
                <c:pt idx="596">
                  <c:v>608</c:v>
                </c:pt>
                <c:pt idx="597">
                  <c:v>608.5</c:v>
                </c:pt>
                <c:pt idx="598">
                  <c:v>609</c:v>
                </c:pt>
                <c:pt idx="599">
                  <c:v>609.5</c:v>
                </c:pt>
                <c:pt idx="600">
                  <c:v>610</c:v>
                </c:pt>
                <c:pt idx="601">
                  <c:v>610.5</c:v>
                </c:pt>
                <c:pt idx="602">
                  <c:v>611</c:v>
                </c:pt>
                <c:pt idx="603">
                  <c:v>611.5</c:v>
                </c:pt>
                <c:pt idx="604">
                  <c:v>612</c:v>
                </c:pt>
                <c:pt idx="605">
                  <c:v>612.5</c:v>
                </c:pt>
                <c:pt idx="606">
                  <c:v>613</c:v>
                </c:pt>
                <c:pt idx="607">
                  <c:v>613.5</c:v>
                </c:pt>
                <c:pt idx="608">
                  <c:v>614</c:v>
                </c:pt>
                <c:pt idx="609">
                  <c:v>614.5</c:v>
                </c:pt>
                <c:pt idx="610">
                  <c:v>615</c:v>
                </c:pt>
                <c:pt idx="611">
                  <c:v>615.5</c:v>
                </c:pt>
                <c:pt idx="612">
                  <c:v>616</c:v>
                </c:pt>
                <c:pt idx="613">
                  <c:v>616.5</c:v>
                </c:pt>
                <c:pt idx="614">
                  <c:v>617</c:v>
                </c:pt>
                <c:pt idx="615">
                  <c:v>617.5</c:v>
                </c:pt>
                <c:pt idx="616">
                  <c:v>618</c:v>
                </c:pt>
                <c:pt idx="617">
                  <c:v>618.5</c:v>
                </c:pt>
                <c:pt idx="618">
                  <c:v>619</c:v>
                </c:pt>
                <c:pt idx="619">
                  <c:v>619.5</c:v>
                </c:pt>
                <c:pt idx="620">
                  <c:v>620</c:v>
                </c:pt>
                <c:pt idx="621">
                  <c:v>620.5</c:v>
                </c:pt>
                <c:pt idx="622">
                  <c:v>621</c:v>
                </c:pt>
                <c:pt idx="623">
                  <c:v>621.5</c:v>
                </c:pt>
                <c:pt idx="624">
                  <c:v>622</c:v>
                </c:pt>
                <c:pt idx="625">
                  <c:v>622.5</c:v>
                </c:pt>
                <c:pt idx="626">
                  <c:v>623</c:v>
                </c:pt>
                <c:pt idx="627">
                  <c:v>623.5</c:v>
                </c:pt>
                <c:pt idx="628">
                  <c:v>624</c:v>
                </c:pt>
                <c:pt idx="629">
                  <c:v>624.5</c:v>
                </c:pt>
                <c:pt idx="630">
                  <c:v>625</c:v>
                </c:pt>
                <c:pt idx="631">
                  <c:v>625.5</c:v>
                </c:pt>
                <c:pt idx="632">
                  <c:v>626</c:v>
                </c:pt>
                <c:pt idx="633">
                  <c:v>626.5</c:v>
                </c:pt>
                <c:pt idx="634">
                  <c:v>627</c:v>
                </c:pt>
                <c:pt idx="635">
                  <c:v>627.5</c:v>
                </c:pt>
                <c:pt idx="636">
                  <c:v>628</c:v>
                </c:pt>
                <c:pt idx="637">
                  <c:v>628.5</c:v>
                </c:pt>
                <c:pt idx="638">
                  <c:v>629</c:v>
                </c:pt>
                <c:pt idx="639">
                  <c:v>629.5</c:v>
                </c:pt>
                <c:pt idx="640">
                  <c:v>630</c:v>
                </c:pt>
                <c:pt idx="641">
                  <c:v>630.5</c:v>
                </c:pt>
                <c:pt idx="642">
                  <c:v>631</c:v>
                </c:pt>
                <c:pt idx="643">
                  <c:v>631.5</c:v>
                </c:pt>
                <c:pt idx="644">
                  <c:v>632</c:v>
                </c:pt>
                <c:pt idx="645">
                  <c:v>632.5</c:v>
                </c:pt>
                <c:pt idx="646">
                  <c:v>633</c:v>
                </c:pt>
                <c:pt idx="647">
                  <c:v>633.5</c:v>
                </c:pt>
                <c:pt idx="648">
                  <c:v>634</c:v>
                </c:pt>
                <c:pt idx="649">
                  <c:v>634.5</c:v>
                </c:pt>
                <c:pt idx="650">
                  <c:v>635</c:v>
                </c:pt>
                <c:pt idx="651">
                  <c:v>635.5</c:v>
                </c:pt>
                <c:pt idx="652">
                  <c:v>636</c:v>
                </c:pt>
                <c:pt idx="653">
                  <c:v>636.5</c:v>
                </c:pt>
                <c:pt idx="654">
                  <c:v>637</c:v>
                </c:pt>
                <c:pt idx="655">
                  <c:v>637.5</c:v>
                </c:pt>
                <c:pt idx="656">
                  <c:v>638</c:v>
                </c:pt>
                <c:pt idx="657">
                  <c:v>638.5</c:v>
                </c:pt>
                <c:pt idx="658">
                  <c:v>639</c:v>
                </c:pt>
                <c:pt idx="659">
                  <c:v>639.5</c:v>
                </c:pt>
                <c:pt idx="660">
                  <c:v>640</c:v>
                </c:pt>
                <c:pt idx="661">
                  <c:v>640.5</c:v>
                </c:pt>
                <c:pt idx="662">
                  <c:v>641</c:v>
                </c:pt>
                <c:pt idx="663">
                  <c:v>641.5</c:v>
                </c:pt>
                <c:pt idx="664">
                  <c:v>642</c:v>
                </c:pt>
                <c:pt idx="665">
                  <c:v>642.5</c:v>
                </c:pt>
                <c:pt idx="666">
                  <c:v>643</c:v>
                </c:pt>
                <c:pt idx="667">
                  <c:v>643.5</c:v>
                </c:pt>
                <c:pt idx="668">
                  <c:v>644</c:v>
                </c:pt>
                <c:pt idx="669">
                  <c:v>644.5</c:v>
                </c:pt>
                <c:pt idx="670">
                  <c:v>645</c:v>
                </c:pt>
                <c:pt idx="671">
                  <c:v>645.5</c:v>
                </c:pt>
                <c:pt idx="672">
                  <c:v>646</c:v>
                </c:pt>
                <c:pt idx="673">
                  <c:v>646.5</c:v>
                </c:pt>
                <c:pt idx="674">
                  <c:v>647</c:v>
                </c:pt>
                <c:pt idx="675">
                  <c:v>647.5</c:v>
                </c:pt>
                <c:pt idx="676">
                  <c:v>648</c:v>
                </c:pt>
                <c:pt idx="677">
                  <c:v>648.5</c:v>
                </c:pt>
                <c:pt idx="678">
                  <c:v>649</c:v>
                </c:pt>
                <c:pt idx="679">
                  <c:v>649.5</c:v>
                </c:pt>
                <c:pt idx="680">
                  <c:v>650</c:v>
                </c:pt>
                <c:pt idx="681">
                  <c:v>650.5</c:v>
                </c:pt>
                <c:pt idx="682">
                  <c:v>651</c:v>
                </c:pt>
                <c:pt idx="683">
                  <c:v>651.5</c:v>
                </c:pt>
                <c:pt idx="684">
                  <c:v>652</c:v>
                </c:pt>
                <c:pt idx="685">
                  <c:v>652.5</c:v>
                </c:pt>
                <c:pt idx="686">
                  <c:v>653</c:v>
                </c:pt>
                <c:pt idx="687">
                  <c:v>653.5</c:v>
                </c:pt>
                <c:pt idx="688">
                  <c:v>654</c:v>
                </c:pt>
                <c:pt idx="689">
                  <c:v>654.5</c:v>
                </c:pt>
                <c:pt idx="690">
                  <c:v>655</c:v>
                </c:pt>
                <c:pt idx="691">
                  <c:v>655.5</c:v>
                </c:pt>
                <c:pt idx="692">
                  <c:v>656</c:v>
                </c:pt>
                <c:pt idx="693">
                  <c:v>656.5</c:v>
                </c:pt>
                <c:pt idx="694">
                  <c:v>657</c:v>
                </c:pt>
                <c:pt idx="695">
                  <c:v>657.5</c:v>
                </c:pt>
                <c:pt idx="696">
                  <c:v>658</c:v>
                </c:pt>
                <c:pt idx="697">
                  <c:v>658.5</c:v>
                </c:pt>
                <c:pt idx="698">
                  <c:v>659</c:v>
                </c:pt>
                <c:pt idx="699">
                  <c:v>659.5</c:v>
                </c:pt>
                <c:pt idx="700">
                  <c:v>660</c:v>
                </c:pt>
                <c:pt idx="701">
                  <c:v>660.5</c:v>
                </c:pt>
                <c:pt idx="702">
                  <c:v>661</c:v>
                </c:pt>
                <c:pt idx="703">
                  <c:v>661.5</c:v>
                </c:pt>
                <c:pt idx="704">
                  <c:v>662</c:v>
                </c:pt>
                <c:pt idx="705">
                  <c:v>662.5</c:v>
                </c:pt>
                <c:pt idx="706">
                  <c:v>663</c:v>
                </c:pt>
                <c:pt idx="707">
                  <c:v>663.5</c:v>
                </c:pt>
                <c:pt idx="708">
                  <c:v>664</c:v>
                </c:pt>
                <c:pt idx="709">
                  <c:v>664.5</c:v>
                </c:pt>
                <c:pt idx="710">
                  <c:v>665</c:v>
                </c:pt>
                <c:pt idx="711">
                  <c:v>665.5</c:v>
                </c:pt>
                <c:pt idx="712">
                  <c:v>666</c:v>
                </c:pt>
                <c:pt idx="713">
                  <c:v>666.5</c:v>
                </c:pt>
                <c:pt idx="714">
                  <c:v>667</c:v>
                </c:pt>
                <c:pt idx="715">
                  <c:v>667.5</c:v>
                </c:pt>
                <c:pt idx="716">
                  <c:v>668</c:v>
                </c:pt>
                <c:pt idx="717">
                  <c:v>668.5</c:v>
                </c:pt>
                <c:pt idx="718">
                  <c:v>669</c:v>
                </c:pt>
                <c:pt idx="719">
                  <c:v>669.5</c:v>
                </c:pt>
                <c:pt idx="720">
                  <c:v>670</c:v>
                </c:pt>
                <c:pt idx="721">
                  <c:v>670.5</c:v>
                </c:pt>
                <c:pt idx="722">
                  <c:v>671</c:v>
                </c:pt>
                <c:pt idx="723">
                  <c:v>671.5</c:v>
                </c:pt>
                <c:pt idx="724">
                  <c:v>672</c:v>
                </c:pt>
                <c:pt idx="725">
                  <c:v>672.5</c:v>
                </c:pt>
                <c:pt idx="726">
                  <c:v>673</c:v>
                </c:pt>
                <c:pt idx="727">
                  <c:v>673.5</c:v>
                </c:pt>
                <c:pt idx="728">
                  <c:v>674</c:v>
                </c:pt>
                <c:pt idx="729">
                  <c:v>674.5</c:v>
                </c:pt>
                <c:pt idx="730">
                  <c:v>675</c:v>
                </c:pt>
                <c:pt idx="731">
                  <c:v>675.5</c:v>
                </c:pt>
                <c:pt idx="732">
                  <c:v>676</c:v>
                </c:pt>
                <c:pt idx="733">
                  <c:v>676.5</c:v>
                </c:pt>
                <c:pt idx="734">
                  <c:v>677</c:v>
                </c:pt>
                <c:pt idx="735">
                  <c:v>677.5</c:v>
                </c:pt>
                <c:pt idx="736">
                  <c:v>678</c:v>
                </c:pt>
                <c:pt idx="737">
                  <c:v>678.5</c:v>
                </c:pt>
                <c:pt idx="738">
                  <c:v>679</c:v>
                </c:pt>
                <c:pt idx="739">
                  <c:v>679.5</c:v>
                </c:pt>
                <c:pt idx="740">
                  <c:v>680</c:v>
                </c:pt>
                <c:pt idx="741">
                  <c:v>680.5</c:v>
                </c:pt>
                <c:pt idx="742">
                  <c:v>681</c:v>
                </c:pt>
                <c:pt idx="743">
                  <c:v>681.5</c:v>
                </c:pt>
                <c:pt idx="744">
                  <c:v>682</c:v>
                </c:pt>
                <c:pt idx="745">
                  <c:v>682.5</c:v>
                </c:pt>
                <c:pt idx="746">
                  <c:v>683</c:v>
                </c:pt>
                <c:pt idx="747">
                  <c:v>683.5</c:v>
                </c:pt>
                <c:pt idx="748">
                  <c:v>684</c:v>
                </c:pt>
                <c:pt idx="749">
                  <c:v>684.5</c:v>
                </c:pt>
                <c:pt idx="750">
                  <c:v>685</c:v>
                </c:pt>
                <c:pt idx="751">
                  <c:v>685.5</c:v>
                </c:pt>
                <c:pt idx="752">
                  <c:v>686</c:v>
                </c:pt>
                <c:pt idx="753">
                  <c:v>686.5</c:v>
                </c:pt>
                <c:pt idx="754">
                  <c:v>687</c:v>
                </c:pt>
                <c:pt idx="755">
                  <c:v>687.5</c:v>
                </c:pt>
                <c:pt idx="756">
                  <c:v>688</c:v>
                </c:pt>
                <c:pt idx="757">
                  <c:v>688.5</c:v>
                </c:pt>
                <c:pt idx="758">
                  <c:v>689</c:v>
                </c:pt>
                <c:pt idx="759">
                  <c:v>689.5</c:v>
                </c:pt>
                <c:pt idx="760">
                  <c:v>690</c:v>
                </c:pt>
                <c:pt idx="761">
                  <c:v>690.5</c:v>
                </c:pt>
                <c:pt idx="762">
                  <c:v>691</c:v>
                </c:pt>
                <c:pt idx="763">
                  <c:v>691.5</c:v>
                </c:pt>
                <c:pt idx="764">
                  <c:v>692</c:v>
                </c:pt>
                <c:pt idx="765">
                  <c:v>692.5</c:v>
                </c:pt>
                <c:pt idx="766">
                  <c:v>693</c:v>
                </c:pt>
                <c:pt idx="767">
                  <c:v>693.5</c:v>
                </c:pt>
                <c:pt idx="768">
                  <c:v>694</c:v>
                </c:pt>
                <c:pt idx="769">
                  <c:v>694.5</c:v>
                </c:pt>
                <c:pt idx="770">
                  <c:v>695</c:v>
                </c:pt>
                <c:pt idx="771">
                  <c:v>695.5</c:v>
                </c:pt>
                <c:pt idx="772">
                  <c:v>696</c:v>
                </c:pt>
                <c:pt idx="773">
                  <c:v>696.5</c:v>
                </c:pt>
                <c:pt idx="774">
                  <c:v>697</c:v>
                </c:pt>
                <c:pt idx="775">
                  <c:v>697.5</c:v>
                </c:pt>
                <c:pt idx="776">
                  <c:v>698</c:v>
                </c:pt>
                <c:pt idx="777">
                  <c:v>698.5</c:v>
                </c:pt>
                <c:pt idx="778">
                  <c:v>699</c:v>
                </c:pt>
                <c:pt idx="779">
                  <c:v>699.5</c:v>
                </c:pt>
                <c:pt idx="780">
                  <c:v>700</c:v>
                </c:pt>
                <c:pt idx="781">
                  <c:v>700.5</c:v>
                </c:pt>
                <c:pt idx="782">
                  <c:v>701</c:v>
                </c:pt>
                <c:pt idx="783">
                  <c:v>701.5</c:v>
                </c:pt>
                <c:pt idx="784">
                  <c:v>702</c:v>
                </c:pt>
                <c:pt idx="785">
                  <c:v>702.5</c:v>
                </c:pt>
                <c:pt idx="786">
                  <c:v>703</c:v>
                </c:pt>
                <c:pt idx="787">
                  <c:v>703.5</c:v>
                </c:pt>
                <c:pt idx="788">
                  <c:v>704</c:v>
                </c:pt>
                <c:pt idx="789">
                  <c:v>704.5</c:v>
                </c:pt>
                <c:pt idx="790">
                  <c:v>705</c:v>
                </c:pt>
                <c:pt idx="791">
                  <c:v>705.5</c:v>
                </c:pt>
                <c:pt idx="792">
                  <c:v>706</c:v>
                </c:pt>
                <c:pt idx="793">
                  <c:v>706.5</c:v>
                </c:pt>
                <c:pt idx="794">
                  <c:v>707</c:v>
                </c:pt>
                <c:pt idx="795">
                  <c:v>707.5</c:v>
                </c:pt>
                <c:pt idx="796">
                  <c:v>708</c:v>
                </c:pt>
                <c:pt idx="797">
                  <c:v>708.5</c:v>
                </c:pt>
                <c:pt idx="798">
                  <c:v>709</c:v>
                </c:pt>
                <c:pt idx="799">
                  <c:v>709.5</c:v>
                </c:pt>
                <c:pt idx="800">
                  <c:v>710</c:v>
                </c:pt>
                <c:pt idx="801">
                  <c:v>710.5</c:v>
                </c:pt>
                <c:pt idx="802">
                  <c:v>711</c:v>
                </c:pt>
                <c:pt idx="803">
                  <c:v>711.5</c:v>
                </c:pt>
                <c:pt idx="804">
                  <c:v>712</c:v>
                </c:pt>
                <c:pt idx="805">
                  <c:v>712.5</c:v>
                </c:pt>
                <c:pt idx="806">
                  <c:v>713</c:v>
                </c:pt>
                <c:pt idx="807">
                  <c:v>713.5</c:v>
                </c:pt>
                <c:pt idx="808">
                  <c:v>714</c:v>
                </c:pt>
                <c:pt idx="809">
                  <c:v>714.5</c:v>
                </c:pt>
                <c:pt idx="810">
                  <c:v>715</c:v>
                </c:pt>
                <c:pt idx="811">
                  <c:v>715.5</c:v>
                </c:pt>
                <c:pt idx="812">
                  <c:v>716</c:v>
                </c:pt>
                <c:pt idx="813">
                  <c:v>716.5</c:v>
                </c:pt>
                <c:pt idx="814">
                  <c:v>717</c:v>
                </c:pt>
                <c:pt idx="815">
                  <c:v>717.5</c:v>
                </c:pt>
                <c:pt idx="816">
                  <c:v>718</c:v>
                </c:pt>
                <c:pt idx="817">
                  <c:v>718.5</c:v>
                </c:pt>
                <c:pt idx="818">
                  <c:v>719</c:v>
                </c:pt>
                <c:pt idx="819">
                  <c:v>719.5</c:v>
                </c:pt>
                <c:pt idx="820">
                  <c:v>720</c:v>
                </c:pt>
                <c:pt idx="821">
                  <c:v>720.5</c:v>
                </c:pt>
                <c:pt idx="822">
                  <c:v>721</c:v>
                </c:pt>
                <c:pt idx="823">
                  <c:v>721.5</c:v>
                </c:pt>
                <c:pt idx="824">
                  <c:v>722</c:v>
                </c:pt>
                <c:pt idx="825">
                  <c:v>722.5</c:v>
                </c:pt>
                <c:pt idx="826">
                  <c:v>723</c:v>
                </c:pt>
                <c:pt idx="827">
                  <c:v>723.5</c:v>
                </c:pt>
                <c:pt idx="828">
                  <c:v>724</c:v>
                </c:pt>
                <c:pt idx="829">
                  <c:v>724.5</c:v>
                </c:pt>
                <c:pt idx="830">
                  <c:v>725</c:v>
                </c:pt>
                <c:pt idx="831">
                  <c:v>725.5</c:v>
                </c:pt>
                <c:pt idx="832">
                  <c:v>726</c:v>
                </c:pt>
                <c:pt idx="833">
                  <c:v>726.5</c:v>
                </c:pt>
                <c:pt idx="834">
                  <c:v>727</c:v>
                </c:pt>
                <c:pt idx="835">
                  <c:v>727.5</c:v>
                </c:pt>
                <c:pt idx="836">
                  <c:v>728</c:v>
                </c:pt>
                <c:pt idx="837">
                  <c:v>728.5</c:v>
                </c:pt>
                <c:pt idx="838">
                  <c:v>729</c:v>
                </c:pt>
                <c:pt idx="839">
                  <c:v>729.5</c:v>
                </c:pt>
                <c:pt idx="840">
                  <c:v>730</c:v>
                </c:pt>
                <c:pt idx="841">
                  <c:v>730.5</c:v>
                </c:pt>
                <c:pt idx="842">
                  <c:v>731</c:v>
                </c:pt>
                <c:pt idx="843">
                  <c:v>731.5</c:v>
                </c:pt>
                <c:pt idx="844">
                  <c:v>732</c:v>
                </c:pt>
                <c:pt idx="845">
                  <c:v>732.5</c:v>
                </c:pt>
                <c:pt idx="846">
                  <c:v>733</c:v>
                </c:pt>
                <c:pt idx="847">
                  <c:v>733.5</c:v>
                </c:pt>
                <c:pt idx="848">
                  <c:v>734</c:v>
                </c:pt>
                <c:pt idx="849">
                  <c:v>734.5</c:v>
                </c:pt>
                <c:pt idx="850">
                  <c:v>735</c:v>
                </c:pt>
                <c:pt idx="851">
                  <c:v>735.5</c:v>
                </c:pt>
                <c:pt idx="852">
                  <c:v>736</c:v>
                </c:pt>
                <c:pt idx="853">
                  <c:v>736.5</c:v>
                </c:pt>
                <c:pt idx="854">
                  <c:v>737</c:v>
                </c:pt>
                <c:pt idx="855">
                  <c:v>737.5</c:v>
                </c:pt>
                <c:pt idx="856">
                  <c:v>738</c:v>
                </c:pt>
                <c:pt idx="857">
                  <c:v>738.5</c:v>
                </c:pt>
                <c:pt idx="858">
                  <c:v>739</c:v>
                </c:pt>
                <c:pt idx="859">
                  <c:v>739.5</c:v>
                </c:pt>
                <c:pt idx="860">
                  <c:v>740</c:v>
                </c:pt>
                <c:pt idx="861">
                  <c:v>740.5</c:v>
                </c:pt>
                <c:pt idx="862">
                  <c:v>741</c:v>
                </c:pt>
                <c:pt idx="863">
                  <c:v>741.5</c:v>
                </c:pt>
                <c:pt idx="864">
                  <c:v>742</c:v>
                </c:pt>
                <c:pt idx="865">
                  <c:v>742.5</c:v>
                </c:pt>
                <c:pt idx="866">
                  <c:v>743</c:v>
                </c:pt>
                <c:pt idx="867">
                  <c:v>743.5</c:v>
                </c:pt>
                <c:pt idx="868">
                  <c:v>744</c:v>
                </c:pt>
                <c:pt idx="869">
                  <c:v>744.5</c:v>
                </c:pt>
                <c:pt idx="870">
                  <c:v>745</c:v>
                </c:pt>
                <c:pt idx="871">
                  <c:v>745.5</c:v>
                </c:pt>
                <c:pt idx="872">
                  <c:v>746</c:v>
                </c:pt>
                <c:pt idx="873">
                  <c:v>746.5</c:v>
                </c:pt>
                <c:pt idx="874">
                  <c:v>747</c:v>
                </c:pt>
                <c:pt idx="875">
                  <c:v>747.5</c:v>
                </c:pt>
                <c:pt idx="876">
                  <c:v>748</c:v>
                </c:pt>
                <c:pt idx="877">
                  <c:v>748.5</c:v>
                </c:pt>
                <c:pt idx="878">
                  <c:v>749</c:v>
                </c:pt>
                <c:pt idx="879">
                  <c:v>749.5</c:v>
                </c:pt>
                <c:pt idx="880">
                  <c:v>750</c:v>
                </c:pt>
                <c:pt idx="881">
                  <c:v>750.5</c:v>
                </c:pt>
                <c:pt idx="882">
                  <c:v>751</c:v>
                </c:pt>
                <c:pt idx="883">
                  <c:v>751.5</c:v>
                </c:pt>
                <c:pt idx="884">
                  <c:v>752</c:v>
                </c:pt>
                <c:pt idx="885">
                  <c:v>752.5</c:v>
                </c:pt>
                <c:pt idx="886">
                  <c:v>753</c:v>
                </c:pt>
                <c:pt idx="887">
                  <c:v>753.5</c:v>
                </c:pt>
                <c:pt idx="888">
                  <c:v>754</c:v>
                </c:pt>
                <c:pt idx="889">
                  <c:v>754.5</c:v>
                </c:pt>
                <c:pt idx="890">
                  <c:v>755</c:v>
                </c:pt>
                <c:pt idx="891">
                  <c:v>755.5</c:v>
                </c:pt>
                <c:pt idx="892">
                  <c:v>756</c:v>
                </c:pt>
                <c:pt idx="893">
                  <c:v>756.5</c:v>
                </c:pt>
                <c:pt idx="894">
                  <c:v>757</c:v>
                </c:pt>
                <c:pt idx="895">
                  <c:v>757.5</c:v>
                </c:pt>
                <c:pt idx="896">
                  <c:v>758</c:v>
                </c:pt>
                <c:pt idx="897">
                  <c:v>758.5</c:v>
                </c:pt>
                <c:pt idx="898">
                  <c:v>759</c:v>
                </c:pt>
                <c:pt idx="899">
                  <c:v>759.5</c:v>
                </c:pt>
                <c:pt idx="900">
                  <c:v>760</c:v>
                </c:pt>
                <c:pt idx="901">
                  <c:v>760.5</c:v>
                </c:pt>
                <c:pt idx="902">
                  <c:v>761</c:v>
                </c:pt>
                <c:pt idx="903">
                  <c:v>761.5</c:v>
                </c:pt>
                <c:pt idx="904">
                  <c:v>762</c:v>
                </c:pt>
                <c:pt idx="905">
                  <c:v>762.5</c:v>
                </c:pt>
                <c:pt idx="906">
                  <c:v>763</c:v>
                </c:pt>
                <c:pt idx="907">
                  <c:v>763.5</c:v>
                </c:pt>
                <c:pt idx="908">
                  <c:v>764</c:v>
                </c:pt>
                <c:pt idx="909">
                  <c:v>764.5</c:v>
                </c:pt>
                <c:pt idx="910">
                  <c:v>765</c:v>
                </c:pt>
                <c:pt idx="911">
                  <c:v>765.5</c:v>
                </c:pt>
                <c:pt idx="912">
                  <c:v>766</c:v>
                </c:pt>
                <c:pt idx="913">
                  <c:v>766.5</c:v>
                </c:pt>
                <c:pt idx="914">
                  <c:v>767</c:v>
                </c:pt>
                <c:pt idx="915">
                  <c:v>767.5</c:v>
                </c:pt>
                <c:pt idx="916">
                  <c:v>768</c:v>
                </c:pt>
                <c:pt idx="917">
                  <c:v>768.5</c:v>
                </c:pt>
                <c:pt idx="918">
                  <c:v>769</c:v>
                </c:pt>
                <c:pt idx="919">
                  <c:v>769.5</c:v>
                </c:pt>
                <c:pt idx="920">
                  <c:v>770</c:v>
                </c:pt>
                <c:pt idx="921">
                  <c:v>770.5</c:v>
                </c:pt>
                <c:pt idx="922">
                  <c:v>771</c:v>
                </c:pt>
                <c:pt idx="923">
                  <c:v>771.5</c:v>
                </c:pt>
                <c:pt idx="924">
                  <c:v>772</c:v>
                </c:pt>
                <c:pt idx="925">
                  <c:v>772.5</c:v>
                </c:pt>
                <c:pt idx="926">
                  <c:v>773</c:v>
                </c:pt>
                <c:pt idx="927">
                  <c:v>773.5</c:v>
                </c:pt>
                <c:pt idx="928">
                  <c:v>774</c:v>
                </c:pt>
                <c:pt idx="929">
                  <c:v>774.5</c:v>
                </c:pt>
                <c:pt idx="930">
                  <c:v>775</c:v>
                </c:pt>
                <c:pt idx="931">
                  <c:v>775.5</c:v>
                </c:pt>
                <c:pt idx="932">
                  <c:v>776</c:v>
                </c:pt>
                <c:pt idx="933">
                  <c:v>776.5</c:v>
                </c:pt>
                <c:pt idx="934">
                  <c:v>777</c:v>
                </c:pt>
                <c:pt idx="935">
                  <c:v>777.5</c:v>
                </c:pt>
                <c:pt idx="936">
                  <c:v>778</c:v>
                </c:pt>
                <c:pt idx="937">
                  <c:v>778.5</c:v>
                </c:pt>
                <c:pt idx="938">
                  <c:v>779</c:v>
                </c:pt>
                <c:pt idx="939">
                  <c:v>779.5</c:v>
                </c:pt>
                <c:pt idx="940">
                  <c:v>780</c:v>
                </c:pt>
                <c:pt idx="941">
                  <c:v>780.5</c:v>
                </c:pt>
                <c:pt idx="942">
                  <c:v>781</c:v>
                </c:pt>
                <c:pt idx="943">
                  <c:v>781.5</c:v>
                </c:pt>
                <c:pt idx="944">
                  <c:v>782</c:v>
                </c:pt>
                <c:pt idx="945">
                  <c:v>782.5</c:v>
                </c:pt>
                <c:pt idx="946">
                  <c:v>783</c:v>
                </c:pt>
                <c:pt idx="947">
                  <c:v>783.5</c:v>
                </c:pt>
                <c:pt idx="948">
                  <c:v>784</c:v>
                </c:pt>
                <c:pt idx="949">
                  <c:v>784.5</c:v>
                </c:pt>
                <c:pt idx="950">
                  <c:v>785</c:v>
                </c:pt>
                <c:pt idx="951">
                  <c:v>785.5</c:v>
                </c:pt>
                <c:pt idx="952">
                  <c:v>786</c:v>
                </c:pt>
                <c:pt idx="953">
                  <c:v>786.5</c:v>
                </c:pt>
                <c:pt idx="954">
                  <c:v>787</c:v>
                </c:pt>
                <c:pt idx="955">
                  <c:v>787.5</c:v>
                </c:pt>
                <c:pt idx="956">
                  <c:v>788</c:v>
                </c:pt>
                <c:pt idx="957">
                  <c:v>788.5</c:v>
                </c:pt>
                <c:pt idx="958">
                  <c:v>789</c:v>
                </c:pt>
                <c:pt idx="959">
                  <c:v>789.5</c:v>
                </c:pt>
                <c:pt idx="960">
                  <c:v>790</c:v>
                </c:pt>
                <c:pt idx="961">
                  <c:v>790.5</c:v>
                </c:pt>
                <c:pt idx="962">
                  <c:v>791</c:v>
                </c:pt>
                <c:pt idx="963">
                  <c:v>791.5</c:v>
                </c:pt>
                <c:pt idx="964">
                  <c:v>792</c:v>
                </c:pt>
                <c:pt idx="965">
                  <c:v>792.5</c:v>
                </c:pt>
                <c:pt idx="966">
                  <c:v>793</c:v>
                </c:pt>
                <c:pt idx="967">
                  <c:v>793.5</c:v>
                </c:pt>
                <c:pt idx="968">
                  <c:v>794</c:v>
                </c:pt>
                <c:pt idx="969">
                  <c:v>794.5</c:v>
                </c:pt>
                <c:pt idx="970">
                  <c:v>795</c:v>
                </c:pt>
                <c:pt idx="971">
                  <c:v>795.5</c:v>
                </c:pt>
                <c:pt idx="972">
                  <c:v>796</c:v>
                </c:pt>
                <c:pt idx="973">
                  <c:v>796.5</c:v>
                </c:pt>
                <c:pt idx="974">
                  <c:v>797</c:v>
                </c:pt>
                <c:pt idx="975">
                  <c:v>797.5</c:v>
                </c:pt>
                <c:pt idx="976">
                  <c:v>798</c:v>
                </c:pt>
                <c:pt idx="977">
                  <c:v>798.5</c:v>
                </c:pt>
                <c:pt idx="978">
                  <c:v>799</c:v>
                </c:pt>
                <c:pt idx="979">
                  <c:v>799.5</c:v>
                </c:pt>
                <c:pt idx="980">
                  <c:v>800</c:v>
                </c:pt>
                <c:pt idx="981">
                  <c:v>800.5</c:v>
                </c:pt>
                <c:pt idx="982">
                  <c:v>801</c:v>
                </c:pt>
                <c:pt idx="983">
                  <c:v>801.5</c:v>
                </c:pt>
                <c:pt idx="984">
                  <c:v>802</c:v>
                </c:pt>
                <c:pt idx="985">
                  <c:v>802.5</c:v>
                </c:pt>
                <c:pt idx="986">
                  <c:v>803</c:v>
                </c:pt>
                <c:pt idx="987">
                  <c:v>803.5</c:v>
                </c:pt>
                <c:pt idx="988">
                  <c:v>804</c:v>
                </c:pt>
                <c:pt idx="989">
                  <c:v>804.5</c:v>
                </c:pt>
                <c:pt idx="990">
                  <c:v>805</c:v>
                </c:pt>
                <c:pt idx="991">
                  <c:v>805.5</c:v>
                </c:pt>
                <c:pt idx="992">
                  <c:v>806</c:v>
                </c:pt>
                <c:pt idx="993">
                  <c:v>806.5</c:v>
                </c:pt>
                <c:pt idx="994">
                  <c:v>807</c:v>
                </c:pt>
                <c:pt idx="995">
                  <c:v>807.5</c:v>
                </c:pt>
                <c:pt idx="996">
                  <c:v>808</c:v>
                </c:pt>
                <c:pt idx="997">
                  <c:v>808.5</c:v>
                </c:pt>
                <c:pt idx="998">
                  <c:v>809</c:v>
                </c:pt>
                <c:pt idx="999">
                  <c:v>809.5</c:v>
                </c:pt>
                <c:pt idx="1000">
                  <c:v>810</c:v>
                </c:pt>
                <c:pt idx="1001">
                  <c:v>810.5</c:v>
                </c:pt>
                <c:pt idx="1002">
                  <c:v>811</c:v>
                </c:pt>
                <c:pt idx="1003">
                  <c:v>811.5</c:v>
                </c:pt>
                <c:pt idx="1004">
                  <c:v>812</c:v>
                </c:pt>
                <c:pt idx="1005">
                  <c:v>812.5</c:v>
                </c:pt>
                <c:pt idx="1006">
                  <c:v>813</c:v>
                </c:pt>
                <c:pt idx="1007">
                  <c:v>813.5</c:v>
                </c:pt>
                <c:pt idx="1008">
                  <c:v>814</c:v>
                </c:pt>
                <c:pt idx="1009">
                  <c:v>814.5</c:v>
                </c:pt>
                <c:pt idx="1010">
                  <c:v>815</c:v>
                </c:pt>
                <c:pt idx="1011">
                  <c:v>815.5</c:v>
                </c:pt>
                <c:pt idx="1012">
                  <c:v>816</c:v>
                </c:pt>
                <c:pt idx="1013">
                  <c:v>816.5</c:v>
                </c:pt>
                <c:pt idx="1014">
                  <c:v>817</c:v>
                </c:pt>
                <c:pt idx="1015">
                  <c:v>817.5</c:v>
                </c:pt>
                <c:pt idx="1016">
                  <c:v>818</c:v>
                </c:pt>
                <c:pt idx="1017">
                  <c:v>818.5</c:v>
                </c:pt>
                <c:pt idx="1018">
                  <c:v>819</c:v>
                </c:pt>
                <c:pt idx="1019">
                  <c:v>819.5</c:v>
                </c:pt>
                <c:pt idx="1020">
                  <c:v>820</c:v>
                </c:pt>
                <c:pt idx="1021">
                  <c:v>820.5</c:v>
                </c:pt>
                <c:pt idx="1022">
                  <c:v>821</c:v>
                </c:pt>
                <c:pt idx="1023">
                  <c:v>821.5</c:v>
                </c:pt>
                <c:pt idx="1024">
                  <c:v>822</c:v>
                </c:pt>
                <c:pt idx="1025">
                  <c:v>822.5</c:v>
                </c:pt>
                <c:pt idx="1026">
                  <c:v>823</c:v>
                </c:pt>
                <c:pt idx="1027">
                  <c:v>823.5</c:v>
                </c:pt>
                <c:pt idx="1028">
                  <c:v>824</c:v>
                </c:pt>
                <c:pt idx="1029">
                  <c:v>824.5</c:v>
                </c:pt>
                <c:pt idx="1030">
                  <c:v>825</c:v>
                </c:pt>
                <c:pt idx="1031">
                  <c:v>825.5</c:v>
                </c:pt>
                <c:pt idx="1032">
                  <c:v>826</c:v>
                </c:pt>
                <c:pt idx="1033">
                  <c:v>826.5</c:v>
                </c:pt>
                <c:pt idx="1034">
                  <c:v>827</c:v>
                </c:pt>
                <c:pt idx="1035">
                  <c:v>827.5</c:v>
                </c:pt>
                <c:pt idx="1036">
                  <c:v>828</c:v>
                </c:pt>
                <c:pt idx="1037">
                  <c:v>828.5</c:v>
                </c:pt>
                <c:pt idx="1038">
                  <c:v>829</c:v>
                </c:pt>
                <c:pt idx="1039">
                  <c:v>829.5</c:v>
                </c:pt>
                <c:pt idx="1040">
                  <c:v>830</c:v>
                </c:pt>
                <c:pt idx="1041">
                  <c:v>830.5</c:v>
                </c:pt>
                <c:pt idx="1042">
                  <c:v>831</c:v>
                </c:pt>
                <c:pt idx="1043">
                  <c:v>831.5</c:v>
                </c:pt>
                <c:pt idx="1044">
                  <c:v>832</c:v>
                </c:pt>
                <c:pt idx="1045">
                  <c:v>832.5</c:v>
                </c:pt>
                <c:pt idx="1046">
                  <c:v>833</c:v>
                </c:pt>
                <c:pt idx="1047">
                  <c:v>833.5</c:v>
                </c:pt>
                <c:pt idx="1048">
                  <c:v>834</c:v>
                </c:pt>
                <c:pt idx="1049">
                  <c:v>834.5</c:v>
                </c:pt>
                <c:pt idx="1050">
                  <c:v>835</c:v>
                </c:pt>
                <c:pt idx="1051">
                  <c:v>835.5</c:v>
                </c:pt>
                <c:pt idx="1052">
                  <c:v>836</c:v>
                </c:pt>
                <c:pt idx="1053">
                  <c:v>836.5</c:v>
                </c:pt>
                <c:pt idx="1054">
                  <c:v>837</c:v>
                </c:pt>
                <c:pt idx="1055">
                  <c:v>837.5</c:v>
                </c:pt>
                <c:pt idx="1056">
                  <c:v>838</c:v>
                </c:pt>
                <c:pt idx="1057">
                  <c:v>838.5</c:v>
                </c:pt>
                <c:pt idx="1058">
                  <c:v>839</c:v>
                </c:pt>
                <c:pt idx="1059">
                  <c:v>839.5</c:v>
                </c:pt>
                <c:pt idx="1060">
                  <c:v>840</c:v>
                </c:pt>
                <c:pt idx="1061">
                  <c:v>840.5</c:v>
                </c:pt>
                <c:pt idx="1062">
                  <c:v>841</c:v>
                </c:pt>
                <c:pt idx="1063">
                  <c:v>841.5</c:v>
                </c:pt>
                <c:pt idx="1064">
                  <c:v>842</c:v>
                </c:pt>
                <c:pt idx="1065">
                  <c:v>842.5</c:v>
                </c:pt>
                <c:pt idx="1066">
                  <c:v>843</c:v>
                </c:pt>
                <c:pt idx="1067">
                  <c:v>843.5</c:v>
                </c:pt>
                <c:pt idx="1068">
                  <c:v>844</c:v>
                </c:pt>
                <c:pt idx="1069">
                  <c:v>844.5</c:v>
                </c:pt>
                <c:pt idx="1070">
                  <c:v>845</c:v>
                </c:pt>
                <c:pt idx="1071">
                  <c:v>845.5</c:v>
                </c:pt>
                <c:pt idx="1072">
                  <c:v>846</c:v>
                </c:pt>
                <c:pt idx="1073">
                  <c:v>846.5</c:v>
                </c:pt>
                <c:pt idx="1074">
                  <c:v>847</c:v>
                </c:pt>
                <c:pt idx="1075">
                  <c:v>847.5</c:v>
                </c:pt>
                <c:pt idx="1076">
                  <c:v>848</c:v>
                </c:pt>
                <c:pt idx="1077">
                  <c:v>848.5</c:v>
                </c:pt>
                <c:pt idx="1078">
                  <c:v>849</c:v>
                </c:pt>
                <c:pt idx="1079">
                  <c:v>849.5</c:v>
                </c:pt>
                <c:pt idx="1080">
                  <c:v>850</c:v>
                </c:pt>
                <c:pt idx="1081">
                  <c:v>850.5</c:v>
                </c:pt>
                <c:pt idx="1082">
                  <c:v>851</c:v>
                </c:pt>
                <c:pt idx="1083">
                  <c:v>851.5</c:v>
                </c:pt>
                <c:pt idx="1084">
                  <c:v>852</c:v>
                </c:pt>
                <c:pt idx="1085">
                  <c:v>852.5</c:v>
                </c:pt>
                <c:pt idx="1086">
                  <c:v>853</c:v>
                </c:pt>
                <c:pt idx="1087">
                  <c:v>853.5</c:v>
                </c:pt>
                <c:pt idx="1088">
                  <c:v>854</c:v>
                </c:pt>
                <c:pt idx="1089">
                  <c:v>854.5</c:v>
                </c:pt>
                <c:pt idx="1090">
                  <c:v>855</c:v>
                </c:pt>
                <c:pt idx="1091">
                  <c:v>855.5</c:v>
                </c:pt>
                <c:pt idx="1092">
                  <c:v>856</c:v>
                </c:pt>
                <c:pt idx="1093">
                  <c:v>856.5</c:v>
                </c:pt>
                <c:pt idx="1094">
                  <c:v>857</c:v>
                </c:pt>
                <c:pt idx="1095">
                  <c:v>857.5</c:v>
                </c:pt>
                <c:pt idx="1096">
                  <c:v>858</c:v>
                </c:pt>
                <c:pt idx="1097">
                  <c:v>858.5</c:v>
                </c:pt>
                <c:pt idx="1098">
                  <c:v>859</c:v>
                </c:pt>
                <c:pt idx="1099">
                  <c:v>859.5</c:v>
                </c:pt>
                <c:pt idx="1100">
                  <c:v>860</c:v>
                </c:pt>
                <c:pt idx="1101">
                  <c:v>860.5</c:v>
                </c:pt>
                <c:pt idx="1102">
                  <c:v>861</c:v>
                </c:pt>
                <c:pt idx="1103">
                  <c:v>861.5</c:v>
                </c:pt>
                <c:pt idx="1104">
                  <c:v>862</c:v>
                </c:pt>
                <c:pt idx="1105">
                  <c:v>862.5</c:v>
                </c:pt>
                <c:pt idx="1106">
                  <c:v>863</c:v>
                </c:pt>
                <c:pt idx="1107">
                  <c:v>863.5</c:v>
                </c:pt>
                <c:pt idx="1108">
                  <c:v>864</c:v>
                </c:pt>
                <c:pt idx="1109">
                  <c:v>864.5</c:v>
                </c:pt>
                <c:pt idx="1110">
                  <c:v>865</c:v>
                </c:pt>
                <c:pt idx="1111">
                  <c:v>865.5</c:v>
                </c:pt>
                <c:pt idx="1112">
                  <c:v>866</c:v>
                </c:pt>
                <c:pt idx="1113">
                  <c:v>866.5</c:v>
                </c:pt>
                <c:pt idx="1114">
                  <c:v>867</c:v>
                </c:pt>
                <c:pt idx="1115">
                  <c:v>867.5</c:v>
                </c:pt>
                <c:pt idx="1116">
                  <c:v>868</c:v>
                </c:pt>
                <c:pt idx="1117">
                  <c:v>868.5</c:v>
                </c:pt>
                <c:pt idx="1118">
                  <c:v>869</c:v>
                </c:pt>
                <c:pt idx="1119">
                  <c:v>869.5</c:v>
                </c:pt>
                <c:pt idx="1120">
                  <c:v>870</c:v>
                </c:pt>
                <c:pt idx="1121">
                  <c:v>870.5</c:v>
                </c:pt>
                <c:pt idx="1122">
                  <c:v>871</c:v>
                </c:pt>
                <c:pt idx="1123">
                  <c:v>871.5</c:v>
                </c:pt>
                <c:pt idx="1124">
                  <c:v>872</c:v>
                </c:pt>
                <c:pt idx="1125">
                  <c:v>872.5</c:v>
                </c:pt>
                <c:pt idx="1126">
                  <c:v>873</c:v>
                </c:pt>
                <c:pt idx="1127">
                  <c:v>873.5</c:v>
                </c:pt>
                <c:pt idx="1128">
                  <c:v>874</c:v>
                </c:pt>
                <c:pt idx="1129">
                  <c:v>874.5</c:v>
                </c:pt>
                <c:pt idx="1130">
                  <c:v>875</c:v>
                </c:pt>
                <c:pt idx="1131">
                  <c:v>875.5</c:v>
                </c:pt>
                <c:pt idx="1132">
                  <c:v>876</c:v>
                </c:pt>
                <c:pt idx="1133">
                  <c:v>876.5</c:v>
                </c:pt>
                <c:pt idx="1134">
                  <c:v>877</c:v>
                </c:pt>
                <c:pt idx="1135">
                  <c:v>877.5</c:v>
                </c:pt>
                <c:pt idx="1136">
                  <c:v>878</c:v>
                </c:pt>
                <c:pt idx="1137">
                  <c:v>878.5</c:v>
                </c:pt>
                <c:pt idx="1138">
                  <c:v>879</c:v>
                </c:pt>
                <c:pt idx="1139">
                  <c:v>879.5</c:v>
                </c:pt>
                <c:pt idx="1140">
                  <c:v>880</c:v>
                </c:pt>
                <c:pt idx="1141">
                  <c:v>880.5</c:v>
                </c:pt>
                <c:pt idx="1142">
                  <c:v>881</c:v>
                </c:pt>
                <c:pt idx="1143">
                  <c:v>881.5</c:v>
                </c:pt>
                <c:pt idx="1144">
                  <c:v>882</c:v>
                </c:pt>
                <c:pt idx="1145">
                  <c:v>882.5</c:v>
                </c:pt>
                <c:pt idx="1146">
                  <c:v>883</c:v>
                </c:pt>
                <c:pt idx="1147">
                  <c:v>883.5</c:v>
                </c:pt>
                <c:pt idx="1148">
                  <c:v>884</c:v>
                </c:pt>
                <c:pt idx="1149">
                  <c:v>884.5</c:v>
                </c:pt>
                <c:pt idx="1150">
                  <c:v>885</c:v>
                </c:pt>
                <c:pt idx="1151">
                  <c:v>885.5</c:v>
                </c:pt>
                <c:pt idx="1152">
                  <c:v>886</c:v>
                </c:pt>
                <c:pt idx="1153">
                  <c:v>886.5</c:v>
                </c:pt>
                <c:pt idx="1154">
                  <c:v>887</c:v>
                </c:pt>
                <c:pt idx="1155">
                  <c:v>887.5</c:v>
                </c:pt>
                <c:pt idx="1156">
                  <c:v>888</c:v>
                </c:pt>
                <c:pt idx="1157">
                  <c:v>888.5</c:v>
                </c:pt>
                <c:pt idx="1158">
                  <c:v>889</c:v>
                </c:pt>
                <c:pt idx="1159">
                  <c:v>889.5</c:v>
                </c:pt>
                <c:pt idx="1160">
                  <c:v>890</c:v>
                </c:pt>
                <c:pt idx="1161">
                  <c:v>890.5</c:v>
                </c:pt>
                <c:pt idx="1162">
                  <c:v>891</c:v>
                </c:pt>
                <c:pt idx="1163">
                  <c:v>891.5</c:v>
                </c:pt>
                <c:pt idx="1164">
                  <c:v>892</c:v>
                </c:pt>
                <c:pt idx="1165">
                  <c:v>892.5</c:v>
                </c:pt>
                <c:pt idx="1166">
                  <c:v>893</c:v>
                </c:pt>
                <c:pt idx="1167">
                  <c:v>893.5</c:v>
                </c:pt>
                <c:pt idx="1168">
                  <c:v>894</c:v>
                </c:pt>
                <c:pt idx="1169">
                  <c:v>894.5</c:v>
                </c:pt>
                <c:pt idx="1170">
                  <c:v>895</c:v>
                </c:pt>
                <c:pt idx="1171">
                  <c:v>895.5</c:v>
                </c:pt>
                <c:pt idx="1172">
                  <c:v>896</c:v>
                </c:pt>
                <c:pt idx="1173">
                  <c:v>896.5</c:v>
                </c:pt>
                <c:pt idx="1174">
                  <c:v>897</c:v>
                </c:pt>
                <c:pt idx="1175">
                  <c:v>897.5</c:v>
                </c:pt>
                <c:pt idx="1176">
                  <c:v>898</c:v>
                </c:pt>
                <c:pt idx="1177">
                  <c:v>898.5</c:v>
                </c:pt>
                <c:pt idx="1178">
                  <c:v>899</c:v>
                </c:pt>
                <c:pt idx="1179">
                  <c:v>899.5</c:v>
                </c:pt>
                <c:pt idx="1180">
                  <c:v>900</c:v>
                </c:pt>
                <c:pt idx="1181">
                  <c:v>900.5</c:v>
                </c:pt>
                <c:pt idx="1182">
                  <c:v>901</c:v>
                </c:pt>
                <c:pt idx="1183">
                  <c:v>901.5</c:v>
                </c:pt>
                <c:pt idx="1184">
                  <c:v>902</c:v>
                </c:pt>
                <c:pt idx="1185">
                  <c:v>902.5</c:v>
                </c:pt>
                <c:pt idx="1186">
                  <c:v>903</c:v>
                </c:pt>
                <c:pt idx="1187">
                  <c:v>903.5</c:v>
                </c:pt>
                <c:pt idx="1188">
                  <c:v>904</c:v>
                </c:pt>
                <c:pt idx="1189">
                  <c:v>904.5</c:v>
                </c:pt>
                <c:pt idx="1190">
                  <c:v>905</c:v>
                </c:pt>
                <c:pt idx="1191">
                  <c:v>905.5</c:v>
                </c:pt>
                <c:pt idx="1192">
                  <c:v>906</c:v>
                </c:pt>
                <c:pt idx="1193">
                  <c:v>906.5</c:v>
                </c:pt>
                <c:pt idx="1194">
                  <c:v>907</c:v>
                </c:pt>
                <c:pt idx="1195">
                  <c:v>907.5</c:v>
                </c:pt>
                <c:pt idx="1196">
                  <c:v>908</c:v>
                </c:pt>
                <c:pt idx="1197">
                  <c:v>908.5</c:v>
                </c:pt>
                <c:pt idx="1198">
                  <c:v>909</c:v>
                </c:pt>
                <c:pt idx="1199">
                  <c:v>909.5</c:v>
                </c:pt>
                <c:pt idx="1200">
                  <c:v>910</c:v>
                </c:pt>
                <c:pt idx="1201">
                  <c:v>910.5</c:v>
                </c:pt>
                <c:pt idx="1202">
                  <c:v>911</c:v>
                </c:pt>
                <c:pt idx="1203">
                  <c:v>911.5</c:v>
                </c:pt>
                <c:pt idx="1204">
                  <c:v>912</c:v>
                </c:pt>
                <c:pt idx="1205">
                  <c:v>912.5</c:v>
                </c:pt>
                <c:pt idx="1206">
                  <c:v>913</c:v>
                </c:pt>
                <c:pt idx="1207">
                  <c:v>913.5</c:v>
                </c:pt>
                <c:pt idx="1208">
                  <c:v>914</c:v>
                </c:pt>
                <c:pt idx="1209">
                  <c:v>914.5</c:v>
                </c:pt>
                <c:pt idx="1210">
                  <c:v>915</c:v>
                </c:pt>
                <c:pt idx="1211">
                  <c:v>915.5</c:v>
                </c:pt>
                <c:pt idx="1212">
                  <c:v>916</c:v>
                </c:pt>
                <c:pt idx="1213">
                  <c:v>916.5</c:v>
                </c:pt>
                <c:pt idx="1214">
                  <c:v>917</c:v>
                </c:pt>
                <c:pt idx="1215">
                  <c:v>917.5</c:v>
                </c:pt>
                <c:pt idx="1216">
                  <c:v>918</c:v>
                </c:pt>
                <c:pt idx="1217">
                  <c:v>918.5</c:v>
                </c:pt>
                <c:pt idx="1218">
                  <c:v>919</c:v>
                </c:pt>
                <c:pt idx="1219">
                  <c:v>919.5</c:v>
                </c:pt>
                <c:pt idx="1220">
                  <c:v>920</c:v>
                </c:pt>
                <c:pt idx="1221">
                  <c:v>920.5</c:v>
                </c:pt>
                <c:pt idx="1222">
                  <c:v>921</c:v>
                </c:pt>
                <c:pt idx="1223">
                  <c:v>921.5</c:v>
                </c:pt>
                <c:pt idx="1224">
                  <c:v>922</c:v>
                </c:pt>
                <c:pt idx="1225">
                  <c:v>922.5</c:v>
                </c:pt>
                <c:pt idx="1226">
                  <c:v>923</c:v>
                </c:pt>
                <c:pt idx="1227">
                  <c:v>923.5</c:v>
                </c:pt>
                <c:pt idx="1228">
                  <c:v>924</c:v>
                </c:pt>
                <c:pt idx="1229">
                  <c:v>924.5</c:v>
                </c:pt>
                <c:pt idx="1230">
                  <c:v>925</c:v>
                </c:pt>
                <c:pt idx="1231">
                  <c:v>925.5</c:v>
                </c:pt>
                <c:pt idx="1232">
                  <c:v>926</c:v>
                </c:pt>
                <c:pt idx="1233">
                  <c:v>926.5</c:v>
                </c:pt>
                <c:pt idx="1234">
                  <c:v>927</c:v>
                </c:pt>
                <c:pt idx="1235">
                  <c:v>927.5</c:v>
                </c:pt>
                <c:pt idx="1236">
                  <c:v>928</c:v>
                </c:pt>
                <c:pt idx="1237">
                  <c:v>928.5</c:v>
                </c:pt>
                <c:pt idx="1238">
                  <c:v>929</c:v>
                </c:pt>
                <c:pt idx="1239">
                  <c:v>929.5</c:v>
                </c:pt>
                <c:pt idx="1240">
                  <c:v>930</c:v>
                </c:pt>
                <c:pt idx="1241">
                  <c:v>930.5</c:v>
                </c:pt>
                <c:pt idx="1242">
                  <c:v>931</c:v>
                </c:pt>
                <c:pt idx="1243">
                  <c:v>931.5</c:v>
                </c:pt>
                <c:pt idx="1244">
                  <c:v>932</c:v>
                </c:pt>
                <c:pt idx="1245">
                  <c:v>932.5</c:v>
                </c:pt>
                <c:pt idx="1246">
                  <c:v>933</c:v>
                </c:pt>
                <c:pt idx="1247">
                  <c:v>933.5</c:v>
                </c:pt>
                <c:pt idx="1248">
                  <c:v>934</c:v>
                </c:pt>
                <c:pt idx="1249">
                  <c:v>934.5</c:v>
                </c:pt>
                <c:pt idx="1250">
                  <c:v>935</c:v>
                </c:pt>
                <c:pt idx="1251">
                  <c:v>935.5</c:v>
                </c:pt>
                <c:pt idx="1252">
                  <c:v>936</c:v>
                </c:pt>
                <c:pt idx="1253">
                  <c:v>936.5</c:v>
                </c:pt>
                <c:pt idx="1254">
                  <c:v>937</c:v>
                </c:pt>
                <c:pt idx="1255">
                  <c:v>937.5</c:v>
                </c:pt>
                <c:pt idx="1256">
                  <c:v>938</c:v>
                </c:pt>
                <c:pt idx="1257">
                  <c:v>938.5</c:v>
                </c:pt>
                <c:pt idx="1258">
                  <c:v>939</c:v>
                </c:pt>
                <c:pt idx="1259">
                  <c:v>939.5</c:v>
                </c:pt>
                <c:pt idx="1260">
                  <c:v>940</c:v>
                </c:pt>
                <c:pt idx="1261">
                  <c:v>940.5</c:v>
                </c:pt>
                <c:pt idx="1262">
                  <c:v>941</c:v>
                </c:pt>
                <c:pt idx="1263">
                  <c:v>941.5</c:v>
                </c:pt>
                <c:pt idx="1264">
                  <c:v>942</c:v>
                </c:pt>
                <c:pt idx="1265">
                  <c:v>942.5</c:v>
                </c:pt>
                <c:pt idx="1266">
                  <c:v>943</c:v>
                </c:pt>
                <c:pt idx="1267">
                  <c:v>943.5</c:v>
                </c:pt>
                <c:pt idx="1268">
                  <c:v>944</c:v>
                </c:pt>
                <c:pt idx="1269">
                  <c:v>944.5</c:v>
                </c:pt>
                <c:pt idx="1270">
                  <c:v>945</c:v>
                </c:pt>
                <c:pt idx="1271">
                  <c:v>945.5</c:v>
                </c:pt>
                <c:pt idx="1272">
                  <c:v>946</c:v>
                </c:pt>
                <c:pt idx="1273">
                  <c:v>946.5</c:v>
                </c:pt>
                <c:pt idx="1274">
                  <c:v>947</c:v>
                </c:pt>
                <c:pt idx="1275">
                  <c:v>947.5</c:v>
                </c:pt>
                <c:pt idx="1276">
                  <c:v>948</c:v>
                </c:pt>
                <c:pt idx="1277">
                  <c:v>948.5</c:v>
                </c:pt>
                <c:pt idx="1278">
                  <c:v>949</c:v>
                </c:pt>
                <c:pt idx="1279">
                  <c:v>949.5</c:v>
                </c:pt>
                <c:pt idx="1280">
                  <c:v>950</c:v>
                </c:pt>
                <c:pt idx="1281">
                  <c:v>950.5</c:v>
                </c:pt>
                <c:pt idx="1282">
                  <c:v>951</c:v>
                </c:pt>
                <c:pt idx="1283">
                  <c:v>951.5</c:v>
                </c:pt>
                <c:pt idx="1284">
                  <c:v>952</c:v>
                </c:pt>
                <c:pt idx="1285">
                  <c:v>952.5</c:v>
                </c:pt>
                <c:pt idx="1286">
                  <c:v>953</c:v>
                </c:pt>
                <c:pt idx="1287">
                  <c:v>953.5</c:v>
                </c:pt>
                <c:pt idx="1288">
                  <c:v>954</c:v>
                </c:pt>
                <c:pt idx="1289">
                  <c:v>954.5</c:v>
                </c:pt>
                <c:pt idx="1290">
                  <c:v>955</c:v>
                </c:pt>
                <c:pt idx="1291">
                  <c:v>955.5</c:v>
                </c:pt>
                <c:pt idx="1292">
                  <c:v>956</c:v>
                </c:pt>
                <c:pt idx="1293">
                  <c:v>956.5</c:v>
                </c:pt>
                <c:pt idx="1294">
                  <c:v>957</c:v>
                </c:pt>
                <c:pt idx="1295">
                  <c:v>957.5</c:v>
                </c:pt>
                <c:pt idx="1296">
                  <c:v>958</c:v>
                </c:pt>
                <c:pt idx="1297">
                  <c:v>958.5</c:v>
                </c:pt>
                <c:pt idx="1298">
                  <c:v>959</c:v>
                </c:pt>
                <c:pt idx="1299">
                  <c:v>959.5</c:v>
                </c:pt>
                <c:pt idx="1300">
                  <c:v>960</c:v>
                </c:pt>
                <c:pt idx="1301">
                  <c:v>960.5</c:v>
                </c:pt>
                <c:pt idx="1302">
                  <c:v>961</c:v>
                </c:pt>
                <c:pt idx="1303">
                  <c:v>961.5</c:v>
                </c:pt>
                <c:pt idx="1304">
                  <c:v>962</c:v>
                </c:pt>
                <c:pt idx="1305">
                  <c:v>962.5</c:v>
                </c:pt>
                <c:pt idx="1306">
                  <c:v>963</c:v>
                </c:pt>
                <c:pt idx="1307">
                  <c:v>963.5</c:v>
                </c:pt>
                <c:pt idx="1308">
                  <c:v>964</c:v>
                </c:pt>
                <c:pt idx="1309">
                  <c:v>964.5</c:v>
                </c:pt>
                <c:pt idx="1310">
                  <c:v>965</c:v>
                </c:pt>
                <c:pt idx="1311">
                  <c:v>965.5</c:v>
                </c:pt>
                <c:pt idx="1312">
                  <c:v>966</c:v>
                </c:pt>
                <c:pt idx="1313">
                  <c:v>966.5</c:v>
                </c:pt>
                <c:pt idx="1314">
                  <c:v>967</c:v>
                </c:pt>
                <c:pt idx="1315">
                  <c:v>967.5</c:v>
                </c:pt>
                <c:pt idx="1316">
                  <c:v>968</c:v>
                </c:pt>
                <c:pt idx="1317">
                  <c:v>968.5</c:v>
                </c:pt>
                <c:pt idx="1318">
                  <c:v>969</c:v>
                </c:pt>
                <c:pt idx="1319">
                  <c:v>969.5</c:v>
                </c:pt>
                <c:pt idx="1320">
                  <c:v>970</c:v>
                </c:pt>
                <c:pt idx="1321">
                  <c:v>970.5</c:v>
                </c:pt>
                <c:pt idx="1322">
                  <c:v>971</c:v>
                </c:pt>
                <c:pt idx="1323">
                  <c:v>971.5</c:v>
                </c:pt>
                <c:pt idx="1324">
                  <c:v>972</c:v>
                </c:pt>
                <c:pt idx="1325">
                  <c:v>972.5</c:v>
                </c:pt>
                <c:pt idx="1326">
                  <c:v>973</c:v>
                </c:pt>
                <c:pt idx="1327">
                  <c:v>973.5</c:v>
                </c:pt>
                <c:pt idx="1328">
                  <c:v>974</c:v>
                </c:pt>
                <c:pt idx="1329">
                  <c:v>974.5</c:v>
                </c:pt>
                <c:pt idx="1330">
                  <c:v>975</c:v>
                </c:pt>
                <c:pt idx="1331">
                  <c:v>975.5</c:v>
                </c:pt>
                <c:pt idx="1332">
                  <c:v>976</c:v>
                </c:pt>
                <c:pt idx="1333">
                  <c:v>976.5</c:v>
                </c:pt>
                <c:pt idx="1334">
                  <c:v>977</c:v>
                </c:pt>
                <c:pt idx="1335">
                  <c:v>977.5</c:v>
                </c:pt>
                <c:pt idx="1336">
                  <c:v>978</c:v>
                </c:pt>
                <c:pt idx="1337">
                  <c:v>978.5</c:v>
                </c:pt>
                <c:pt idx="1338">
                  <c:v>979</c:v>
                </c:pt>
                <c:pt idx="1339">
                  <c:v>979.5</c:v>
                </c:pt>
                <c:pt idx="1340">
                  <c:v>980</c:v>
                </c:pt>
                <c:pt idx="1341">
                  <c:v>980.5</c:v>
                </c:pt>
                <c:pt idx="1342">
                  <c:v>981</c:v>
                </c:pt>
                <c:pt idx="1343">
                  <c:v>981.5</c:v>
                </c:pt>
                <c:pt idx="1344">
                  <c:v>982</c:v>
                </c:pt>
                <c:pt idx="1345">
                  <c:v>982.5</c:v>
                </c:pt>
                <c:pt idx="1346">
                  <c:v>983</c:v>
                </c:pt>
                <c:pt idx="1347">
                  <c:v>983.5</c:v>
                </c:pt>
                <c:pt idx="1348">
                  <c:v>984</c:v>
                </c:pt>
                <c:pt idx="1349">
                  <c:v>984.5</c:v>
                </c:pt>
                <c:pt idx="1350">
                  <c:v>985</c:v>
                </c:pt>
                <c:pt idx="1351">
                  <c:v>985.5</c:v>
                </c:pt>
                <c:pt idx="1352">
                  <c:v>986</c:v>
                </c:pt>
                <c:pt idx="1353">
                  <c:v>986.5</c:v>
                </c:pt>
                <c:pt idx="1354">
                  <c:v>987</c:v>
                </c:pt>
                <c:pt idx="1355">
                  <c:v>987.5</c:v>
                </c:pt>
                <c:pt idx="1356">
                  <c:v>988</c:v>
                </c:pt>
                <c:pt idx="1357">
                  <c:v>988.5</c:v>
                </c:pt>
                <c:pt idx="1358">
                  <c:v>989</c:v>
                </c:pt>
                <c:pt idx="1359">
                  <c:v>989.5</c:v>
                </c:pt>
                <c:pt idx="1360">
                  <c:v>990</c:v>
                </c:pt>
                <c:pt idx="1361">
                  <c:v>990.5</c:v>
                </c:pt>
                <c:pt idx="1362">
                  <c:v>991</c:v>
                </c:pt>
                <c:pt idx="1363">
                  <c:v>991.5</c:v>
                </c:pt>
                <c:pt idx="1364">
                  <c:v>992</c:v>
                </c:pt>
                <c:pt idx="1365">
                  <c:v>992.5</c:v>
                </c:pt>
                <c:pt idx="1366">
                  <c:v>993</c:v>
                </c:pt>
                <c:pt idx="1367">
                  <c:v>993.5</c:v>
                </c:pt>
                <c:pt idx="1368">
                  <c:v>994</c:v>
                </c:pt>
                <c:pt idx="1369">
                  <c:v>994.5</c:v>
                </c:pt>
                <c:pt idx="1370">
                  <c:v>995</c:v>
                </c:pt>
                <c:pt idx="1371">
                  <c:v>995.5</c:v>
                </c:pt>
                <c:pt idx="1372">
                  <c:v>996</c:v>
                </c:pt>
                <c:pt idx="1373">
                  <c:v>996.5</c:v>
                </c:pt>
                <c:pt idx="1374">
                  <c:v>997</c:v>
                </c:pt>
                <c:pt idx="1375">
                  <c:v>997.5</c:v>
                </c:pt>
                <c:pt idx="1376">
                  <c:v>998</c:v>
                </c:pt>
                <c:pt idx="1377">
                  <c:v>998.5</c:v>
                </c:pt>
                <c:pt idx="1378">
                  <c:v>999</c:v>
                </c:pt>
                <c:pt idx="1379">
                  <c:v>999.5</c:v>
                </c:pt>
                <c:pt idx="1380">
                  <c:v>1000</c:v>
                </c:pt>
                <c:pt idx="1381">
                  <c:v>1000.5</c:v>
                </c:pt>
                <c:pt idx="1382">
                  <c:v>1001</c:v>
                </c:pt>
                <c:pt idx="1383">
                  <c:v>1001.5</c:v>
                </c:pt>
                <c:pt idx="1384">
                  <c:v>1002</c:v>
                </c:pt>
                <c:pt idx="1385">
                  <c:v>1002.5</c:v>
                </c:pt>
                <c:pt idx="1386">
                  <c:v>1003</c:v>
                </c:pt>
                <c:pt idx="1387">
                  <c:v>1003.5</c:v>
                </c:pt>
                <c:pt idx="1388">
                  <c:v>1004</c:v>
                </c:pt>
                <c:pt idx="1389">
                  <c:v>1004.5</c:v>
                </c:pt>
                <c:pt idx="1390">
                  <c:v>1005</c:v>
                </c:pt>
                <c:pt idx="1391">
                  <c:v>1005.5</c:v>
                </c:pt>
                <c:pt idx="1392">
                  <c:v>1006</c:v>
                </c:pt>
                <c:pt idx="1393">
                  <c:v>1006.5</c:v>
                </c:pt>
                <c:pt idx="1394">
                  <c:v>1007</c:v>
                </c:pt>
                <c:pt idx="1395">
                  <c:v>1007.5</c:v>
                </c:pt>
                <c:pt idx="1396">
                  <c:v>1008</c:v>
                </c:pt>
                <c:pt idx="1397">
                  <c:v>1008.5</c:v>
                </c:pt>
                <c:pt idx="1398">
                  <c:v>1009</c:v>
                </c:pt>
                <c:pt idx="1399">
                  <c:v>1009.5</c:v>
                </c:pt>
                <c:pt idx="1400">
                  <c:v>1010</c:v>
                </c:pt>
                <c:pt idx="1401">
                  <c:v>1010.5</c:v>
                </c:pt>
                <c:pt idx="1402">
                  <c:v>1011</c:v>
                </c:pt>
                <c:pt idx="1403">
                  <c:v>1011.5</c:v>
                </c:pt>
                <c:pt idx="1404">
                  <c:v>1012</c:v>
                </c:pt>
                <c:pt idx="1405">
                  <c:v>1012.5</c:v>
                </c:pt>
                <c:pt idx="1406">
                  <c:v>1013</c:v>
                </c:pt>
                <c:pt idx="1407">
                  <c:v>1013.5</c:v>
                </c:pt>
                <c:pt idx="1408">
                  <c:v>1014</c:v>
                </c:pt>
                <c:pt idx="1409">
                  <c:v>1014.5</c:v>
                </c:pt>
                <c:pt idx="1410">
                  <c:v>1015</c:v>
                </c:pt>
                <c:pt idx="1411">
                  <c:v>1015.5</c:v>
                </c:pt>
                <c:pt idx="1412">
                  <c:v>1016</c:v>
                </c:pt>
                <c:pt idx="1413">
                  <c:v>1016.5</c:v>
                </c:pt>
                <c:pt idx="1414">
                  <c:v>1017</c:v>
                </c:pt>
                <c:pt idx="1415">
                  <c:v>1017.5</c:v>
                </c:pt>
                <c:pt idx="1416">
                  <c:v>1018</c:v>
                </c:pt>
                <c:pt idx="1417">
                  <c:v>1018.5</c:v>
                </c:pt>
                <c:pt idx="1418">
                  <c:v>1019</c:v>
                </c:pt>
                <c:pt idx="1419">
                  <c:v>1019.5</c:v>
                </c:pt>
                <c:pt idx="1420">
                  <c:v>1020</c:v>
                </c:pt>
                <c:pt idx="1421">
                  <c:v>1020.5</c:v>
                </c:pt>
                <c:pt idx="1422">
                  <c:v>1021</c:v>
                </c:pt>
                <c:pt idx="1423">
                  <c:v>1021.5</c:v>
                </c:pt>
                <c:pt idx="1424">
                  <c:v>1022</c:v>
                </c:pt>
                <c:pt idx="1425">
                  <c:v>1022.5</c:v>
                </c:pt>
                <c:pt idx="1426">
                  <c:v>1023</c:v>
                </c:pt>
                <c:pt idx="1427">
                  <c:v>1023.5</c:v>
                </c:pt>
                <c:pt idx="1428">
                  <c:v>1024</c:v>
                </c:pt>
                <c:pt idx="1429">
                  <c:v>1024.5</c:v>
                </c:pt>
                <c:pt idx="1430">
                  <c:v>1025</c:v>
                </c:pt>
                <c:pt idx="1431">
                  <c:v>1025.5</c:v>
                </c:pt>
                <c:pt idx="1432">
                  <c:v>1026</c:v>
                </c:pt>
                <c:pt idx="1433">
                  <c:v>1026.5</c:v>
                </c:pt>
                <c:pt idx="1434">
                  <c:v>1027</c:v>
                </c:pt>
                <c:pt idx="1435">
                  <c:v>1027.5</c:v>
                </c:pt>
                <c:pt idx="1436">
                  <c:v>1028</c:v>
                </c:pt>
                <c:pt idx="1437">
                  <c:v>1028.5</c:v>
                </c:pt>
                <c:pt idx="1438">
                  <c:v>1029</c:v>
                </c:pt>
                <c:pt idx="1439">
                  <c:v>1029.5</c:v>
                </c:pt>
                <c:pt idx="1440">
                  <c:v>1030</c:v>
                </c:pt>
                <c:pt idx="1441">
                  <c:v>1030.5</c:v>
                </c:pt>
                <c:pt idx="1442">
                  <c:v>1031</c:v>
                </c:pt>
                <c:pt idx="1443">
                  <c:v>1031.5</c:v>
                </c:pt>
                <c:pt idx="1444">
                  <c:v>1032</c:v>
                </c:pt>
                <c:pt idx="1445">
                  <c:v>1032.5</c:v>
                </c:pt>
                <c:pt idx="1446">
                  <c:v>1033</c:v>
                </c:pt>
                <c:pt idx="1447">
                  <c:v>1033.5</c:v>
                </c:pt>
                <c:pt idx="1448">
                  <c:v>1034</c:v>
                </c:pt>
                <c:pt idx="1449">
                  <c:v>1034.5</c:v>
                </c:pt>
                <c:pt idx="1450">
                  <c:v>1035</c:v>
                </c:pt>
                <c:pt idx="1451">
                  <c:v>1035.5</c:v>
                </c:pt>
                <c:pt idx="1452">
                  <c:v>1036</c:v>
                </c:pt>
                <c:pt idx="1453">
                  <c:v>1036.5</c:v>
                </c:pt>
                <c:pt idx="1454">
                  <c:v>1037</c:v>
                </c:pt>
                <c:pt idx="1455">
                  <c:v>1037.5</c:v>
                </c:pt>
                <c:pt idx="1456">
                  <c:v>1038</c:v>
                </c:pt>
                <c:pt idx="1457">
                  <c:v>1038.5</c:v>
                </c:pt>
                <c:pt idx="1458">
                  <c:v>1039</c:v>
                </c:pt>
                <c:pt idx="1459">
                  <c:v>1039.5</c:v>
                </c:pt>
                <c:pt idx="1460">
                  <c:v>1040</c:v>
                </c:pt>
                <c:pt idx="1461">
                  <c:v>1040.5</c:v>
                </c:pt>
                <c:pt idx="1462">
                  <c:v>1041</c:v>
                </c:pt>
                <c:pt idx="1463">
                  <c:v>1041.5</c:v>
                </c:pt>
                <c:pt idx="1464">
                  <c:v>1042</c:v>
                </c:pt>
                <c:pt idx="1465">
                  <c:v>1042.5</c:v>
                </c:pt>
                <c:pt idx="1466">
                  <c:v>1043</c:v>
                </c:pt>
                <c:pt idx="1467">
                  <c:v>1043.5</c:v>
                </c:pt>
                <c:pt idx="1468">
                  <c:v>1044</c:v>
                </c:pt>
                <c:pt idx="1469">
                  <c:v>1044.5</c:v>
                </c:pt>
                <c:pt idx="1470">
                  <c:v>1045</c:v>
                </c:pt>
                <c:pt idx="1471">
                  <c:v>1045.5</c:v>
                </c:pt>
                <c:pt idx="1472">
                  <c:v>1046</c:v>
                </c:pt>
                <c:pt idx="1473">
                  <c:v>1046.5</c:v>
                </c:pt>
                <c:pt idx="1474">
                  <c:v>1047</c:v>
                </c:pt>
                <c:pt idx="1475">
                  <c:v>1047.5</c:v>
                </c:pt>
                <c:pt idx="1476">
                  <c:v>1048</c:v>
                </c:pt>
                <c:pt idx="1477">
                  <c:v>1048.5</c:v>
                </c:pt>
                <c:pt idx="1478">
                  <c:v>1049</c:v>
                </c:pt>
                <c:pt idx="1479">
                  <c:v>1049.5</c:v>
                </c:pt>
                <c:pt idx="1480">
                  <c:v>1050</c:v>
                </c:pt>
                <c:pt idx="1481">
                  <c:v>1050.5</c:v>
                </c:pt>
                <c:pt idx="1482">
                  <c:v>1051</c:v>
                </c:pt>
                <c:pt idx="1483">
                  <c:v>1051.5</c:v>
                </c:pt>
                <c:pt idx="1484">
                  <c:v>1052</c:v>
                </c:pt>
                <c:pt idx="1485">
                  <c:v>1052.5</c:v>
                </c:pt>
                <c:pt idx="1486">
                  <c:v>1053</c:v>
                </c:pt>
                <c:pt idx="1487">
                  <c:v>1053.5</c:v>
                </c:pt>
                <c:pt idx="1488">
                  <c:v>1054</c:v>
                </c:pt>
                <c:pt idx="1489">
                  <c:v>1054.5</c:v>
                </c:pt>
                <c:pt idx="1490">
                  <c:v>1055</c:v>
                </c:pt>
                <c:pt idx="1491">
                  <c:v>1055.5</c:v>
                </c:pt>
                <c:pt idx="1492">
                  <c:v>1056</c:v>
                </c:pt>
                <c:pt idx="1493">
                  <c:v>1056.5</c:v>
                </c:pt>
                <c:pt idx="1494">
                  <c:v>1057</c:v>
                </c:pt>
                <c:pt idx="1495">
                  <c:v>1057.5</c:v>
                </c:pt>
                <c:pt idx="1496">
                  <c:v>1058</c:v>
                </c:pt>
                <c:pt idx="1497">
                  <c:v>1058.5</c:v>
                </c:pt>
                <c:pt idx="1498">
                  <c:v>1059</c:v>
                </c:pt>
                <c:pt idx="1499">
                  <c:v>1059.5</c:v>
                </c:pt>
                <c:pt idx="1500">
                  <c:v>1060</c:v>
                </c:pt>
                <c:pt idx="1501">
                  <c:v>1060.5</c:v>
                </c:pt>
                <c:pt idx="1502">
                  <c:v>1061</c:v>
                </c:pt>
                <c:pt idx="1503">
                  <c:v>1061.5</c:v>
                </c:pt>
                <c:pt idx="1504">
                  <c:v>1062</c:v>
                </c:pt>
                <c:pt idx="1505">
                  <c:v>1062.5</c:v>
                </c:pt>
                <c:pt idx="1506">
                  <c:v>1063</c:v>
                </c:pt>
                <c:pt idx="1507">
                  <c:v>1063.5</c:v>
                </c:pt>
                <c:pt idx="1508">
                  <c:v>1064</c:v>
                </c:pt>
                <c:pt idx="1509">
                  <c:v>1064.5</c:v>
                </c:pt>
                <c:pt idx="1510">
                  <c:v>1065</c:v>
                </c:pt>
                <c:pt idx="1511">
                  <c:v>1065.5</c:v>
                </c:pt>
                <c:pt idx="1512">
                  <c:v>1066</c:v>
                </c:pt>
                <c:pt idx="1513">
                  <c:v>1066.5</c:v>
                </c:pt>
                <c:pt idx="1514">
                  <c:v>1067</c:v>
                </c:pt>
                <c:pt idx="1515">
                  <c:v>1067.5</c:v>
                </c:pt>
                <c:pt idx="1516">
                  <c:v>1068</c:v>
                </c:pt>
                <c:pt idx="1517">
                  <c:v>1068.5</c:v>
                </c:pt>
                <c:pt idx="1518">
                  <c:v>1069</c:v>
                </c:pt>
                <c:pt idx="1519">
                  <c:v>1069.5</c:v>
                </c:pt>
                <c:pt idx="1520">
                  <c:v>1070</c:v>
                </c:pt>
                <c:pt idx="1521">
                  <c:v>1070.5</c:v>
                </c:pt>
                <c:pt idx="1522">
                  <c:v>1071</c:v>
                </c:pt>
                <c:pt idx="1523">
                  <c:v>1071.5</c:v>
                </c:pt>
                <c:pt idx="1524">
                  <c:v>1072</c:v>
                </c:pt>
                <c:pt idx="1525">
                  <c:v>1072.5</c:v>
                </c:pt>
                <c:pt idx="1526">
                  <c:v>1073</c:v>
                </c:pt>
                <c:pt idx="1527">
                  <c:v>1073.5</c:v>
                </c:pt>
                <c:pt idx="1528">
                  <c:v>1074</c:v>
                </c:pt>
                <c:pt idx="1529">
                  <c:v>1074.5</c:v>
                </c:pt>
                <c:pt idx="1530">
                  <c:v>1075</c:v>
                </c:pt>
                <c:pt idx="1531">
                  <c:v>1075.5</c:v>
                </c:pt>
                <c:pt idx="1532">
                  <c:v>1076</c:v>
                </c:pt>
                <c:pt idx="1533">
                  <c:v>1076.5</c:v>
                </c:pt>
                <c:pt idx="1534">
                  <c:v>1077</c:v>
                </c:pt>
                <c:pt idx="1535">
                  <c:v>1077.5</c:v>
                </c:pt>
                <c:pt idx="1536">
                  <c:v>1078</c:v>
                </c:pt>
                <c:pt idx="1537">
                  <c:v>1078.5</c:v>
                </c:pt>
                <c:pt idx="1538">
                  <c:v>1079</c:v>
                </c:pt>
                <c:pt idx="1539">
                  <c:v>1079.5</c:v>
                </c:pt>
                <c:pt idx="1540">
                  <c:v>1080</c:v>
                </c:pt>
                <c:pt idx="1541">
                  <c:v>1080.5</c:v>
                </c:pt>
                <c:pt idx="1542">
                  <c:v>1081</c:v>
                </c:pt>
                <c:pt idx="1543">
                  <c:v>1081.5</c:v>
                </c:pt>
                <c:pt idx="1544">
                  <c:v>1082</c:v>
                </c:pt>
                <c:pt idx="1545">
                  <c:v>1082.5</c:v>
                </c:pt>
                <c:pt idx="1546">
                  <c:v>1083</c:v>
                </c:pt>
                <c:pt idx="1547">
                  <c:v>1083.5</c:v>
                </c:pt>
                <c:pt idx="1548">
                  <c:v>1084</c:v>
                </c:pt>
                <c:pt idx="1549">
                  <c:v>1084.5</c:v>
                </c:pt>
                <c:pt idx="1550">
                  <c:v>1085</c:v>
                </c:pt>
                <c:pt idx="1551">
                  <c:v>1085.5</c:v>
                </c:pt>
                <c:pt idx="1552">
                  <c:v>1086</c:v>
                </c:pt>
                <c:pt idx="1553">
                  <c:v>1086.5</c:v>
                </c:pt>
                <c:pt idx="1554">
                  <c:v>1087</c:v>
                </c:pt>
                <c:pt idx="1555">
                  <c:v>1087.5</c:v>
                </c:pt>
                <c:pt idx="1556">
                  <c:v>1088</c:v>
                </c:pt>
                <c:pt idx="1557">
                  <c:v>1088.5</c:v>
                </c:pt>
                <c:pt idx="1558">
                  <c:v>1089</c:v>
                </c:pt>
                <c:pt idx="1559">
                  <c:v>1089.5</c:v>
                </c:pt>
                <c:pt idx="1560">
                  <c:v>1090</c:v>
                </c:pt>
                <c:pt idx="1561">
                  <c:v>1090.5</c:v>
                </c:pt>
                <c:pt idx="1562">
                  <c:v>1091</c:v>
                </c:pt>
                <c:pt idx="1563">
                  <c:v>1091.5</c:v>
                </c:pt>
                <c:pt idx="1564">
                  <c:v>1092</c:v>
                </c:pt>
                <c:pt idx="1565">
                  <c:v>1092.5</c:v>
                </c:pt>
                <c:pt idx="1566">
                  <c:v>1093</c:v>
                </c:pt>
                <c:pt idx="1567">
                  <c:v>1093.5</c:v>
                </c:pt>
                <c:pt idx="1568">
                  <c:v>1094</c:v>
                </c:pt>
                <c:pt idx="1569">
                  <c:v>1094.5</c:v>
                </c:pt>
                <c:pt idx="1570">
                  <c:v>1095</c:v>
                </c:pt>
                <c:pt idx="1571">
                  <c:v>1095.5</c:v>
                </c:pt>
                <c:pt idx="1572">
                  <c:v>1096</c:v>
                </c:pt>
                <c:pt idx="1573">
                  <c:v>1096.5</c:v>
                </c:pt>
                <c:pt idx="1574">
                  <c:v>1097</c:v>
                </c:pt>
                <c:pt idx="1575">
                  <c:v>1097.5</c:v>
                </c:pt>
                <c:pt idx="1576">
                  <c:v>1098</c:v>
                </c:pt>
                <c:pt idx="1577">
                  <c:v>1098.5</c:v>
                </c:pt>
                <c:pt idx="1578">
                  <c:v>1099</c:v>
                </c:pt>
                <c:pt idx="1579">
                  <c:v>1099.5</c:v>
                </c:pt>
                <c:pt idx="1580">
                  <c:v>1100</c:v>
                </c:pt>
                <c:pt idx="1581">
                  <c:v>1100.5</c:v>
                </c:pt>
                <c:pt idx="1582">
                  <c:v>1101</c:v>
                </c:pt>
                <c:pt idx="1583">
                  <c:v>1101.5</c:v>
                </c:pt>
                <c:pt idx="1584">
                  <c:v>1102</c:v>
                </c:pt>
                <c:pt idx="1585">
                  <c:v>1102.5</c:v>
                </c:pt>
                <c:pt idx="1586">
                  <c:v>1103</c:v>
                </c:pt>
                <c:pt idx="1587">
                  <c:v>1103.5</c:v>
                </c:pt>
                <c:pt idx="1588">
                  <c:v>1104</c:v>
                </c:pt>
                <c:pt idx="1589">
                  <c:v>1104.5</c:v>
                </c:pt>
                <c:pt idx="1590">
                  <c:v>1105</c:v>
                </c:pt>
                <c:pt idx="1591">
                  <c:v>1105.5</c:v>
                </c:pt>
                <c:pt idx="1592">
                  <c:v>1106</c:v>
                </c:pt>
                <c:pt idx="1593">
                  <c:v>1106.5</c:v>
                </c:pt>
                <c:pt idx="1594">
                  <c:v>1107</c:v>
                </c:pt>
                <c:pt idx="1595">
                  <c:v>1107.5</c:v>
                </c:pt>
                <c:pt idx="1596">
                  <c:v>1108</c:v>
                </c:pt>
                <c:pt idx="1597">
                  <c:v>1108.5</c:v>
                </c:pt>
                <c:pt idx="1598">
                  <c:v>1109</c:v>
                </c:pt>
                <c:pt idx="1599">
                  <c:v>1109.5</c:v>
                </c:pt>
                <c:pt idx="1600">
                  <c:v>1110</c:v>
                </c:pt>
                <c:pt idx="1601">
                  <c:v>1110.5</c:v>
                </c:pt>
                <c:pt idx="1602">
                  <c:v>1111</c:v>
                </c:pt>
                <c:pt idx="1603">
                  <c:v>1111.5</c:v>
                </c:pt>
                <c:pt idx="1604">
                  <c:v>1112</c:v>
                </c:pt>
                <c:pt idx="1605">
                  <c:v>1112.5</c:v>
                </c:pt>
                <c:pt idx="1606">
                  <c:v>1113</c:v>
                </c:pt>
                <c:pt idx="1607">
                  <c:v>1113.5</c:v>
                </c:pt>
                <c:pt idx="1608">
                  <c:v>1114</c:v>
                </c:pt>
                <c:pt idx="1609">
                  <c:v>1114.5</c:v>
                </c:pt>
                <c:pt idx="1610">
                  <c:v>1115</c:v>
                </c:pt>
                <c:pt idx="1611">
                  <c:v>1115.5</c:v>
                </c:pt>
                <c:pt idx="1612">
                  <c:v>1116</c:v>
                </c:pt>
                <c:pt idx="1613">
                  <c:v>1116.5</c:v>
                </c:pt>
                <c:pt idx="1614">
                  <c:v>1117</c:v>
                </c:pt>
                <c:pt idx="1615">
                  <c:v>1117.5</c:v>
                </c:pt>
                <c:pt idx="1616">
                  <c:v>1118</c:v>
                </c:pt>
                <c:pt idx="1617">
                  <c:v>1118.5</c:v>
                </c:pt>
                <c:pt idx="1618">
                  <c:v>1119</c:v>
                </c:pt>
                <c:pt idx="1619">
                  <c:v>1119.5</c:v>
                </c:pt>
                <c:pt idx="1620">
                  <c:v>1120</c:v>
                </c:pt>
                <c:pt idx="1621">
                  <c:v>1120.5</c:v>
                </c:pt>
                <c:pt idx="1622">
                  <c:v>1121</c:v>
                </c:pt>
                <c:pt idx="1623">
                  <c:v>1121.5</c:v>
                </c:pt>
                <c:pt idx="1624">
                  <c:v>1122</c:v>
                </c:pt>
                <c:pt idx="1625">
                  <c:v>1122.5</c:v>
                </c:pt>
                <c:pt idx="1626">
                  <c:v>1123</c:v>
                </c:pt>
                <c:pt idx="1627">
                  <c:v>1123.5</c:v>
                </c:pt>
                <c:pt idx="1628">
                  <c:v>1124</c:v>
                </c:pt>
                <c:pt idx="1629">
                  <c:v>1124.5</c:v>
                </c:pt>
                <c:pt idx="1630">
                  <c:v>1125</c:v>
                </c:pt>
                <c:pt idx="1631">
                  <c:v>1125.5</c:v>
                </c:pt>
                <c:pt idx="1632">
                  <c:v>1126</c:v>
                </c:pt>
                <c:pt idx="1633">
                  <c:v>1126.5</c:v>
                </c:pt>
                <c:pt idx="1634">
                  <c:v>1127</c:v>
                </c:pt>
                <c:pt idx="1635">
                  <c:v>1127.5</c:v>
                </c:pt>
                <c:pt idx="1636">
                  <c:v>1128</c:v>
                </c:pt>
                <c:pt idx="1637">
                  <c:v>1128.5</c:v>
                </c:pt>
                <c:pt idx="1638">
                  <c:v>1129</c:v>
                </c:pt>
                <c:pt idx="1639">
                  <c:v>1129.5</c:v>
                </c:pt>
                <c:pt idx="1640">
                  <c:v>1130</c:v>
                </c:pt>
                <c:pt idx="1641">
                  <c:v>1130.5</c:v>
                </c:pt>
                <c:pt idx="1642">
                  <c:v>1131</c:v>
                </c:pt>
                <c:pt idx="1643">
                  <c:v>1131.5</c:v>
                </c:pt>
                <c:pt idx="1644">
                  <c:v>1132</c:v>
                </c:pt>
                <c:pt idx="1645">
                  <c:v>1132.5</c:v>
                </c:pt>
                <c:pt idx="1646">
                  <c:v>1133</c:v>
                </c:pt>
                <c:pt idx="1647">
                  <c:v>1133.5</c:v>
                </c:pt>
                <c:pt idx="1648">
                  <c:v>1134</c:v>
                </c:pt>
                <c:pt idx="1649">
                  <c:v>1134.5</c:v>
                </c:pt>
                <c:pt idx="1650">
                  <c:v>1135</c:v>
                </c:pt>
                <c:pt idx="1651">
                  <c:v>1135.5</c:v>
                </c:pt>
                <c:pt idx="1652">
                  <c:v>1136</c:v>
                </c:pt>
                <c:pt idx="1653">
                  <c:v>1136.5</c:v>
                </c:pt>
                <c:pt idx="1654">
                  <c:v>1137</c:v>
                </c:pt>
                <c:pt idx="1655">
                  <c:v>1137.5</c:v>
                </c:pt>
                <c:pt idx="1656">
                  <c:v>1138</c:v>
                </c:pt>
                <c:pt idx="1657">
                  <c:v>1138.5</c:v>
                </c:pt>
                <c:pt idx="1658">
                  <c:v>1139</c:v>
                </c:pt>
                <c:pt idx="1659">
                  <c:v>1139.5</c:v>
                </c:pt>
                <c:pt idx="1660">
                  <c:v>1140</c:v>
                </c:pt>
                <c:pt idx="1661">
                  <c:v>1140.5</c:v>
                </c:pt>
                <c:pt idx="1662">
                  <c:v>1141</c:v>
                </c:pt>
                <c:pt idx="1663">
                  <c:v>1141.5</c:v>
                </c:pt>
                <c:pt idx="1664">
                  <c:v>1142</c:v>
                </c:pt>
                <c:pt idx="1665">
                  <c:v>1142.5</c:v>
                </c:pt>
                <c:pt idx="1666">
                  <c:v>1143</c:v>
                </c:pt>
                <c:pt idx="1667">
                  <c:v>1143.5</c:v>
                </c:pt>
                <c:pt idx="1668">
                  <c:v>1144</c:v>
                </c:pt>
                <c:pt idx="1669">
                  <c:v>1144.5</c:v>
                </c:pt>
                <c:pt idx="1670">
                  <c:v>1145</c:v>
                </c:pt>
                <c:pt idx="1671">
                  <c:v>1145.5</c:v>
                </c:pt>
                <c:pt idx="1672">
                  <c:v>1146</c:v>
                </c:pt>
                <c:pt idx="1673">
                  <c:v>1146.5</c:v>
                </c:pt>
                <c:pt idx="1674">
                  <c:v>1147</c:v>
                </c:pt>
                <c:pt idx="1675">
                  <c:v>1147.5</c:v>
                </c:pt>
                <c:pt idx="1676">
                  <c:v>1148</c:v>
                </c:pt>
                <c:pt idx="1677">
                  <c:v>1148.5</c:v>
                </c:pt>
                <c:pt idx="1678">
                  <c:v>1149</c:v>
                </c:pt>
                <c:pt idx="1679">
                  <c:v>1149.5</c:v>
                </c:pt>
                <c:pt idx="1680">
                  <c:v>1150</c:v>
                </c:pt>
                <c:pt idx="1681">
                  <c:v>1150.5</c:v>
                </c:pt>
                <c:pt idx="1682">
                  <c:v>1151</c:v>
                </c:pt>
                <c:pt idx="1683">
                  <c:v>1151.5</c:v>
                </c:pt>
                <c:pt idx="1684">
                  <c:v>1152</c:v>
                </c:pt>
                <c:pt idx="1685">
                  <c:v>1152.5</c:v>
                </c:pt>
                <c:pt idx="1686">
                  <c:v>1153</c:v>
                </c:pt>
                <c:pt idx="1687">
                  <c:v>1153.5</c:v>
                </c:pt>
                <c:pt idx="1688">
                  <c:v>1154</c:v>
                </c:pt>
                <c:pt idx="1689">
                  <c:v>1154.5</c:v>
                </c:pt>
                <c:pt idx="1690">
                  <c:v>1155</c:v>
                </c:pt>
                <c:pt idx="1691">
                  <c:v>1155.5</c:v>
                </c:pt>
                <c:pt idx="1692">
                  <c:v>1156</c:v>
                </c:pt>
                <c:pt idx="1693">
                  <c:v>1156.5</c:v>
                </c:pt>
                <c:pt idx="1694">
                  <c:v>1157</c:v>
                </c:pt>
                <c:pt idx="1695">
                  <c:v>1157.5</c:v>
                </c:pt>
                <c:pt idx="1696">
                  <c:v>1158</c:v>
                </c:pt>
                <c:pt idx="1697">
                  <c:v>1158.5</c:v>
                </c:pt>
                <c:pt idx="1698">
                  <c:v>1159</c:v>
                </c:pt>
                <c:pt idx="1699">
                  <c:v>1159.5</c:v>
                </c:pt>
                <c:pt idx="1700">
                  <c:v>1160</c:v>
                </c:pt>
                <c:pt idx="1701">
                  <c:v>1160.5</c:v>
                </c:pt>
                <c:pt idx="1702">
                  <c:v>1161</c:v>
                </c:pt>
                <c:pt idx="1703">
                  <c:v>1161.5</c:v>
                </c:pt>
                <c:pt idx="1704">
                  <c:v>1162</c:v>
                </c:pt>
                <c:pt idx="1705">
                  <c:v>1162.5</c:v>
                </c:pt>
                <c:pt idx="1706">
                  <c:v>1163</c:v>
                </c:pt>
                <c:pt idx="1707">
                  <c:v>1163.5</c:v>
                </c:pt>
                <c:pt idx="1708">
                  <c:v>1164</c:v>
                </c:pt>
                <c:pt idx="1709">
                  <c:v>1164.5</c:v>
                </c:pt>
                <c:pt idx="1710">
                  <c:v>1165</c:v>
                </c:pt>
                <c:pt idx="1711">
                  <c:v>1165.5</c:v>
                </c:pt>
                <c:pt idx="1712">
                  <c:v>1166</c:v>
                </c:pt>
                <c:pt idx="1713">
                  <c:v>1166.5</c:v>
                </c:pt>
                <c:pt idx="1714">
                  <c:v>1167</c:v>
                </c:pt>
                <c:pt idx="1715">
                  <c:v>1167.5</c:v>
                </c:pt>
                <c:pt idx="1716">
                  <c:v>1168</c:v>
                </c:pt>
                <c:pt idx="1717">
                  <c:v>1168.5</c:v>
                </c:pt>
                <c:pt idx="1718">
                  <c:v>1169</c:v>
                </c:pt>
                <c:pt idx="1719">
                  <c:v>1169.5</c:v>
                </c:pt>
                <c:pt idx="1720">
                  <c:v>1170</c:v>
                </c:pt>
                <c:pt idx="1721">
                  <c:v>1170.5</c:v>
                </c:pt>
                <c:pt idx="1722">
                  <c:v>1171</c:v>
                </c:pt>
                <c:pt idx="1723">
                  <c:v>1171.5</c:v>
                </c:pt>
                <c:pt idx="1724">
                  <c:v>1172</c:v>
                </c:pt>
                <c:pt idx="1725">
                  <c:v>1172.5</c:v>
                </c:pt>
                <c:pt idx="1726">
                  <c:v>1173</c:v>
                </c:pt>
                <c:pt idx="1727">
                  <c:v>1173.5</c:v>
                </c:pt>
                <c:pt idx="1728">
                  <c:v>1174</c:v>
                </c:pt>
                <c:pt idx="1729">
                  <c:v>1174.5</c:v>
                </c:pt>
                <c:pt idx="1730">
                  <c:v>1175</c:v>
                </c:pt>
                <c:pt idx="1731">
                  <c:v>1180</c:v>
                </c:pt>
                <c:pt idx="1732">
                  <c:v>1185</c:v>
                </c:pt>
                <c:pt idx="1733">
                  <c:v>1190</c:v>
                </c:pt>
                <c:pt idx="1734">
                  <c:v>1195</c:v>
                </c:pt>
                <c:pt idx="1735">
                  <c:v>1200</c:v>
                </c:pt>
                <c:pt idx="1736">
                  <c:v>1205</c:v>
                </c:pt>
                <c:pt idx="1737">
                  <c:v>1210</c:v>
                </c:pt>
                <c:pt idx="1738">
                  <c:v>1215</c:v>
                </c:pt>
                <c:pt idx="1739">
                  <c:v>1220</c:v>
                </c:pt>
                <c:pt idx="1740">
                  <c:v>1225</c:v>
                </c:pt>
                <c:pt idx="1741">
                  <c:v>1230</c:v>
                </c:pt>
                <c:pt idx="1742">
                  <c:v>1235</c:v>
                </c:pt>
                <c:pt idx="1743">
                  <c:v>1240</c:v>
                </c:pt>
                <c:pt idx="1744">
                  <c:v>1245</c:v>
                </c:pt>
                <c:pt idx="1745">
                  <c:v>1250</c:v>
                </c:pt>
                <c:pt idx="1746">
                  <c:v>1255</c:v>
                </c:pt>
                <c:pt idx="1747">
                  <c:v>1260</c:v>
                </c:pt>
                <c:pt idx="1748">
                  <c:v>1265</c:v>
                </c:pt>
                <c:pt idx="1749">
                  <c:v>1270</c:v>
                </c:pt>
                <c:pt idx="1750">
                  <c:v>1275</c:v>
                </c:pt>
              </c:numCache>
            </c:numRef>
          </c:xVal>
          <c:yVal>
            <c:numRef>
              <c:f>Лист1!$F$3:$F$1955</c:f>
              <c:numCache>
                <c:formatCode>General</c:formatCode>
                <c:ptCount val="1953"/>
                <c:pt idx="0">
                  <c:v>-1.3110000000000288E-2</c:v>
                </c:pt>
                <c:pt idx="1">
                  <c:v>-1.2929999999999775E-2</c:v>
                </c:pt>
                <c:pt idx="2">
                  <c:v>-1.2779999999999792E-2</c:v>
                </c:pt>
                <c:pt idx="3">
                  <c:v>-1.3140000000000152E-2</c:v>
                </c:pt>
                <c:pt idx="4">
                  <c:v>-1.2900000000000245E-2</c:v>
                </c:pt>
                <c:pt idx="5">
                  <c:v>-1.3469999999999982E-2</c:v>
                </c:pt>
                <c:pt idx="6">
                  <c:v>-1.3290000000000135E-2</c:v>
                </c:pt>
                <c:pt idx="7">
                  <c:v>-1.3530000000000042E-2</c:v>
                </c:pt>
                <c:pt idx="8">
                  <c:v>-1.3260000000000272E-2</c:v>
                </c:pt>
                <c:pt idx="9">
                  <c:v>-1.3109999999999955E-2</c:v>
                </c:pt>
                <c:pt idx="10">
                  <c:v>-1.3769999999999949E-2</c:v>
                </c:pt>
                <c:pt idx="11">
                  <c:v>-1.3559999999999905E-2</c:v>
                </c:pt>
                <c:pt idx="12">
                  <c:v>-1.3409999999999922E-2</c:v>
                </c:pt>
                <c:pt idx="13">
                  <c:v>-1.3530000000000042E-2</c:v>
                </c:pt>
                <c:pt idx="14">
                  <c:v>-1.3859999999999872E-2</c:v>
                </c:pt>
                <c:pt idx="15">
                  <c:v>-1.3619999999999965E-2</c:v>
                </c:pt>
                <c:pt idx="16">
                  <c:v>-1.3710000000000222E-2</c:v>
                </c:pt>
                <c:pt idx="17">
                  <c:v>-1.3889999999999736E-2</c:v>
                </c:pt>
                <c:pt idx="18">
                  <c:v>-1.3740000000000085E-2</c:v>
                </c:pt>
                <c:pt idx="19">
                  <c:v>-1.4069999999999916E-2</c:v>
                </c:pt>
                <c:pt idx="20">
                  <c:v>-1.3740000000000085E-2</c:v>
                </c:pt>
                <c:pt idx="21">
                  <c:v>-1.3409999999999922E-2</c:v>
                </c:pt>
                <c:pt idx="22">
                  <c:v>-1.4190000000000036E-2</c:v>
                </c:pt>
                <c:pt idx="23">
                  <c:v>-1.4100000000000112E-2</c:v>
                </c:pt>
                <c:pt idx="24">
                  <c:v>-1.4909999999999757E-2</c:v>
                </c:pt>
                <c:pt idx="25">
                  <c:v>-1.4700000000000046E-2</c:v>
                </c:pt>
                <c:pt idx="26">
                  <c:v>-1.4219999999999899E-2</c:v>
                </c:pt>
                <c:pt idx="27">
                  <c:v>-1.4339999999999686E-2</c:v>
                </c:pt>
                <c:pt idx="28">
                  <c:v>-1.4340000000000019E-2</c:v>
                </c:pt>
                <c:pt idx="29">
                  <c:v>-1.4369999999999883E-2</c:v>
                </c:pt>
                <c:pt idx="30">
                  <c:v>-1.4400000000000079E-2</c:v>
                </c:pt>
                <c:pt idx="31">
                  <c:v>-1.4490000000000003E-2</c:v>
                </c:pt>
                <c:pt idx="32">
                  <c:v>-1.54200000000001E-2</c:v>
                </c:pt>
                <c:pt idx="33">
                  <c:v>-1.5510000000000024E-2</c:v>
                </c:pt>
                <c:pt idx="34">
                  <c:v>-1.529999999999998E-2</c:v>
                </c:pt>
                <c:pt idx="35">
                  <c:v>-1.5839999999999854E-2</c:v>
                </c:pt>
                <c:pt idx="36">
                  <c:v>-1.5539999999999887E-2</c:v>
                </c:pt>
                <c:pt idx="37">
                  <c:v>-1.5479999999999827E-2</c:v>
                </c:pt>
                <c:pt idx="38">
                  <c:v>-1.5449999999999964E-2</c:v>
                </c:pt>
                <c:pt idx="39">
                  <c:v>-1.5539999999999887E-2</c:v>
                </c:pt>
                <c:pt idx="40">
                  <c:v>-1.5870000000000051E-2</c:v>
                </c:pt>
                <c:pt idx="41">
                  <c:v>-1.5779999999999794E-2</c:v>
                </c:pt>
                <c:pt idx="42">
                  <c:v>-1.529999999999998E-2</c:v>
                </c:pt>
                <c:pt idx="43">
                  <c:v>-1.5270000000000117E-2</c:v>
                </c:pt>
                <c:pt idx="44">
                  <c:v>-1.5930000000000111E-2</c:v>
                </c:pt>
                <c:pt idx="45">
                  <c:v>-1.5599999999999947E-2</c:v>
                </c:pt>
                <c:pt idx="46">
                  <c:v>-1.5959999999999974E-2</c:v>
                </c:pt>
                <c:pt idx="47">
                  <c:v>-1.5780000000000127E-2</c:v>
                </c:pt>
                <c:pt idx="48">
                  <c:v>-1.5479999999999827E-2</c:v>
                </c:pt>
                <c:pt idx="49">
                  <c:v>-1.5780000000000127E-2</c:v>
                </c:pt>
                <c:pt idx="50">
                  <c:v>-1.5720000000000067E-2</c:v>
                </c:pt>
                <c:pt idx="51">
                  <c:v>-1.536000000000004E-2</c:v>
                </c:pt>
                <c:pt idx="52">
                  <c:v>-1.5899999999999914E-2</c:v>
                </c:pt>
                <c:pt idx="53">
                  <c:v>-1.6049999999999898E-2</c:v>
                </c:pt>
                <c:pt idx="54">
                  <c:v>-1.5720000000000067E-2</c:v>
                </c:pt>
                <c:pt idx="55">
                  <c:v>-1.6259999999999941E-2</c:v>
                </c:pt>
                <c:pt idx="56">
                  <c:v>-1.6469999999999985E-2</c:v>
                </c:pt>
                <c:pt idx="57">
                  <c:v>-1.6409999999999925E-2</c:v>
                </c:pt>
                <c:pt idx="58">
                  <c:v>-1.6590000000000105E-2</c:v>
                </c:pt>
                <c:pt idx="59">
                  <c:v>-1.6769999999999952E-2</c:v>
                </c:pt>
                <c:pt idx="60">
                  <c:v>-1.7459999999999809E-2</c:v>
                </c:pt>
                <c:pt idx="61">
                  <c:v>-1.7340000000000022E-2</c:v>
                </c:pt>
                <c:pt idx="62">
                  <c:v>-1.6530000000000045E-2</c:v>
                </c:pt>
                <c:pt idx="63">
                  <c:v>-1.7460000000000142E-2</c:v>
                </c:pt>
                <c:pt idx="64">
                  <c:v>-1.7459999999999809E-2</c:v>
                </c:pt>
                <c:pt idx="65">
                  <c:v>-1.7850000000000033E-2</c:v>
                </c:pt>
                <c:pt idx="66">
                  <c:v>-1.7729999999999912E-2</c:v>
                </c:pt>
                <c:pt idx="67">
                  <c:v>-1.8060000000000076E-2</c:v>
                </c:pt>
                <c:pt idx="68">
                  <c:v>-1.7669999999999852E-2</c:v>
                </c:pt>
                <c:pt idx="69">
                  <c:v>-1.7670000000000186E-2</c:v>
                </c:pt>
                <c:pt idx="70">
                  <c:v>-1.8089999999999939E-2</c:v>
                </c:pt>
                <c:pt idx="71">
                  <c:v>-1.7819999999999836E-2</c:v>
                </c:pt>
                <c:pt idx="72">
                  <c:v>-1.7520000000000202E-2</c:v>
                </c:pt>
                <c:pt idx="73">
                  <c:v>-1.7399999999999749E-2</c:v>
                </c:pt>
                <c:pt idx="74">
                  <c:v>-1.7400000000000082E-2</c:v>
                </c:pt>
                <c:pt idx="75">
                  <c:v>-1.7760000000000109E-2</c:v>
                </c:pt>
                <c:pt idx="76">
                  <c:v>-1.7880000000000229E-2</c:v>
                </c:pt>
                <c:pt idx="77">
                  <c:v>-1.7910000000000093E-2</c:v>
                </c:pt>
                <c:pt idx="78">
                  <c:v>-1.7939999999999956E-2</c:v>
                </c:pt>
                <c:pt idx="79">
                  <c:v>-1.7969999999999819E-2</c:v>
                </c:pt>
                <c:pt idx="80">
                  <c:v>-1.8420000000000103E-2</c:v>
                </c:pt>
                <c:pt idx="81">
                  <c:v>-1.7610000000000126E-2</c:v>
                </c:pt>
                <c:pt idx="82">
                  <c:v>-1.7700000000000049E-2</c:v>
                </c:pt>
                <c:pt idx="83">
                  <c:v>-1.7490000000000006E-2</c:v>
                </c:pt>
                <c:pt idx="84">
                  <c:v>-1.7700000000000049E-2</c:v>
                </c:pt>
                <c:pt idx="85">
                  <c:v>-1.6830000000000012E-2</c:v>
                </c:pt>
                <c:pt idx="86">
                  <c:v>-1.7100000000000115E-2</c:v>
                </c:pt>
                <c:pt idx="87">
                  <c:v>-1.7159999999999842E-2</c:v>
                </c:pt>
                <c:pt idx="88">
                  <c:v>-1.6890000000000072E-2</c:v>
                </c:pt>
                <c:pt idx="89">
                  <c:v>-1.7190000000000039E-2</c:v>
                </c:pt>
                <c:pt idx="90">
                  <c:v>-1.7039999999999722E-2</c:v>
                </c:pt>
                <c:pt idx="91">
                  <c:v>-1.6650000000000165E-2</c:v>
                </c:pt>
                <c:pt idx="92">
                  <c:v>-1.6619999999999968E-2</c:v>
                </c:pt>
                <c:pt idx="93">
                  <c:v>-1.6710000000000225E-2</c:v>
                </c:pt>
                <c:pt idx="94">
                  <c:v>-1.7010000000000192E-2</c:v>
                </c:pt>
                <c:pt idx="95">
                  <c:v>-1.6860000000000208E-2</c:v>
                </c:pt>
                <c:pt idx="96">
                  <c:v>-1.6950000000000132E-2</c:v>
                </c:pt>
                <c:pt idx="97">
                  <c:v>-1.6619999999999968E-2</c:v>
                </c:pt>
                <c:pt idx="98">
                  <c:v>-1.6349999999999865E-2</c:v>
                </c:pt>
                <c:pt idx="99">
                  <c:v>-1.6619999999999968E-2</c:v>
                </c:pt>
                <c:pt idx="100">
                  <c:v>-1.6919999999999935E-2</c:v>
                </c:pt>
                <c:pt idx="101">
                  <c:v>-1.7040000000000055E-2</c:v>
                </c:pt>
                <c:pt idx="102">
                  <c:v>-1.6740000000000088E-2</c:v>
                </c:pt>
                <c:pt idx="103">
                  <c:v>-1.6680000000000028E-2</c:v>
                </c:pt>
                <c:pt idx="104">
                  <c:v>-1.6079999999999761E-2</c:v>
                </c:pt>
                <c:pt idx="105">
                  <c:v>-1.6289999999999805E-2</c:v>
                </c:pt>
                <c:pt idx="106">
                  <c:v>-1.5809999999999991E-2</c:v>
                </c:pt>
                <c:pt idx="107">
                  <c:v>-1.5870000000000051E-2</c:v>
                </c:pt>
                <c:pt idx="108">
                  <c:v>-1.6109999999999958E-2</c:v>
                </c:pt>
                <c:pt idx="109">
                  <c:v>-1.5720000000000067E-2</c:v>
                </c:pt>
                <c:pt idx="110">
                  <c:v>-1.5779999999999794E-2</c:v>
                </c:pt>
                <c:pt idx="111">
                  <c:v>-1.554000000000022E-2</c:v>
                </c:pt>
                <c:pt idx="112">
                  <c:v>-1.5539999999999887E-2</c:v>
                </c:pt>
                <c:pt idx="113">
                  <c:v>-1.5660000000000007E-2</c:v>
                </c:pt>
                <c:pt idx="114">
                  <c:v>-1.5269999999999784E-2</c:v>
                </c:pt>
                <c:pt idx="115">
                  <c:v>-1.5449999999999964E-2</c:v>
                </c:pt>
                <c:pt idx="116">
                  <c:v>-1.4909999999999757E-2</c:v>
                </c:pt>
                <c:pt idx="117">
                  <c:v>-1.5389999999999904E-2</c:v>
                </c:pt>
                <c:pt idx="118">
                  <c:v>-1.5269999999999784E-2</c:v>
                </c:pt>
                <c:pt idx="119">
                  <c:v>-1.5539999999999887E-2</c:v>
                </c:pt>
                <c:pt idx="120">
                  <c:v>-1.529999999999998E-2</c:v>
                </c:pt>
                <c:pt idx="121">
                  <c:v>-1.4879999999999893E-2</c:v>
                </c:pt>
                <c:pt idx="122">
                  <c:v>-1.4820000000000166E-2</c:v>
                </c:pt>
                <c:pt idx="123">
                  <c:v>-1.4490000000000003E-2</c:v>
                </c:pt>
                <c:pt idx="124">
                  <c:v>-1.4069999999999916E-2</c:v>
                </c:pt>
                <c:pt idx="125">
                  <c:v>-1.4610000000000123E-2</c:v>
                </c:pt>
                <c:pt idx="126">
                  <c:v>-1.4400000000000079E-2</c:v>
                </c:pt>
                <c:pt idx="127">
                  <c:v>-1.4520000000000199E-2</c:v>
                </c:pt>
                <c:pt idx="128">
                  <c:v>-1.485000000000003E-2</c:v>
                </c:pt>
                <c:pt idx="129">
                  <c:v>-1.5000000000000013E-2</c:v>
                </c:pt>
                <c:pt idx="130">
                  <c:v>-1.491000000000009E-2</c:v>
                </c:pt>
                <c:pt idx="131">
                  <c:v>-1.4460000000000139E-2</c:v>
                </c:pt>
                <c:pt idx="132">
                  <c:v>-1.4670000000000183E-2</c:v>
                </c:pt>
                <c:pt idx="133">
                  <c:v>-1.4820000000000166E-2</c:v>
                </c:pt>
                <c:pt idx="134">
                  <c:v>-1.3979999999999992E-2</c:v>
                </c:pt>
                <c:pt idx="135">
                  <c:v>-1.4460000000000139E-2</c:v>
                </c:pt>
                <c:pt idx="136">
                  <c:v>-1.3740000000000085E-2</c:v>
                </c:pt>
                <c:pt idx="137">
                  <c:v>-1.3769999999999949E-2</c:v>
                </c:pt>
                <c:pt idx="138">
                  <c:v>-1.3319999999999999E-2</c:v>
                </c:pt>
                <c:pt idx="139">
                  <c:v>-1.3349999999999862E-2</c:v>
                </c:pt>
                <c:pt idx="140">
                  <c:v>-1.3830000000000009E-2</c:v>
                </c:pt>
                <c:pt idx="141">
                  <c:v>-1.3949999999999796E-2</c:v>
                </c:pt>
                <c:pt idx="142">
                  <c:v>-1.3740000000000085E-2</c:v>
                </c:pt>
                <c:pt idx="143">
                  <c:v>-1.4069999999999916E-2</c:v>
                </c:pt>
                <c:pt idx="144">
                  <c:v>-1.3739999999999752E-2</c:v>
                </c:pt>
                <c:pt idx="145">
                  <c:v>-1.4040000000000052E-2</c:v>
                </c:pt>
                <c:pt idx="146">
                  <c:v>-1.4160000000000172E-2</c:v>
                </c:pt>
                <c:pt idx="147">
                  <c:v>-1.3319999999999999E-2</c:v>
                </c:pt>
                <c:pt idx="148">
                  <c:v>-1.3530000000000042E-2</c:v>
                </c:pt>
                <c:pt idx="149">
                  <c:v>-1.3319999999999999E-2</c:v>
                </c:pt>
                <c:pt idx="150">
                  <c:v>-1.3440000000000119E-2</c:v>
                </c:pt>
                <c:pt idx="151">
                  <c:v>-1.3590000000000102E-2</c:v>
                </c:pt>
                <c:pt idx="152">
                  <c:v>-1.3740000000000085E-2</c:v>
                </c:pt>
                <c:pt idx="153">
                  <c:v>-1.4129999999999976E-2</c:v>
                </c:pt>
                <c:pt idx="154">
                  <c:v>-1.4189999999999703E-2</c:v>
                </c:pt>
                <c:pt idx="155">
                  <c:v>-1.4639999999999986E-2</c:v>
                </c:pt>
                <c:pt idx="156">
                  <c:v>-1.4370000000000216E-2</c:v>
                </c:pt>
                <c:pt idx="157">
                  <c:v>-1.4550000000000063E-2</c:v>
                </c:pt>
                <c:pt idx="158">
                  <c:v>-1.4579999999999926E-2</c:v>
                </c:pt>
                <c:pt idx="159">
                  <c:v>-1.485000000000003E-2</c:v>
                </c:pt>
                <c:pt idx="160">
                  <c:v>-1.4939999999999953E-2</c:v>
                </c:pt>
                <c:pt idx="161">
                  <c:v>-1.4939999999999953E-2</c:v>
                </c:pt>
                <c:pt idx="162">
                  <c:v>-1.4909999999999757E-2</c:v>
                </c:pt>
                <c:pt idx="163">
                  <c:v>-1.5720000000000067E-2</c:v>
                </c:pt>
                <c:pt idx="164">
                  <c:v>-1.5989999999999838E-2</c:v>
                </c:pt>
                <c:pt idx="165">
                  <c:v>-1.5569999999999751E-2</c:v>
                </c:pt>
                <c:pt idx="166">
                  <c:v>-1.5780000000000127E-2</c:v>
                </c:pt>
                <c:pt idx="167">
                  <c:v>-1.6020000000000034E-2</c:v>
                </c:pt>
                <c:pt idx="168">
                  <c:v>-1.5960000000000307E-2</c:v>
                </c:pt>
                <c:pt idx="169">
                  <c:v>-1.5660000000000007E-2</c:v>
                </c:pt>
                <c:pt idx="170">
                  <c:v>-1.6320000000000001E-2</c:v>
                </c:pt>
                <c:pt idx="171">
                  <c:v>-1.6230000000000078E-2</c:v>
                </c:pt>
                <c:pt idx="172">
                  <c:v>-1.6739999999999755E-2</c:v>
                </c:pt>
                <c:pt idx="173">
                  <c:v>-1.6769999999999952E-2</c:v>
                </c:pt>
                <c:pt idx="174">
                  <c:v>-1.6919999999999935E-2</c:v>
                </c:pt>
                <c:pt idx="175">
                  <c:v>-1.6469999999999985E-2</c:v>
                </c:pt>
                <c:pt idx="176">
                  <c:v>-1.6469999999999985E-2</c:v>
                </c:pt>
                <c:pt idx="177">
                  <c:v>-1.6380000000000061E-2</c:v>
                </c:pt>
                <c:pt idx="178">
                  <c:v>-1.6410000000000258E-2</c:v>
                </c:pt>
                <c:pt idx="179">
                  <c:v>-1.7160000000000175E-2</c:v>
                </c:pt>
                <c:pt idx="180">
                  <c:v>-1.6559999999999908E-2</c:v>
                </c:pt>
                <c:pt idx="181">
                  <c:v>-1.6919999999999935E-2</c:v>
                </c:pt>
                <c:pt idx="182">
                  <c:v>-1.7490000000000006E-2</c:v>
                </c:pt>
                <c:pt idx="183">
                  <c:v>-1.7190000000000039E-2</c:v>
                </c:pt>
                <c:pt idx="184">
                  <c:v>-1.7010000000000192E-2</c:v>
                </c:pt>
                <c:pt idx="185">
                  <c:v>-1.7490000000000006E-2</c:v>
                </c:pt>
                <c:pt idx="186">
                  <c:v>-1.7880000000000229E-2</c:v>
                </c:pt>
                <c:pt idx="187">
                  <c:v>-1.7190000000000039E-2</c:v>
                </c:pt>
                <c:pt idx="188">
                  <c:v>-1.7190000000000039E-2</c:v>
                </c:pt>
                <c:pt idx="189">
                  <c:v>-1.6979999999999995E-2</c:v>
                </c:pt>
                <c:pt idx="190">
                  <c:v>-1.6290000000000138E-2</c:v>
                </c:pt>
                <c:pt idx="191">
                  <c:v>-1.6290000000000138E-2</c:v>
                </c:pt>
                <c:pt idx="192">
                  <c:v>-1.6049999999999898E-2</c:v>
                </c:pt>
                <c:pt idx="193">
                  <c:v>-1.6049999999999898E-2</c:v>
                </c:pt>
                <c:pt idx="194">
                  <c:v>-1.5599999999999947E-2</c:v>
                </c:pt>
                <c:pt idx="195">
                  <c:v>-1.554000000000022E-2</c:v>
                </c:pt>
                <c:pt idx="196">
                  <c:v>-1.54200000000001E-2</c:v>
                </c:pt>
                <c:pt idx="197">
                  <c:v>-1.4940000000000286E-2</c:v>
                </c:pt>
                <c:pt idx="198">
                  <c:v>-1.5210000000000057E-2</c:v>
                </c:pt>
                <c:pt idx="199">
                  <c:v>-1.478999999999997E-2</c:v>
                </c:pt>
                <c:pt idx="200">
                  <c:v>-1.4370000000000216E-2</c:v>
                </c:pt>
                <c:pt idx="201">
                  <c:v>-1.3680000000000025E-2</c:v>
                </c:pt>
                <c:pt idx="202">
                  <c:v>-1.4070000000000249E-2</c:v>
                </c:pt>
                <c:pt idx="203">
                  <c:v>-1.3769999999999949E-2</c:v>
                </c:pt>
                <c:pt idx="204">
                  <c:v>-1.2930000000000108E-2</c:v>
                </c:pt>
                <c:pt idx="205">
                  <c:v>-1.2780000000000125E-2</c:v>
                </c:pt>
                <c:pt idx="206">
                  <c:v>-1.2059999999999738E-2</c:v>
                </c:pt>
                <c:pt idx="207">
                  <c:v>-1.2420000000000098E-2</c:v>
                </c:pt>
                <c:pt idx="208">
                  <c:v>-1.2089999999999934E-2</c:v>
                </c:pt>
                <c:pt idx="209">
                  <c:v>-1.1910000000000087E-2</c:v>
                </c:pt>
                <c:pt idx="210">
                  <c:v>-1.149E-2</c:v>
                </c:pt>
                <c:pt idx="211">
                  <c:v>-1.1279999999999957E-2</c:v>
                </c:pt>
                <c:pt idx="212">
                  <c:v>-1.0439999999999783E-2</c:v>
                </c:pt>
                <c:pt idx="213">
                  <c:v>-9.8700000000000454E-3</c:v>
                </c:pt>
                <c:pt idx="214">
                  <c:v>-1.0410000000000252E-2</c:v>
                </c:pt>
                <c:pt idx="215">
                  <c:v>-9.6600000000000019E-3</c:v>
                </c:pt>
                <c:pt idx="216">
                  <c:v>-8.7899999999999645E-3</c:v>
                </c:pt>
                <c:pt idx="217">
                  <c:v>-8.819999999999828E-3</c:v>
                </c:pt>
                <c:pt idx="218">
                  <c:v>-8.939999999999948E-3</c:v>
                </c:pt>
                <c:pt idx="219">
                  <c:v>-8.4899999999999975E-3</c:v>
                </c:pt>
                <c:pt idx="220">
                  <c:v>-8.2500000000000906E-3</c:v>
                </c:pt>
                <c:pt idx="221">
                  <c:v>-7.6500000000001567E-3</c:v>
                </c:pt>
                <c:pt idx="222">
                  <c:v>-7.5600000000002332E-3</c:v>
                </c:pt>
                <c:pt idx="223">
                  <c:v>-7.0200000000000262E-3</c:v>
                </c:pt>
                <c:pt idx="224">
                  <c:v>-7.1999999999998732E-3</c:v>
                </c:pt>
                <c:pt idx="225">
                  <c:v>-6.9599999999999662E-3</c:v>
                </c:pt>
                <c:pt idx="226">
                  <c:v>-6.5400000000002123E-3</c:v>
                </c:pt>
                <c:pt idx="227">
                  <c:v>-6.6000000000002723E-3</c:v>
                </c:pt>
                <c:pt idx="228">
                  <c:v>-6.3299999999998358E-3</c:v>
                </c:pt>
                <c:pt idx="229">
                  <c:v>-6.2399999999999123E-3</c:v>
                </c:pt>
                <c:pt idx="230">
                  <c:v>-6.0000000000000053E-3</c:v>
                </c:pt>
                <c:pt idx="231">
                  <c:v>-5.9700000000001419E-3</c:v>
                </c:pt>
                <c:pt idx="232">
                  <c:v>-6.0300000000002019E-3</c:v>
                </c:pt>
                <c:pt idx="233">
                  <c:v>-5.8799999999998853E-3</c:v>
                </c:pt>
                <c:pt idx="234">
                  <c:v>-5.8200000000001584E-3</c:v>
                </c:pt>
                <c:pt idx="235">
                  <c:v>-5.8200000000001584E-3</c:v>
                </c:pt>
                <c:pt idx="236">
                  <c:v>-5.7000000000000384E-3</c:v>
                </c:pt>
                <c:pt idx="237">
                  <c:v>-5.7000000000000384E-3</c:v>
                </c:pt>
                <c:pt idx="238">
                  <c:v>-5.3100000000001479E-3</c:v>
                </c:pt>
                <c:pt idx="239">
                  <c:v>-5.3400000000000114E-3</c:v>
                </c:pt>
                <c:pt idx="240">
                  <c:v>-5.0699999999999079E-3</c:v>
                </c:pt>
                <c:pt idx="241">
                  <c:v>-5.3400000000000114E-3</c:v>
                </c:pt>
                <c:pt idx="242">
                  <c:v>-4.8000000000001375E-3</c:v>
                </c:pt>
                <c:pt idx="243">
                  <c:v>-4.710000000000214E-3</c:v>
                </c:pt>
                <c:pt idx="244">
                  <c:v>-4.650000000000154E-3</c:v>
                </c:pt>
                <c:pt idx="245">
                  <c:v>-4.710000000000214E-3</c:v>
                </c:pt>
                <c:pt idx="246">
                  <c:v>-4.109999999999947E-3</c:v>
                </c:pt>
                <c:pt idx="247">
                  <c:v>-4.0799999999997505E-3</c:v>
                </c:pt>
                <c:pt idx="248">
                  <c:v>-3.5400000000002096E-3</c:v>
                </c:pt>
                <c:pt idx="249">
                  <c:v>-3.5999999999999366E-3</c:v>
                </c:pt>
                <c:pt idx="250">
                  <c:v>-2.5199999999998557E-3</c:v>
                </c:pt>
                <c:pt idx="251">
                  <c:v>-2.3700000000002053E-3</c:v>
                </c:pt>
                <c:pt idx="252">
                  <c:v>-2.6699999999998392E-3</c:v>
                </c:pt>
                <c:pt idx="253">
                  <c:v>-1.8599999999998618E-3</c:v>
                </c:pt>
                <c:pt idx="254">
                  <c:v>-1.2900000000001244E-3</c:v>
                </c:pt>
                <c:pt idx="255">
                  <c:v>-1.4099999999999113E-3</c:v>
                </c:pt>
                <c:pt idx="256">
                  <c:v>-2.9999999999996696E-4</c:v>
                </c:pt>
                <c:pt idx="257">
                  <c:v>-2.9999999999996696E-4</c:v>
                </c:pt>
                <c:pt idx="258">
                  <c:v>3.6000000000002697E-4</c:v>
                </c:pt>
                <c:pt idx="259">
                  <c:v>8.099999999999774E-4</c:v>
                </c:pt>
                <c:pt idx="260">
                  <c:v>6.2999999999979739E-4</c:v>
                </c:pt>
                <c:pt idx="261">
                  <c:v>1.2599999999999278E-3</c:v>
                </c:pt>
                <c:pt idx="262">
                  <c:v>1.5599999999998948E-3</c:v>
                </c:pt>
                <c:pt idx="263">
                  <c:v>2.0099999999998452E-3</c:v>
                </c:pt>
                <c:pt idx="264">
                  <c:v>2.6700000000001722E-3</c:v>
                </c:pt>
                <c:pt idx="265">
                  <c:v>3.0600000000000627E-3</c:v>
                </c:pt>
                <c:pt idx="266">
                  <c:v>3.0599999999997296E-3</c:v>
                </c:pt>
                <c:pt idx="267">
                  <c:v>4.0800000000000836E-3</c:v>
                </c:pt>
                <c:pt idx="268">
                  <c:v>4.769999999999941E-3</c:v>
                </c:pt>
                <c:pt idx="269">
                  <c:v>4.7999999999998044E-3</c:v>
                </c:pt>
                <c:pt idx="270">
                  <c:v>5.4899999999999949E-3</c:v>
                </c:pt>
                <c:pt idx="271">
                  <c:v>6.5100000000000158E-3</c:v>
                </c:pt>
                <c:pt idx="272">
                  <c:v>6.4200000000000923E-3</c:v>
                </c:pt>
                <c:pt idx="273">
                  <c:v>6.7499999999999227E-3</c:v>
                </c:pt>
                <c:pt idx="274">
                  <c:v>6.9000000000002393E-3</c:v>
                </c:pt>
                <c:pt idx="275">
                  <c:v>7.5300000000000367E-3</c:v>
                </c:pt>
                <c:pt idx="276">
                  <c:v>7.7700000000002767E-3</c:v>
                </c:pt>
                <c:pt idx="277">
                  <c:v>8.3400000000000141E-3</c:v>
                </c:pt>
                <c:pt idx="278">
                  <c:v>8.939999999999948E-3</c:v>
                </c:pt>
                <c:pt idx="279">
                  <c:v>9.7200000000000619E-3</c:v>
                </c:pt>
                <c:pt idx="280">
                  <c:v>1.0380000000000056E-2</c:v>
                </c:pt>
                <c:pt idx="281">
                  <c:v>1.0530000000000039E-2</c:v>
                </c:pt>
                <c:pt idx="282">
                  <c:v>1.0109999999999952E-2</c:v>
                </c:pt>
                <c:pt idx="283">
                  <c:v>1.1310000000000153E-2</c:v>
                </c:pt>
                <c:pt idx="284">
                  <c:v>1.1639999999999984E-2</c:v>
                </c:pt>
                <c:pt idx="285">
                  <c:v>1.2060000000000071E-2</c:v>
                </c:pt>
                <c:pt idx="286">
                  <c:v>1.2360000000000038E-2</c:v>
                </c:pt>
                <c:pt idx="287">
                  <c:v>1.2690000000000201E-2</c:v>
                </c:pt>
                <c:pt idx="288">
                  <c:v>1.2840000000000185E-2</c:v>
                </c:pt>
                <c:pt idx="289">
                  <c:v>1.4069999999999916E-2</c:v>
                </c:pt>
                <c:pt idx="290">
                  <c:v>1.4309999999999823E-2</c:v>
                </c:pt>
                <c:pt idx="291">
                  <c:v>1.4400000000000079E-2</c:v>
                </c:pt>
                <c:pt idx="292">
                  <c:v>1.4310000000000156E-2</c:v>
                </c:pt>
                <c:pt idx="293">
                  <c:v>1.5509999999999691E-2</c:v>
                </c:pt>
                <c:pt idx="294">
                  <c:v>1.6230000000000078E-2</c:v>
                </c:pt>
                <c:pt idx="295">
                  <c:v>1.6170000000000018E-2</c:v>
                </c:pt>
                <c:pt idx="296">
                  <c:v>1.6349999999999865E-2</c:v>
                </c:pt>
                <c:pt idx="297">
                  <c:v>1.6170000000000018E-2</c:v>
                </c:pt>
                <c:pt idx="298">
                  <c:v>1.7369999999999886E-2</c:v>
                </c:pt>
                <c:pt idx="299">
                  <c:v>1.7730000000000246E-2</c:v>
                </c:pt>
                <c:pt idx="300">
                  <c:v>1.7790000000000306E-2</c:v>
                </c:pt>
                <c:pt idx="301">
                  <c:v>1.7429999999999946E-2</c:v>
                </c:pt>
                <c:pt idx="302">
                  <c:v>1.8570000000000086E-2</c:v>
                </c:pt>
                <c:pt idx="303">
                  <c:v>1.878000000000013E-2</c:v>
                </c:pt>
                <c:pt idx="304">
                  <c:v>1.8239999999999923E-2</c:v>
                </c:pt>
                <c:pt idx="305">
                  <c:v>1.8209999999999726E-2</c:v>
                </c:pt>
                <c:pt idx="306">
                  <c:v>1.8180000000000196E-2</c:v>
                </c:pt>
                <c:pt idx="307">
                  <c:v>1.8540000000000223E-2</c:v>
                </c:pt>
                <c:pt idx="308">
                  <c:v>1.872000000000007E-2</c:v>
                </c:pt>
                <c:pt idx="309">
                  <c:v>1.9500000000000184E-2</c:v>
                </c:pt>
                <c:pt idx="310">
                  <c:v>2.0069999999999921E-2</c:v>
                </c:pt>
                <c:pt idx="311">
                  <c:v>1.9619999999999971E-2</c:v>
                </c:pt>
                <c:pt idx="312">
                  <c:v>1.9289999999999807E-2</c:v>
                </c:pt>
                <c:pt idx="313">
                  <c:v>1.9530000000000047E-2</c:v>
                </c:pt>
                <c:pt idx="314">
                  <c:v>1.9919999999999938E-2</c:v>
                </c:pt>
                <c:pt idx="315">
                  <c:v>2.0369999999999888E-2</c:v>
                </c:pt>
                <c:pt idx="316">
                  <c:v>2.0429999999999948E-2</c:v>
                </c:pt>
                <c:pt idx="317">
                  <c:v>2.0429999999999948E-2</c:v>
                </c:pt>
                <c:pt idx="318">
                  <c:v>2.1420000000000106E-2</c:v>
                </c:pt>
                <c:pt idx="319">
                  <c:v>2.1210000000000062E-2</c:v>
                </c:pt>
                <c:pt idx="320">
                  <c:v>2.1449999999999969E-2</c:v>
                </c:pt>
                <c:pt idx="321">
                  <c:v>2.1569999999999756E-2</c:v>
                </c:pt>
                <c:pt idx="322">
                  <c:v>2.1419999999999773E-2</c:v>
                </c:pt>
                <c:pt idx="323">
                  <c:v>2.1630000000000149E-2</c:v>
                </c:pt>
                <c:pt idx="324">
                  <c:v>2.2050000000000236E-2</c:v>
                </c:pt>
                <c:pt idx="325">
                  <c:v>2.2619999999999973E-2</c:v>
                </c:pt>
                <c:pt idx="326">
                  <c:v>2.310000000000012E-2</c:v>
                </c:pt>
                <c:pt idx="327">
                  <c:v>2.3310000000000164E-2</c:v>
                </c:pt>
                <c:pt idx="328">
                  <c:v>2.3910000000000098E-2</c:v>
                </c:pt>
                <c:pt idx="329">
                  <c:v>2.4120000000000141E-2</c:v>
                </c:pt>
                <c:pt idx="330">
                  <c:v>2.4029999999999885E-2</c:v>
                </c:pt>
                <c:pt idx="331">
                  <c:v>2.4930000000000119E-2</c:v>
                </c:pt>
                <c:pt idx="332">
                  <c:v>2.583000000000002E-2</c:v>
                </c:pt>
                <c:pt idx="333">
                  <c:v>2.5980000000000003E-2</c:v>
                </c:pt>
                <c:pt idx="334">
                  <c:v>2.6190000000000047E-2</c:v>
                </c:pt>
                <c:pt idx="335">
                  <c:v>2.6880000000000237E-2</c:v>
                </c:pt>
                <c:pt idx="336">
                  <c:v>2.7660000000000018E-2</c:v>
                </c:pt>
                <c:pt idx="337">
                  <c:v>2.8170000000000028E-2</c:v>
                </c:pt>
                <c:pt idx="338">
                  <c:v>2.8949999999999809E-2</c:v>
                </c:pt>
                <c:pt idx="339">
                  <c:v>3.0000000000000027E-2</c:v>
                </c:pt>
                <c:pt idx="340">
                  <c:v>3.0360000000000054E-2</c:v>
                </c:pt>
                <c:pt idx="341">
                  <c:v>3.1109999999999971E-2</c:v>
                </c:pt>
                <c:pt idx="342">
                  <c:v>3.1109999999999971E-2</c:v>
                </c:pt>
                <c:pt idx="343">
                  <c:v>3.2190000000000052E-2</c:v>
                </c:pt>
                <c:pt idx="344">
                  <c:v>3.2910000000000106E-2</c:v>
                </c:pt>
                <c:pt idx="345">
                  <c:v>3.4530000000000061E-2</c:v>
                </c:pt>
                <c:pt idx="346">
                  <c:v>3.4949999999999815E-2</c:v>
                </c:pt>
                <c:pt idx="347">
                  <c:v>3.5279999999999978E-2</c:v>
                </c:pt>
                <c:pt idx="348">
                  <c:v>3.6120000000000152E-2</c:v>
                </c:pt>
                <c:pt idx="349">
                  <c:v>3.7080000000000113E-2</c:v>
                </c:pt>
                <c:pt idx="350">
                  <c:v>3.7109999999999976E-2</c:v>
                </c:pt>
                <c:pt idx="351">
                  <c:v>3.8279999999999981E-2</c:v>
                </c:pt>
                <c:pt idx="352">
                  <c:v>3.9120000000000155E-2</c:v>
                </c:pt>
                <c:pt idx="353">
                  <c:v>3.9810000000000012E-2</c:v>
                </c:pt>
                <c:pt idx="354">
                  <c:v>4.0200000000000236E-2</c:v>
                </c:pt>
                <c:pt idx="355">
                  <c:v>4.0649999999999853E-2</c:v>
                </c:pt>
                <c:pt idx="356">
                  <c:v>4.1010000000000213E-2</c:v>
                </c:pt>
                <c:pt idx="357">
                  <c:v>4.0740000000000109E-2</c:v>
                </c:pt>
                <c:pt idx="358">
                  <c:v>4.2210000000000081E-2</c:v>
                </c:pt>
                <c:pt idx="359">
                  <c:v>4.3080000000000118E-2</c:v>
                </c:pt>
                <c:pt idx="360">
                  <c:v>4.3530000000000069E-2</c:v>
                </c:pt>
                <c:pt idx="361">
                  <c:v>4.4130000000000003E-2</c:v>
                </c:pt>
                <c:pt idx="362">
                  <c:v>4.4729999999999936E-2</c:v>
                </c:pt>
                <c:pt idx="363">
                  <c:v>4.487999999999992E-2</c:v>
                </c:pt>
                <c:pt idx="364">
                  <c:v>4.5239999999999947E-2</c:v>
                </c:pt>
                <c:pt idx="365">
                  <c:v>4.5839999999999881E-2</c:v>
                </c:pt>
                <c:pt idx="366">
                  <c:v>4.6859999999999902E-2</c:v>
                </c:pt>
                <c:pt idx="367">
                  <c:v>4.6320000000000028E-2</c:v>
                </c:pt>
                <c:pt idx="368">
                  <c:v>4.6650000000000191E-2</c:v>
                </c:pt>
                <c:pt idx="369">
                  <c:v>4.7429999999999972E-2</c:v>
                </c:pt>
                <c:pt idx="370">
                  <c:v>4.7939999999999983E-2</c:v>
                </c:pt>
                <c:pt idx="371">
                  <c:v>4.7850000000000059E-2</c:v>
                </c:pt>
                <c:pt idx="372">
                  <c:v>4.8269999999999813E-2</c:v>
                </c:pt>
                <c:pt idx="373">
                  <c:v>4.8720000000000097E-2</c:v>
                </c:pt>
                <c:pt idx="374">
                  <c:v>4.9890000000000101E-2</c:v>
                </c:pt>
                <c:pt idx="375">
                  <c:v>4.9860000000000237E-2</c:v>
                </c:pt>
                <c:pt idx="376">
                  <c:v>5.0340000000000051E-2</c:v>
                </c:pt>
                <c:pt idx="377">
                  <c:v>5.0010000000000221E-2</c:v>
                </c:pt>
                <c:pt idx="378">
                  <c:v>5.0969999999999849E-2</c:v>
                </c:pt>
                <c:pt idx="379">
                  <c:v>5.1749999999999963E-2</c:v>
                </c:pt>
                <c:pt idx="380">
                  <c:v>5.186999999999975E-2</c:v>
                </c:pt>
                <c:pt idx="381">
                  <c:v>5.2380000000000093E-2</c:v>
                </c:pt>
                <c:pt idx="382">
                  <c:v>5.2589999999999804E-2</c:v>
                </c:pt>
                <c:pt idx="383">
                  <c:v>5.2830000000000044E-2</c:v>
                </c:pt>
                <c:pt idx="384">
                  <c:v>5.4150000000000031E-2</c:v>
                </c:pt>
                <c:pt idx="385">
                  <c:v>5.4870000000000085E-2</c:v>
                </c:pt>
                <c:pt idx="386">
                  <c:v>5.5049999999999932E-2</c:v>
                </c:pt>
                <c:pt idx="387">
                  <c:v>5.5259999999999976E-2</c:v>
                </c:pt>
                <c:pt idx="388">
                  <c:v>5.5950000000000166E-2</c:v>
                </c:pt>
                <c:pt idx="389">
                  <c:v>5.5649999999999866E-2</c:v>
                </c:pt>
                <c:pt idx="390">
                  <c:v>5.7120000000000171E-2</c:v>
                </c:pt>
                <c:pt idx="391">
                  <c:v>5.7450000000000001E-2</c:v>
                </c:pt>
                <c:pt idx="392">
                  <c:v>5.7899999999999952E-2</c:v>
                </c:pt>
                <c:pt idx="393">
                  <c:v>5.9340000000000059E-2</c:v>
                </c:pt>
                <c:pt idx="394">
                  <c:v>5.9429999999999983E-2</c:v>
                </c:pt>
                <c:pt idx="395">
                  <c:v>5.9670000000000223E-2</c:v>
                </c:pt>
                <c:pt idx="396">
                  <c:v>5.9370000000000256E-2</c:v>
                </c:pt>
                <c:pt idx="397">
                  <c:v>6.0329999999999884E-2</c:v>
                </c:pt>
                <c:pt idx="398">
                  <c:v>6.0720000000000107E-2</c:v>
                </c:pt>
                <c:pt idx="399">
                  <c:v>6.1409999999999965E-2</c:v>
                </c:pt>
                <c:pt idx="400">
                  <c:v>6.1830000000000052E-2</c:v>
                </c:pt>
                <c:pt idx="401">
                  <c:v>6.2729999999999952E-2</c:v>
                </c:pt>
                <c:pt idx="402">
                  <c:v>6.3300000000000023E-2</c:v>
                </c:pt>
                <c:pt idx="403">
                  <c:v>6.429000000000018E-2</c:v>
                </c:pt>
                <c:pt idx="404">
                  <c:v>6.411E-2</c:v>
                </c:pt>
                <c:pt idx="405">
                  <c:v>6.4769999999999994E-2</c:v>
                </c:pt>
                <c:pt idx="406">
                  <c:v>6.5400000000000125E-2</c:v>
                </c:pt>
                <c:pt idx="407">
                  <c:v>6.5309999999999868E-2</c:v>
                </c:pt>
                <c:pt idx="408">
                  <c:v>6.6930000000000156E-2</c:v>
                </c:pt>
                <c:pt idx="409">
                  <c:v>6.6660000000000053E-2</c:v>
                </c:pt>
                <c:pt idx="410">
                  <c:v>6.7440000000000166E-2</c:v>
                </c:pt>
                <c:pt idx="411">
                  <c:v>6.7949999999999844E-2</c:v>
                </c:pt>
                <c:pt idx="412">
                  <c:v>6.7800000000000193E-2</c:v>
                </c:pt>
                <c:pt idx="413">
                  <c:v>6.9089999999999985E-2</c:v>
                </c:pt>
                <c:pt idx="414">
                  <c:v>6.8940000000000001E-2</c:v>
                </c:pt>
                <c:pt idx="415">
                  <c:v>6.9450000000000012E-2</c:v>
                </c:pt>
                <c:pt idx="416">
                  <c:v>7.0079999999999809E-2</c:v>
                </c:pt>
                <c:pt idx="417">
                  <c:v>7.0499999999999896E-2</c:v>
                </c:pt>
                <c:pt idx="418">
                  <c:v>7.070999999999994E-2</c:v>
                </c:pt>
                <c:pt idx="419">
                  <c:v>7.0620000000000016E-2</c:v>
                </c:pt>
                <c:pt idx="420">
                  <c:v>7.1249999999999813E-2</c:v>
                </c:pt>
                <c:pt idx="421">
                  <c:v>7.172999999999996E-2</c:v>
                </c:pt>
                <c:pt idx="422">
                  <c:v>7.2329999999999894E-2</c:v>
                </c:pt>
                <c:pt idx="423">
                  <c:v>7.2089999999999987E-2</c:v>
                </c:pt>
                <c:pt idx="424">
                  <c:v>7.2150000000000047E-2</c:v>
                </c:pt>
                <c:pt idx="425">
                  <c:v>7.2930000000000161E-2</c:v>
                </c:pt>
                <c:pt idx="426">
                  <c:v>7.2450000000000014E-2</c:v>
                </c:pt>
                <c:pt idx="427">
                  <c:v>7.2719999999999785E-2</c:v>
                </c:pt>
                <c:pt idx="428">
                  <c:v>7.3140000000000205E-2</c:v>
                </c:pt>
                <c:pt idx="429">
                  <c:v>7.3379999999999779E-2</c:v>
                </c:pt>
                <c:pt idx="430">
                  <c:v>7.3830000000000062E-2</c:v>
                </c:pt>
                <c:pt idx="431">
                  <c:v>7.4220000000000286E-2</c:v>
                </c:pt>
                <c:pt idx="432">
                  <c:v>7.4490000000000056E-2</c:v>
                </c:pt>
                <c:pt idx="433">
                  <c:v>7.4759999999999827E-2</c:v>
                </c:pt>
                <c:pt idx="434">
                  <c:v>7.47000000000001E-2</c:v>
                </c:pt>
                <c:pt idx="435">
                  <c:v>7.4429999999999996E-2</c:v>
                </c:pt>
                <c:pt idx="436">
                  <c:v>7.4819999999999887E-2</c:v>
                </c:pt>
                <c:pt idx="437">
                  <c:v>7.4609999999999843E-2</c:v>
                </c:pt>
                <c:pt idx="438">
                  <c:v>7.4910000000000143E-2</c:v>
                </c:pt>
                <c:pt idx="439">
                  <c:v>7.4309999999999876E-2</c:v>
                </c:pt>
                <c:pt idx="440">
                  <c:v>7.5119999999999854E-2</c:v>
                </c:pt>
                <c:pt idx="441">
                  <c:v>7.5479999999999881E-2</c:v>
                </c:pt>
                <c:pt idx="442">
                  <c:v>7.515000000000005E-2</c:v>
                </c:pt>
                <c:pt idx="443">
                  <c:v>7.5419999999999821E-2</c:v>
                </c:pt>
                <c:pt idx="444">
                  <c:v>7.490999999999981E-2</c:v>
                </c:pt>
                <c:pt idx="445">
                  <c:v>7.4759999999999827E-2</c:v>
                </c:pt>
                <c:pt idx="446">
                  <c:v>7.4490000000000056E-2</c:v>
                </c:pt>
                <c:pt idx="447">
                  <c:v>7.4550000000000116E-2</c:v>
                </c:pt>
                <c:pt idx="448">
                  <c:v>7.4460000000000193E-2</c:v>
                </c:pt>
                <c:pt idx="449">
                  <c:v>7.4429999999999996E-2</c:v>
                </c:pt>
                <c:pt idx="450">
                  <c:v>7.4490000000000056E-2</c:v>
                </c:pt>
                <c:pt idx="451">
                  <c:v>7.4669999999999903E-2</c:v>
                </c:pt>
                <c:pt idx="452">
                  <c:v>7.5239999999999974E-2</c:v>
                </c:pt>
                <c:pt idx="453">
                  <c:v>7.4550000000000116E-2</c:v>
                </c:pt>
                <c:pt idx="454">
                  <c:v>7.5179999999999914E-2</c:v>
                </c:pt>
                <c:pt idx="455">
                  <c:v>7.5629999999999864E-2</c:v>
                </c:pt>
                <c:pt idx="456">
                  <c:v>7.5360000000000094E-2</c:v>
                </c:pt>
                <c:pt idx="457">
                  <c:v>7.5660000000000061E-2</c:v>
                </c:pt>
                <c:pt idx="458">
                  <c:v>7.6259999999999994E-2</c:v>
                </c:pt>
                <c:pt idx="459">
                  <c:v>7.5810000000000044E-2</c:v>
                </c:pt>
                <c:pt idx="460">
                  <c:v>7.6229999999999798E-2</c:v>
                </c:pt>
                <c:pt idx="461">
                  <c:v>7.6110000000000011E-2</c:v>
                </c:pt>
                <c:pt idx="462">
                  <c:v>7.6649999999999885E-2</c:v>
                </c:pt>
                <c:pt idx="463">
                  <c:v>7.6890000000000125E-2</c:v>
                </c:pt>
                <c:pt idx="464">
                  <c:v>7.6589999999999825E-2</c:v>
                </c:pt>
                <c:pt idx="465">
                  <c:v>7.6770000000000005E-2</c:v>
                </c:pt>
                <c:pt idx="466">
                  <c:v>7.6590000000000158E-2</c:v>
                </c:pt>
                <c:pt idx="467">
                  <c:v>7.7400000000000135E-2</c:v>
                </c:pt>
                <c:pt idx="468">
                  <c:v>7.7339999999999742E-2</c:v>
                </c:pt>
                <c:pt idx="469">
                  <c:v>7.8030000000000266E-2</c:v>
                </c:pt>
                <c:pt idx="470">
                  <c:v>7.6950000000000185E-2</c:v>
                </c:pt>
                <c:pt idx="471">
                  <c:v>7.7549999999999786E-2</c:v>
                </c:pt>
                <c:pt idx="472">
                  <c:v>7.8480000000000216E-2</c:v>
                </c:pt>
                <c:pt idx="473">
                  <c:v>7.8150000000000053E-2</c:v>
                </c:pt>
                <c:pt idx="474">
                  <c:v>7.8479999999999883E-2</c:v>
                </c:pt>
                <c:pt idx="475">
                  <c:v>7.8660000000000063E-2</c:v>
                </c:pt>
                <c:pt idx="476">
                  <c:v>7.8870000000000107E-2</c:v>
                </c:pt>
                <c:pt idx="477">
                  <c:v>7.9049999999999954E-2</c:v>
                </c:pt>
                <c:pt idx="478">
                  <c:v>7.9439999999999844E-2</c:v>
                </c:pt>
                <c:pt idx="479">
                  <c:v>8.0040000000000111E-2</c:v>
                </c:pt>
                <c:pt idx="480">
                  <c:v>8.0340000000000078E-2</c:v>
                </c:pt>
                <c:pt idx="481">
                  <c:v>8.1300000000000039E-2</c:v>
                </c:pt>
                <c:pt idx="482">
                  <c:v>8.1269999999999842E-2</c:v>
                </c:pt>
                <c:pt idx="483">
                  <c:v>8.1989999999999896E-2</c:v>
                </c:pt>
                <c:pt idx="484">
                  <c:v>8.2620000000000027E-2</c:v>
                </c:pt>
                <c:pt idx="485">
                  <c:v>8.2559999999999967E-2</c:v>
                </c:pt>
                <c:pt idx="486">
                  <c:v>8.3609999999999851E-2</c:v>
                </c:pt>
                <c:pt idx="487">
                  <c:v>8.3879999999999955E-2</c:v>
                </c:pt>
                <c:pt idx="488">
                  <c:v>8.3489999999999731E-2</c:v>
                </c:pt>
                <c:pt idx="489">
                  <c:v>8.3850000000000091E-2</c:v>
                </c:pt>
                <c:pt idx="490">
                  <c:v>8.3760000000000168E-2</c:v>
                </c:pt>
                <c:pt idx="491">
                  <c:v>8.3879999999999955E-2</c:v>
                </c:pt>
                <c:pt idx="492">
                  <c:v>8.4420000000000162E-2</c:v>
                </c:pt>
                <c:pt idx="493">
                  <c:v>8.5260000000000002E-2</c:v>
                </c:pt>
                <c:pt idx="494">
                  <c:v>8.5020000000000095E-2</c:v>
                </c:pt>
                <c:pt idx="495">
                  <c:v>8.4810000000000052E-2</c:v>
                </c:pt>
                <c:pt idx="496">
                  <c:v>8.4749999999999992E-2</c:v>
                </c:pt>
                <c:pt idx="497">
                  <c:v>8.5199999999999942E-2</c:v>
                </c:pt>
                <c:pt idx="498">
                  <c:v>8.5590000000000166E-2</c:v>
                </c:pt>
                <c:pt idx="499">
                  <c:v>8.606999999999998E-2</c:v>
                </c:pt>
                <c:pt idx="500">
                  <c:v>8.5530000000000106E-2</c:v>
                </c:pt>
                <c:pt idx="501">
                  <c:v>8.5110000000000019E-2</c:v>
                </c:pt>
                <c:pt idx="502">
                  <c:v>8.5980000000000056E-2</c:v>
                </c:pt>
                <c:pt idx="503">
                  <c:v>8.6249999999999827E-2</c:v>
                </c:pt>
                <c:pt idx="504">
                  <c:v>8.6610000000000187E-2</c:v>
                </c:pt>
                <c:pt idx="505">
                  <c:v>8.7090000000000001E-2</c:v>
                </c:pt>
                <c:pt idx="506">
                  <c:v>8.7090000000000001E-2</c:v>
                </c:pt>
                <c:pt idx="507">
                  <c:v>8.7269999999999848E-2</c:v>
                </c:pt>
                <c:pt idx="508">
                  <c:v>8.6999999999999744E-2</c:v>
                </c:pt>
                <c:pt idx="509">
                  <c:v>8.7210000000000121E-2</c:v>
                </c:pt>
                <c:pt idx="510">
                  <c:v>8.7450000000000028E-2</c:v>
                </c:pt>
                <c:pt idx="511">
                  <c:v>8.7450000000000028E-2</c:v>
                </c:pt>
                <c:pt idx="512">
                  <c:v>8.7510000000000088E-2</c:v>
                </c:pt>
                <c:pt idx="513">
                  <c:v>8.7389999999999968E-2</c:v>
                </c:pt>
                <c:pt idx="514">
                  <c:v>8.8199999999999945E-2</c:v>
                </c:pt>
                <c:pt idx="515">
                  <c:v>8.8049999999999962E-2</c:v>
                </c:pt>
                <c:pt idx="516">
                  <c:v>8.8409999999999989E-2</c:v>
                </c:pt>
                <c:pt idx="517">
                  <c:v>8.8950000000000196E-2</c:v>
                </c:pt>
                <c:pt idx="518">
                  <c:v>8.8739999999999819E-2</c:v>
                </c:pt>
                <c:pt idx="519">
                  <c:v>8.8890000000000136E-2</c:v>
                </c:pt>
                <c:pt idx="520">
                  <c:v>8.8919999999999999E-2</c:v>
                </c:pt>
                <c:pt idx="521">
                  <c:v>8.9249999999999829E-2</c:v>
                </c:pt>
                <c:pt idx="522">
                  <c:v>8.9669999999999916E-2</c:v>
                </c:pt>
                <c:pt idx="523">
                  <c:v>8.9609999999999856E-2</c:v>
                </c:pt>
                <c:pt idx="524">
                  <c:v>8.9340000000000086E-2</c:v>
                </c:pt>
                <c:pt idx="525">
                  <c:v>8.9970000000000216E-2</c:v>
                </c:pt>
                <c:pt idx="526">
                  <c:v>8.9250000000000163E-2</c:v>
                </c:pt>
                <c:pt idx="527">
                  <c:v>8.8739999999999819E-2</c:v>
                </c:pt>
                <c:pt idx="528">
                  <c:v>8.8739999999999819E-2</c:v>
                </c:pt>
                <c:pt idx="529">
                  <c:v>8.9099999999999846E-2</c:v>
                </c:pt>
                <c:pt idx="530">
                  <c:v>9.0119999999999867E-2</c:v>
                </c:pt>
                <c:pt idx="531">
                  <c:v>8.9280000000000026E-2</c:v>
                </c:pt>
                <c:pt idx="532">
                  <c:v>9.0359999999999774E-2</c:v>
                </c:pt>
                <c:pt idx="533">
                  <c:v>8.961000000000019E-2</c:v>
                </c:pt>
                <c:pt idx="534">
                  <c:v>9.0150000000000063E-2</c:v>
                </c:pt>
                <c:pt idx="535">
                  <c:v>9.000000000000008E-2</c:v>
                </c:pt>
                <c:pt idx="536">
                  <c:v>9.0929999999999844E-2</c:v>
                </c:pt>
                <c:pt idx="537">
                  <c:v>9.038999999999997E-2</c:v>
                </c:pt>
                <c:pt idx="538">
                  <c:v>9.1350000000000264E-2</c:v>
                </c:pt>
                <c:pt idx="539">
                  <c:v>9.1739999999999822E-2</c:v>
                </c:pt>
                <c:pt idx="540">
                  <c:v>9.2309999999999892E-2</c:v>
                </c:pt>
                <c:pt idx="541">
                  <c:v>9.2579999999999996E-2</c:v>
                </c:pt>
                <c:pt idx="542">
                  <c:v>9.2940000000000023E-2</c:v>
                </c:pt>
                <c:pt idx="543">
                  <c:v>9.3150000000000066E-2</c:v>
                </c:pt>
                <c:pt idx="544">
                  <c:v>9.2639999999999723E-2</c:v>
                </c:pt>
                <c:pt idx="545">
                  <c:v>9.2099999999999849E-2</c:v>
                </c:pt>
                <c:pt idx="546">
                  <c:v>9.2910000000000159E-2</c:v>
                </c:pt>
                <c:pt idx="547">
                  <c:v>9.2790000000000039E-2</c:v>
                </c:pt>
                <c:pt idx="548">
                  <c:v>9.323999999999999E-2</c:v>
                </c:pt>
                <c:pt idx="549">
                  <c:v>9.323999999999999E-2</c:v>
                </c:pt>
                <c:pt idx="550">
                  <c:v>9.317999999999993E-2</c:v>
                </c:pt>
                <c:pt idx="551">
                  <c:v>9.401999999999977E-2</c:v>
                </c:pt>
                <c:pt idx="552">
                  <c:v>9.4140000000000224E-2</c:v>
                </c:pt>
                <c:pt idx="553">
                  <c:v>9.4439999999999857E-2</c:v>
                </c:pt>
                <c:pt idx="554">
                  <c:v>9.438000000000013E-2</c:v>
                </c:pt>
                <c:pt idx="555">
                  <c:v>9.4679999999999764E-2</c:v>
                </c:pt>
                <c:pt idx="556">
                  <c:v>9.5729999999999982E-2</c:v>
                </c:pt>
                <c:pt idx="557">
                  <c:v>9.5819999999999905E-2</c:v>
                </c:pt>
                <c:pt idx="558">
                  <c:v>9.6119999999999872E-2</c:v>
                </c:pt>
                <c:pt idx="559">
                  <c:v>9.6000000000000085E-2</c:v>
                </c:pt>
                <c:pt idx="560">
                  <c:v>9.6389999999999976E-2</c:v>
                </c:pt>
                <c:pt idx="561">
                  <c:v>9.6810000000000063E-2</c:v>
                </c:pt>
                <c:pt idx="562">
                  <c:v>9.7199999999999953E-2</c:v>
                </c:pt>
                <c:pt idx="563">
                  <c:v>9.7709999999999964E-2</c:v>
                </c:pt>
                <c:pt idx="564">
                  <c:v>9.8460000000000214E-2</c:v>
                </c:pt>
                <c:pt idx="565">
                  <c:v>9.8280000000000034E-2</c:v>
                </c:pt>
                <c:pt idx="566">
                  <c:v>9.7950000000000204E-2</c:v>
                </c:pt>
                <c:pt idx="567">
                  <c:v>9.8850000000000104E-2</c:v>
                </c:pt>
                <c:pt idx="568">
                  <c:v>9.9029999999999951E-2</c:v>
                </c:pt>
                <c:pt idx="569">
                  <c:v>9.9090000000000011E-2</c:v>
                </c:pt>
                <c:pt idx="570">
                  <c:v>9.9269999999999858E-2</c:v>
                </c:pt>
                <c:pt idx="571">
                  <c:v>9.9629999999999885E-2</c:v>
                </c:pt>
                <c:pt idx="572">
                  <c:v>9.9810000000000065E-2</c:v>
                </c:pt>
                <c:pt idx="573">
                  <c:v>0.10001999999999978</c:v>
                </c:pt>
                <c:pt idx="574">
                  <c:v>0.10014000000000023</c:v>
                </c:pt>
                <c:pt idx="575">
                  <c:v>0.10032000000000008</c:v>
                </c:pt>
                <c:pt idx="576">
                  <c:v>0.10052999999999979</c:v>
                </c:pt>
                <c:pt idx="577">
                  <c:v>0.10070999999999997</c:v>
                </c:pt>
                <c:pt idx="578">
                  <c:v>0.10080000000000022</c:v>
                </c:pt>
                <c:pt idx="579">
                  <c:v>0.10070999999999997</c:v>
                </c:pt>
                <c:pt idx="580">
                  <c:v>0.10085999999999995</c:v>
                </c:pt>
                <c:pt idx="581">
                  <c:v>0.10118999999999978</c:v>
                </c:pt>
                <c:pt idx="582">
                  <c:v>0.10094999999999987</c:v>
                </c:pt>
                <c:pt idx="583">
                  <c:v>0.1012799999999997</c:v>
                </c:pt>
                <c:pt idx="584">
                  <c:v>0.1013400000000001</c:v>
                </c:pt>
                <c:pt idx="585">
                  <c:v>0.1016100000000002</c:v>
                </c:pt>
                <c:pt idx="586">
                  <c:v>0.10160999999999987</c:v>
                </c:pt>
                <c:pt idx="587">
                  <c:v>0.10154999999999981</c:v>
                </c:pt>
                <c:pt idx="588">
                  <c:v>0.10098000000000007</c:v>
                </c:pt>
                <c:pt idx="589">
                  <c:v>0.10118999999999978</c:v>
                </c:pt>
                <c:pt idx="590">
                  <c:v>0.10167000000000026</c:v>
                </c:pt>
                <c:pt idx="591">
                  <c:v>0.10125000000000017</c:v>
                </c:pt>
                <c:pt idx="592">
                  <c:v>0.10089000000000015</c:v>
                </c:pt>
                <c:pt idx="593">
                  <c:v>0.10100999999999993</c:v>
                </c:pt>
                <c:pt idx="594">
                  <c:v>0.10094999999999987</c:v>
                </c:pt>
                <c:pt idx="595">
                  <c:v>0.10121999999999998</c:v>
                </c:pt>
                <c:pt idx="596">
                  <c:v>9.9990000000000245E-2</c:v>
                </c:pt>
                <c:pt idx="597">
                  <c:v>0.10008000000000017</c:v>
                </c:pt>
                <c:pt idx="598">
                  <c:v>9.9719999999999809E-2</c:v>
                </c:pt>
                <c:pt idx="599">
                  <c:v>0.10026000000000002</c:v>
                </c:pt>
                <c:pt idx="600">
                  <c:v>0.10032000000000008</c:v>
                </c:pt>
                <c:pt idx="601">
                  <c:v>0.10014000000000023</c:v>
                </c:pt>
                <c:pt idx="602">
                  <c:v>9.9000000000000088E-2</c:v>
                </c:pt>
                <c:pt idx="603">
                  <c:v>9.9690000000000278E-2</c:v>
                </c:pt>
                <c:pt idx="604">
                  <c:v>9.9840000000000262E-2</c:v>
                </c:pt>
                <c:pt idx="605">
                  <c:v>9.9660000000000082E-2</c:v>
                </c:pt>
                <c:pt idx="606">
                  <c:v>9.9839999999999929E-2</c:v>
                </c:pt>
                <c:pt idx="607">
                  <c:v>9.8879999999999968E-2</c:v>
                </c:pt>
                <c:pt idx="608">
                  <c:v>9.9269999999999858E-2</c:v>
                </c:pt>
                <c:pt idx="609">
                  <c:v>0.10004999999999997</c:v>
                </c:pt>
                <c:pt idx="610">
                  <c:v>9.9689999999999945E-2</c:v>
                </c:pt>
                <c:pt idx="611">
                  <c:v>0.10028999999999988</c:v>
                </c:pt>
                <c:pt idx="612">
                  <c:v>0.10059000000000018</c:v>
                </c:pt>
                <c:pt idx="613">
                  <c:v>0.10181999999999991</c:v>
                </c:pt>
                <c:pt idx="614">
                  <c:v>0.10125000000000017</c:v>
                </c:pt>
                <c:pt idx="615">
                  <c:v>0.10163999999999973</c:v>
                </c:pt>
                <c:pt idx="616">
                  <c:v>0.10176000000000018</c:v>
                </c:pt>
                <c:pt idx="617">
                  <c:v>0.10260000000000002</c:v>
                </c:pt>
                <c:pt idx="618">
                  <c:v>0.10242000000000018</c:v>
                </c:pt>
                <c:pt idx="619">
                  <c:v>0.10185000000000011</c:v>
                </c:pt>
                <c:pt idx="620">
                  <c:v>0.10190999999999983</c:v>
                </c:pt>
                <c:pt idx="621">
                  <c:v>0.10256999999999983</c:v>
                </c:pt>
                <c:pt idx="622">
                  <c:v>0.10298999999999991</c:v>
                </c:pt>
                <c:pt idx="623">
                  <c:v>0.10353000000000012</c:v>
                </c:pt>
                <c:pt idx="624">
                  <c:v>0.10445999999999989</c:v>
                </c:pt>
                <c:pt idx="625">
                  <c:v>0.10484999999999978</c:v>
                </c:pt>
                <c:pt idx="626">
                  <c:v>0.10424999999999984</c:v>
                </c:pt>
                <c:pt idx="627">
                  <c:v>0.10542000000000018</c:v>
                </c:pt>
                <c:pt idx="628">
                  <c:v>0.10517999999999994</c:v>
                </c:pt>
                <c:pt idx="629">
                  <c:v>0.10560000000000003</c:v>
                </c:pt>
                <c:pt idx="630">
                  <c:v>0.10524</c:v>
                </c:pt>
                <c:pt idx="631">
                  <c:v>0.10598999999999992</c:v>
                </c:pt>
                <c:pt idx="632">
                  <c:v>0.10575000000000001</c:v>
                </c:pt>
                <c:pt idx="633">
                  <c:v>0.10619999999999996</c:v>
                </c:pt>
                <c:pt idx="634">
                  <c:v>0.10626000000000002</c:v>
                </c:pt>
                <c:pt idx="635">
                  <c:v>0.10589999999999999</c:v>
                </c:pt>
                <c:pt idx="636">
                  <c:v>0.10568999999999995</c:v>
                </c:pt>
                <c:pt idx="637">
                  <c:v>0.10556999999999983</c:v>
                </c:pt>
                <c:pt idx="638">
                  <c:v>0.10572000000000015</c:v>
                </c:pt>
                <c:pt idx="639">
                  <c:v>0.1064400000000002</c:v>
                </c:pt>
                <c:pt idx="640">
                  <c:v>0.10662000000000005</c:v>
                </c:pt>
                <c:pt idx="641">
                  <c:v>0.10587000000000013</c:v>
                </c:pt>
                <c:pt idx="642">
                  <c:v>0.10568999999999995</c:v>
                </c:pt>
                <c:pt idx="643">
                  <c:v>0.10587000000000013</c:v>
                </c:pt>
                <c:pt idx="644">
                  <c:v>0.10553999999999997</c:v>
                </c:pt>
                <c:pt idx="645">
                  <c:v>0.10562999999999989</c:v>
                </c:pt>
                <c:pt idx="646">
                  <c:v>0.10463999999999973</c:v>
                </c:pt>
                <c:pt idx="647">
                  <c:v>0.10481999999999991</c:v>
                </c:pt>
                <c:pt idx="648">
                  <c:v>0.10452000000000028</c:v>
                </c:pt>
                <c:pt idx="649">
                  <c:v>0.10470000000000013</c:v>
                </c:pt>
                <c:pt idx="650">
                  <c:v>0.10530000000000006</c:v>
                </c:pt>
                <c:pt idx="651">
                  <c:v>0.10506000000000015</c:v>
                </c:pt>
                <c:pt idx="652">
                  <c:v>0.10485000000000011</c:v>
                </c:pt>
                <c:pt idx="653">
                  <c:v>0.10443000000000002</c:v>
                </c:pt>
                <c:pt idx="654">
                  <c:v>0.10464000000000007</c:v>
                </c:pt>
                <c:pt idx="655">
                  <c:v>0.10440000000000016</c:v>
                </c:pt>
                <c:pt idx="656">
                  <c:v>0.10481999999999991</c:v>
                </c:pt>
                <c:pt idx="657">
                  <c:v>0.10400999999999994</c:v>
                </c:pt>
                <c:pt idx="658">
                  <c:v>0.10464000000000007</c:v>
                </c:pt>
                <c:pt idx="659">
                  <c:v>0.10424999999999984</c:v>
                </c:pt>
                <c:pt idx="660">
                  <c:v>0.10413000000000006</c:v>
                </c:pt>
                <c:pt idx="661">
                  <c:v>0.10304999999999997</c:v>
                </c:pt>
                <c:pt idx="662">
                  <c:v>0.10362000000000005</c:v>
                </c:pt>
                <c:pt idx="663">
                  <c:v>0.10392000000000001</c:v>
                </c:pt>
                <c:pt idx="664">
                  <c:v>0.10409999999999986</c:v>
                </c:pt>
                <c:pt idx="665">
                  <c:v>0.1037100000000003</c:v>
                </c:pt>
                <c:pt idx="666">
                  <c:v>0.10359000000000018</c:v>
                </c:pt>
                <c:pt idx="667">
                  <c:v>0.10370999999999997</c:v>
                </c:pt>
                <c:pt idx="668">
                  <c:v>0.10368000000000011</c:v>
                </c:pt>
                <c:pt idx="669">
                  <c:v>0.10394999999999988</c:v>
                </c:pt>
                <c:pt idx="670">
                  <c:v>0.10428000000000004</c:v>
                </c:pt>
                <c:pt idx="671">
                  <c:v>0.10326000000000002</c:v>
                </c:pt>
                <c:pt idx="672">
                  <c:v>0.10272000000000014</c:v>
                </c:pt>
                <c:pt idx="673">
                  <c:v>0.10334999999999994</c:v>
                </c:pt>
                <c:pt idx="674">
                  <c:v>0.10347000000000006</c:v>
                </c:pt>
                <c:pt idx="675">
                  <c:v>0.10392000000000001</c:v>
                </c:pt>
                <c:pt idx="676">
                  <c:v>0.10298999999999991</c:v>
                </c:pt>
                <c:pt idx="677">
                  <c:v>0.10326000000000002</c:v>
                </c:pt>
                <c:pt idx="678">
                  <c:v>0.1027800000000002</c:v>
                </c:pt>
                <c:pt idx="679">
                  <c:v>0.10368000000000011</c:v>
                </c:pt>
                <c:pt idx="680">
                  <c:v>0.1031399999999999</c:v>
                </c:pt>
                <c:pt idx="681">
                  <c:v>0.10245000000000004</c:v>
                </c:pt>
                <c:pt idx="682">
                  <c:v>0.10289999999999999</c:v>
                </c:pt>
                <c:pt idx="683">
                  <c:v>0.10281000000000007</c:v>
                </c:pt>
                <c:pt idx="684">
                  <c:v>0.10263000000000022</c:v>
                </c:pt>
                <c:pt idx="685">
                  <c:v>0.10338000000000014</c:v>
                </c:pt>
                <c:pt idx="686">
                  <c:v>0.10311000000000003</c:v>
                </c:pt>
                <c:pt idx="687">
                  <c:v>0.10385999999999995</c:v>
                </c:pt>
                <c:pt idx="688">
                  <c:v>0.10359000000000018</c:v>
                </c:pt>
                <c:pt idx="689">
                  <c:v>0.10379999999999989</c:v>
                </c:pt>
                <c:pt idx="690">
                  <c:v>0.10439999999999983</c:v>
                </c:pt>
                <c:pt idx="691">
                  <c:v>0.10425000000000018</c:v>
                </c:pt>
                <c:pt idx="692">
                  <c:v>0.10458000000000001</c:v>
                </c:pt>
                <c:pt idx="693">
                  <c:v>0.10487999999999997</c:v>
                </c:pt>
                <c:pt idx="694">
                  <c:v>0.10487999999999997</c:v>
                </c:pt>
                <c:pt idx="695">
                  <c:v>0.10514999999999974</c:v>
                </c:pt>
                <c:pt idx="696">
                  <c:v>0.10524</c:v>
                </c:pt>
                <c:pt idx="697">
                  <c:v>0.10566000000000009</c:v>
                </c:pt>
                <c:pt idx="698">
                  <c:v>0.10509000000000002</c:v>
                </c:pt>
                <c:pt idx="699">
                  <c:v>0.10575000000000001</c:v>
                </c:pt>
                <c:pt idx="700">
                  <c:v>0.10581000000000007</c:v>
                </c:pt>
                <c:pt idx="701">
                  <c:v>0.10665000000000024</c:v>
                </c:pt>
                <c:pt idx="702">
                  <c:v>0.10596000000000005</c:v>
                </c:pt>
                <c:pt idx="703">
                  <c:v>0.10515000000000008</c:v>
                </c:pt>
                <c:pt idx="704">
                  <c:v>0.10530000000000006</c:v>
                </c:pt>
                <c:pt idx="705">
                  <c:v>0.10587000000000013</c:v>
                </c:pt>
                <c:pt idx="706">
                  <c:v>0.10509000000000002</c:v>
                </c:pt>
                <c:pt idx="707">
                  <c:v>0.10511999999999988</c:v>
                </c:pt>
                <c:pt idx="708">
                  <c:v>0.10439999999999983</c:v>
                </c:pt>
                <c:pt idx="709">
                  <c:v>0.10415999999999992</c:v>
                </c:pt>
                <c:pt idx="710">
                  <c:v>0.10476000000000019</c:v>
                </c:pt>
                <c:pt idx="711">
                  <c:v>0.10370999999999997</c:v>
                </c:pt>
                <c:pt idx="712">
                  <c:v>0.10296000000000005</c:v>
                </c:pt>
                <c:pt idx="713">
                  <c:v>0.1031099999999997</c:v>
                </c:pt>
                <c:pt idx="714">
                  <c:v>0.10212000000000021</c:v>
                </c:pt>
                <c:pt idx="715">
                  <c:v>0.10286999999999979</c:v>
                </c:pt>
                <c:pt idx="716">
                  <c:v>0.10119000000000011</c:v>
                </c:pt>
                <c:pt idx="717">
                  <c:v>0.10172999999999999</c:v>
                </c:pt>
                <c:pt idx="718">
                  <c:v>0.10136999999999996</c:v>
                </c:pt>
                <c:pt idx="719">
                  <c:v>0.10053000000000012</c:v>
                </c:pt>
                <c:pt idx="720">
                  <c:v>9.9899999999999989E-2</c:v>
                </c:pt>
                <c:pt idx="721">
                  <c:v>9.9720000000000142E-2</c:v>
                </c:pt>
                <c:pt idx="722">
                  <c:v>9.8819999999999908E-2</c:v>
                </c:pt>
                <c:pt idx="723">
                  <c:v>9.9149999999999738E-2</c:v>
                </c:pt>
                <c:pt idx="724">
                  <c:v>9.9450000000000038E-2</c:v>
                </c:pt>
                <c:pt idx="725">
                  <c:v>9.9150000000000071E-2</c:v>
                </c:pt>
                <c:pt idx="726">
                  <c:v>9.7950000000000204E-2</c:v>
                </c:pt>
                <c:pt idx="727">
                  <c:v>9.8039999999999794E-2</c:v>
                </c:pt>
                <c:pt idx="728">
                  <c:v>9.7739999999999827E-2</c:v>
                </c:pt>
                <c:pt idx="729">
                  <c:v>9.717000000000009E-2</c:v>
                </c:pt>
                <c:pt idx="730">
                  <c:v>9.6870000000000123E-2</c:v>
                </c:pt>
                <c:pt idx="731">
                  <c:v>9.6180000000000265E-2</c:v>
                </c:pt>
                <c:pt idx="732">
                  <c:v>9.6270000000000189E-2</c:v>
                </c:pt>
                <c:pt idx="733">
                  <c:v>9.6209999999999796E-2</c:v>
                </c:pt>
                <c:pt idx="734">
                  <c:v>9.6389999999999976E-2</c:v>
                </c:pt>
                <c:pt idx="735">
                  <c:v>9.5759999999999845E-2</c:v>
                </c:pt>
                <c:pt idx="736">
                  <c:v>9.5969999999999889E-2</c:v>
                </c:pt>
                <c:pt idx="737">
                  <c:v>9.5760000000000178E-2</c:v>
                </c:pt>
                <c:pt idx="738">
                  <c:v>9.5909999999999829E-2</c:v>
                </c:pt>
                <c:pt idx="739">
                  <c:v>9.5400000000000151E-2</c:v>
                </c:pt>
                <c:pt idx="740">
                  <c:v>9.4770000000000021E-2</c:v>
                </c:pt>
                <c:pt idx="741">
                  <c:v>9.4830000000000081E-2</c:v>
                </c:pt>
                <c:pt idx="742">
                  <c:v>9.4590000000000174E-2</c:v>
                </c:pt>
                <c:pt idx="743">
                  <c:v>9.5189999999999775E-2</c:v>
                </c:pt>
                <c:pt idx="744">
                  <c:v>9.4649999999999901E-2</c:v>
                </c:pt>
                <c:pt idx="745">
                  <c:v>9.4859999999999944E-2</c:v>
                </c:pt>
                <c:pt idx="746">
                  <c:v>9.4920000000000004E-2</c:v>
                </c:pt>
                <c:pt idx="747">
                  <c:v>9.4439999999999857E-2</c:v>
                </c:pt>
                <c:pt idx="748">
                  <c:v>9.4470000000000054E-2</c:v>
                </c:pt>
                <c:pt idx="749">
                  <c:v>9.395999999999971E-2</c:v>
                </c:pt>
                <c:pt idx="750">
                  <c:v>9.4920000000000004E-2</c:v>
                </c:pt>
                <c:pt idx="751">
                  <c:v>9.4739999999999824E-2</c:v>
                </c:pt>
                <c:pt idx="752">
                  <c:v>9.5519999999999938E-2</c:v>
                </c:pt>
                <c:pt idx="753">
                  <c:v>9.5609999999999862E-2</c:v>
                </c:pt>
                <c:pt idx="754">
                  <c:v>9.5459999999999878E-2</c:v>
                </c:pt>
                <c:pt idx="755">
                  <c:v>9.5189999999999775E-2</c:v>
                </c:pt>
                <c:pt idx="756">
                  <c:v>9.5640000000000058E-2</c:v>
                </c:pt>
                <c:pt idx="757">
                  <c:v>9.6570000000000156E-2</c:v>
                </c:pt>
                <c:pt idx="758">
                  <c:v>9.7139999999999893E-2</c:v>
                </c:pt>
                <c:pt idx="759">
                  <c:v>9.743999999999986E-2</c:v>
                </c:pt>
                <c:pt idx="760">
                  <c:v>9.762000000000004E-2</c:v>
                </c:pt>
                <c:pt idx="761">
                  <c:v>9.7950000000000204E-2</c:v>
                </c:pt>
                <c:pt idx="762">
                  <c:v>9.8039999999999794E-2</c:v>
                </c:pt>
                <c:pt idx="763">
                  <c:v>9.8280000000000034E-2</c:v>
                </c:pt>
                <c:pt idx="764">
                  <c:v>9.76800000000001E-2</c:v>
                </c:pt>
                <c:pt idx="765">
                  <c:v>9.704999999999997E-2</c:v>
                </c:pt>
                <c:pt idx="766">
                  <c:v>9.5639999999999725E-2</c:v>
                </c:pt>
                <c:pt idx="767">
                  <c:v>9.6300000000000052E-2</c:v>
                </c:pt>
                <c:pt idx="768">
                  <c:v>9.6150000000000069E-2</c:v>
                </c:pt>
                <c:pt idx="769">
                  <c:v>9.5760000000000178E-2</c:v>
                </c:pt>
                <c:pt idx="770">
                  <c:v>9.5219999999999971E-2</c:v>
                </c:pt>
                <c:pt idx="771">
                  <c:v>9.5069999999999988E-2</c:v>
                </c:pt>
                <c:pt idx="772">
                  <c:v>9.438000000000013E-2</c:v>
                </c:pt>
                <c:pt idx="773">
                  <c:v>9.3929999999999847E-2</c:v>
                </c:pt>
                <c:pt idx="774">
                  <c:v>9.2849999999999766E-2</c:v>
                </c:pt>
                <c:pt idx="775">
                  <c:v>9.2339999999999756E-2</c:v>
                </c:pt>
                <c:pt idx="776">
                  <c:v>9.2220000000000302E-2</c:v>
                </c:pt>
                <c:pt idx="777">
                  <c:v>9.1800000000000215E-2</c:v>
                </c:pt>
                <c:pt idx="778">
                  <c:v>9.1140000000000221E-2</c:v>
                </c:pt>
                <c:pt idx="779">
                  <c:v>9.1140000000000221E-2</c:v>
                </c:pt>
                <c:pt idx="780">
                  <c:v>9.0870000000000117E-2</c:v>
                </c:pt>
                <c:pt idx="781">
                  <c:v>9.1320000000000068E-2</c:v>
                </c:pt>
                <c:pt idx="782">
                  <c:v>9.0359999999999774E-2</c:v>
                </c:pt>
                <c:pt idx="783">
                  <c:v>9.045000000000003E-2</c:v>
                </c:pt>
                <c:pt idx="784">
                  <c:v>8.9009999999999923E-2</c:v>
                </c:pt>
                <c:pt idx="785">
                  <c:v>9.024000000000032E-2</c:v>
                </c:pt>
                <c:pt idx="786">
                  <c:v>8.9280000000000026E-2</c:v>
                </c:pt>
                <c:pt idx="787">
                  <c:v>8.9640000000000053E-2</c:v>
                </c:pt>
                <c:pt idx="788">
                  <c:v>8.8230000000000142E-2</c:v>
                </c:pt>
                <c:pt idx="789">
                  <c:v>8.9399999999999813E-2</c:v>
                </c:pt>
                <c:pt idx="790">
                  <c:v>8.9099999999999846E-2</c:v>
                </c:pt>
                <c:pt idx="791">
                  <c:v>8.9729999999999976E-2</c:v>
                </c:pt>
                <c:pt idx="792">
                  <c:v>8.9760000000000173E-2</c:v>
                </c:pt>
                <c:pt idx="793">
                  <c:v>9.0330000000000243E-2</c:v>
                </c:pt>
                <c:pt idx="794">
                  <c:v>8.9850000000000096E-2</c:v>
                </c:pt>
                <c:pt idx="795">
                  <c:v>8.994000000000002E-2</c:v>
                </c:pt>
                <c:pt idx="796">
                  <c:v>8.9130000000000043E-2</c:v>
                </c:pt>
                <c:pt idx="797">
                  <c:v>8.9280000000000026E-2</c:v>
                </c:pt>
                <c:pt idx="798">
                  <c:v>9.0270000000000183E-2</c:v>
                </c:pt>
                <c:pt idx="799">
                  <c:v>9.0539999999999954E-2</c:v>
                </c:pt>
                <c:pt idx="800">
                  <c:v>9.0960000000000041E-2</c:v>
                </c:pt>
                <c:pt idx="801">
                  <c:v>9.1140000000000221E-2</c:v>
                </c:pt>
                <c:pt idx="802">
                  <c:v>9.1260000000000008E-2</c:v>
                </c:pt>
                <c:pt idx="803">
                  <c:v>9.1650000000000231E-2</c:v>
                </c:pt>
                <c:pt idx="804">
                  <c:v>9.1680000000000095E-2</c:v>
                </c:pt>
                <c:pt idx="805">
                  <c:v>9.2310000000000225E-2</c:v>
                </c:pt>
                <c:pt idx="806">
                  <c:v>9.2940000000000023E-2</c:v>
                </c:pt>
                <c:pt idx="807">
                  <c:v>9.2790000000000039E-2</c:v>
                </c:pt>
                <c:pt idx="808">
                  <c:v>9.2609999999999859E-2</c:v>
                </c:pt>
                <c:pt idx="809">
                  <c:v>9.2369999999999952E-2</c:v>
                </c:pt>
                <c:pt idx="810">
                  <c:v>9.2519999999999936E-2</c:v>
                </c:pt>
                <c:pt idx="811">
                  <c:v>9.3779999999999863E-2</c:v>
                </c:pt>
                <c:pt idx="812">
                  <c:v>9.413999999999989E-2</c:v>
                </c:pt>
                <c:pt idx="813">
                  <c:v>9.456000000000031E-2</c:v>
                </c:pt>
                <c:pt idx="814">
                  <c:v>9.5009999999999928E-2</c:v>
                </c:pt>
                <c:pt idx="815">
                  <c:v>9.4649999999999901E-2</c:v>
                </c:pt>
                <c:pt idx="816">
                  <c:v>9.4799999999999884E-2</c:v>
                </c:pt>
                <c:pt idx="817">
                  <c:v>9.5100000000000184E-2</c:v>
                </c:pt>
                <c:pt idx="818">
                  <c:v>9.6450000000000036E-2</c:v>
                </c:pt>
                <c:pt idx="819">
                  <c:v>9.5339999999999758E-2</c:v>
                </c:pt>
                <c:pt idx="820">
                  <c:v>9.4589999999999841E-2</c:v>
                </c:pt>
                <c:pt idx="821">
                  <c:v>9.5999999999999752E-2</c:v>
                </c:pt>
                <c:pt idx="822">
                  <c:v>9.5790000000000042E-2</c:v>
                </c:pt>
                <c:pt idx="823">
                  <c:v>9.6420000000000172E-2</c:v>
                </c:pt>
                <c:pt idx="824">
                  <c:v>9.6330000000000249E-2</c:v>
                </c:pt>
                <c:pt idx="825">
                  <c:v>9.6300000000000052E-2</c:v>
                </c:pt>
                <c:pt idx="826">
                  <c:v>9.76800000000001E-2</c:v>
                </c:pt>
                <c:pt idx="827">
                  <c:v>9.7199999999999953E-2</c:v>
                </c:pt>
                <c:pt idx="828">
                  <c:v>9.711000000000003E-2</c:v>
                </c:pt>
                <c:pt idx="829">
                  <c:v>9.7440000000000193E-2</c:v>
                </c:pt>
                <c:pt idx="830">
                  <c:v>9.735000000000027E-2</c:v>
                </c:pt>
                <c:pt idx="831">
                  <c:v>9.704999999999997E-2</c:v>
                </c:pt>
                <c:pt idx="832">
                  <c:v>9.8009999999999931E-2</c:v>
                </c:pt>
                <c:pt idx="833">
                  <c:v>9.9090000000000011E-2</c:v>
                </c:pt>
                <c:pt idx="834">
                  <c:v>9.9209999999999798E-2</c:v>
                </c:pt>
                <c:pt idx="835">
                  <c:v>0.10007999999999984</c:v>
                </c:pt>
                <c:pt idx="836">
                  <c:v>0.10041</c:v>
                </c:pt>
                <c:pt idx="837">
                  <c:v>0.10023000000000015</c:v>
                </c:pt>
                <c:pt idx="838">
                  <c:v>0.10094999999999987</c:v>
                </c:pt>
                <c:pt idx="839">
                  <c:v>0.10113000000000005</c:v>
                </c:pt>
                <c:pt idx="840">
                  <c:v>0.10052999999999979</c:v>
                </c:pt>
                <c:pt idx="841">
                  <c:v>0.10149000000000008</c:v>
                </c:pt>
                <c:pt idx="842">
                  <c:v>0.10095000000000021</c:v>
                </c:pt>
                <c:pt idx="843">
                  <c:v>0.10019999999999996</c:v>
                </c:pt>
                <c:pt idx="844">
                  <c:v>0.10092000000000001</c:v>
                </c:pt>
                <c:pt idx="845">
                  <c:v>0.10136999999999996</c:v>
                </c:pt>
                <c:pt idx="846">
                  <c:v>0.10080000000000022</c:v>
                </c:pt>
                <c:pt idx="847">
                  <c:v>0.10055999999999998</c:v>
                </c:pt>
                <c:pt idx="848">
                  <c:v>0.10011000000000003</c:v>
                </c:pt>
                <c:pt idx="849">
                  <c:v>0.1004400000000002</c:v>
                </c:pt>
                <c:pt idx="850">
                  <c:v>0.10089000000000015</c:v>
                </c:pt>
                <c:pt idx="851">
                  <c:v>9.9029999999999951E-2</c:v>
                </c:pt>
                <c:pt idx="852">
                  <c:v>9.8849999999999771E-2</c:v>
                </c:pt>
                <c:pt idx="853">
                  <c:v>9.9329999999999918E-2</c:v>
                </c:pt>
                <c:pt idx="854">
                  <c:v>9.8640000000000061E-2</c:v>
                </c:pt>
                <c:pt idx="855">
                  <c:v>9.8580000000000001E-2</c:v>
                </c:pt>
                <c:pt idx="856">
                  <c:v>9.8310000000000231E-2</c:v>
                </c:pt>
                <c:pt idx="857">
                  <c:v>9.8910000000000164E-2</c:v>
                </c:pt>
                <c:pt idx="858">
                  <c:v>9.7260000000000013E-2</c:v>
                </c:pt>
                <c:pt idx="859">
                  <c:v>9.8369999999999957E-2</c:v>
                </c:pt>
                <c:pt idx="860">
                  <c:v>9.8760000000000181E-2</c:v>
                </c:pt>
                <c:pt idx="861">
                  <c:v>9.9060000000000148E-2</c:v>
                </c:pt>
                <c:pt idx="862">
                  <c:v>9.8340000000000094E-2</c:v>
                </c:pt>
                <c:pt idx="863">
                  <c:v>9.8280000000000034E-2</c:v>
                </c:pt>
                <c:pt idx="864">
                  <c:v>9.9090000000000011E-2</c:v>
                </c:pt>
                <c:pt idx="865">
                  <c:v>9.9570000000000158E-2</c:v>
                </c:pt>
                <c:pt idx="866">
                  <c:v>9.9150000000000071E-2</c:v>
                </c:pt>
                <c:pt idx="867">
                  <c:v>9.9539999999999962E-2</c:v>
                </c:pt>
                <c:pt idx="868">
                  <c:v>0.10014000000000023</c:v>
                </c:pt>
                <c:pt idx="869">
                  <c:v>9.9899999999999989E-2</c:v>
                </c:pt>
                <c:pt idx="870">
                  <c:v>9.9839999999999929E-2</c:v>
                </c:pt>
                <c:pt idx="871">
                  <c:v>0.10035000000000027</c:v>
                </c:pt>
                <c:pt idx="872">
                  <c:v>0.10059000000000018</c:v>
                </c:pt>
                <c:pt idx="873">
                  <c:v>9.9839999999999929E-2</c:v>
                </c:pt>
                <c:pt idx="874">
                  <c:v>9.9300000000000055E-2</c:v>
                </c:pt>
                <c:pt idx="875">
                  <c:v>9.9450000000000038E-2</c:v>
                </c:pt>
                <c:pt idx="876">
                  <c:v>9.9479999999999902E-2</c:v>
                </c:pt>
                <c:pt idx="877">
                  <c:v>9.9090000000000011E-2</c:v>
                </c:pt>
                <c:pt idx="878">
                  <c:v>9.9539999999999962E-2</c:v>
                </c:pt>
                <c:pt idx="879">
                  <c:v>9.9359999999999782E-2</c:v>
                </c:pt>
                <c:pt idx="880">
                  <c:v>9.9510000000000098E-2</c:v>
                </c:pt>
                <c:pt idx="881">
                  <c:v>9.9839999999999929E-2</c:v>
                </c:pt>
                <c:pt idx="882">
                  <c:v>9.9450000000000038E-2</c:v>
                </c:pt>
                <c:pt idx="883">
                  <c:v>9.9689999999999945E-2</c:v>
                </c:pt>
                <c:pt idx="884">
                  <c:v>9.9930000000000185E-2</c:v>
                </c:pt>
                <c:pt idx="885">
                  <c:v>0.10064999999999991</c:v>
                </c:pt>
                <c:pt idx="886">
                  <c:v>0.10164000000000006</c:v>
                </c:pt>
                <c:pt idx="887">
                  <c:v>0.10190999999999983</c:v>
                </c:pt>
                <c:pt idx="888">
                  <c:v>0.10200000000000009</c:v>
                </c:pt>
                <c:pt idx="889">
                  <c:v>0.10199999999999976</c:v>
                </c:pt>
                <c:pt idx="890">
                  <c:v>0.10202999999999995</c:v>
                </c:pt>
                <c:pt idx="891">
                  <c:v>0.10302000000000011</c:v>
                </c:pt>
                <c:pt idx="892">
                  <c:v>0.10334999999999994</c:v>
                </c:pt>
                <c:pt idx="893">
                  <c:v>0.10304999999999997</c:v>
                </c:pt>
                <c:pt idx="894">
                  <c:v>0.10302000000000011</c:v>
                </c:pt>
                <c:pt idx="895">
                  <c:v>0.1034400000000002</c:v>
                </c:pt>
                <c:pt idx="896">
                  <c:v>0.10329000000000021</c:v>
                </c:pt>
                <c:pt idx="897">
                  <c:v>0.10364999999999991</c:v>
                </c:pt>
                <c:pt idx="898">
                  <c:v>0.10370999999999997</c:v>
                </c:pt>
                <c:pt idx="899">
                  <c:v>0.10407</c:v>
                </c:pt>
                <c:pt idx="900">
                  <c:v>0.1040399999999998</c:v>
                </c:pt>
                <c:pt idx="901">
                  <c:v>0.10395000000000021</c:v>
                </c:pt>
                <c:pt idx="902">
                  <c:v>0.10349999999999993</c:v>
                </c:pt>
                <c:pt idx="903">
                  <c:v>0.10347000000000006</c:v>
                </c:pt>
                <c:pt idx="904">
                  <c:v>0.10380000000000023</c:v>
                </c:pt>
                <c:pt idx="905">
                  <c:v>0.10428000000000004</c:v>
                </c:pt>
                <c:pt idx="906">
                  <c:v>0.10491000000000017</c:v>
                </c:pt>
                <c:pt idx="907">
                  <c:v>0.10470000000000013</c:v>
                </c:pt>
                <c:pt idx="908">
                  <c:v>0.10487999999999997</c:v>
                </c:pt>
                <c:pt idx="909">
                  <c:v>0.10421999999999998</c:v>
                </c:pt>
                <c:pt idx="910">
                  <c:v>0.1043099999999999</c:v>
                </c:pt>
                <c:pt idx="911">
                  <c:v>0.10410000000000019</c:v>
                </c:pt>
                <c:pt idx="912">
                  <c:v>0.10454999999999981</c:v>
                </c:pt>
                <c:pt idx="913">
                  <c:v>0.10460999999999987</c:v>
                </c:pt>
                <c:pt idx="914">
                  <c:v>0.10458000000000001</c:v>
                </c:pt>
                <c:pt idx="915">
                  <c:v>0.10466999999999993</c:v>
                </c:pt>
                <c:pt idx="916">
                  <c:v>0.10428000000000004</c:v>
                </c:pt>
                <c:pt idx="917">
                  <c:v>0.10502999999999996</c:v>
                </c:pt>
                <c:pt idx="918">
                  <c:v>0.10583999999999993</c:v>
                </c:pt>
                <c:pt idx="919">
                  <c:v>0.10593000000000019</c:v>
                </c:pt>
                <c:pt idx="920">
                  <c:v>0.10568999999999995</c:v>
                </c:pt>
                <c:pt idx="921">
                  <c:v>0.10569000000000028</c:v>
                </c:pt>
                <c:pt idx="922">
                  <c:v>0.10596000000000005</c:v>
                </c:pt>
                <c:pt idx="923">
                  <c:v>0.10553999999999997</c:v>
                </c:pt>
                <c:pt idx="924">
                  <c:v>0.10560000000000003</c:v>
                </c:pt>
                <c:pt idx="925">
                  <c:v>0.10530000000000006</c:v>
                </c:pt>
                <c:pt idx="926">
                  <c:v>0.10538999999999998</c:v>
                </c:pt>
                <c:pt idx="927">
                  <c:v>0.10583999999999993</c:v>
                </c:pt>
                <c:pt idx="928">
                  <c:v>0.10628999999999988</c:v>
                </c:pt>
                <c:pt idx="929">
                  <c:v>0.10626000000000002</c:v>
                </c:pt>
                <c:pt idx="930">
                  <c:v>0.10766999999999993</c:v>
                </c:pt>
                <c:pt idx="931">
                  <c:v>0.10847999999999991</c:v>
                </c:pt>
                <c:pt idx="932">
                  <c:v>0.10943999999999987</c:v>
                </c:pt>
                <c:pt idx="933">
                  <c:v>0.10955999999999999</c:v>
                </c:pt>
                <c:pt idx="934">
                  <c:v>0.11079000000000006</c:v>
                </c:pt>
                <c:pt idx="935">
                  <c:v>0.11106000000000016</c:v>
                </c:pt>
                <c:pt idx="936">
                  <c:v>0.11168999999999996</c:v>
                </c:pt>
                <c:pt idx="937">
                  <c:v>0.11177999999999988</c:v>
                </c:pt>
                <c:pt idx="938">
                  <c:v>0.11262000000000005</c:v>
                </c:pt>
                <c:pt idx="939">
                  <c:v>0.11360999999999988</c:v>
                </c:pt>
                <c:pt idx="940">
                  <c:v>0.1131000000000002</c:v>
                </c:pt>
                <c:pt idx="941">
                  <c:v>0.11361000000000021</c:v>
                </c:pt>
                <c:pt idx="942">
                  <c:v>0.11475000000000002</c:v>
                </c:pt>
                <c:pt idx="943">
                  <c:v>0.11561999999999972</c:v>
                </c:pt>
                <c:pt idx="944">
                  <c:v>0.11532000000000009</c:v>
                </c:pt>
                <c:pt idx="945">
                  <c:v>0.11492999999999987</c:v>
                </c:pt>
                <c:pt idx="946">
                  <c:v>0.1167600000000002</c:v>
                </c:pt>
                <c:pt idx="947">
                  <c:v>0.1173599999999998</c:v>
                </c:pt>
                <c:pt idx="948">
                  <c:v>0.11768999999999996</c:v>
                </c:pt>
                <c:pt idx="949">
                  <c:v>0.11720999999999981</c:v>
                </c:pt>
                <c:pt idx="950">
                  <c:v>0.11730000000000007</c:v>
                </c:pt>
                <c:pt idx="951">
                  <c:v>0.11841000000000002</c:v>
                </c:pt>
                <c:pt idx="952">
                  <c:v>0.11888999999999983</c:v>
                </c:pt>
                <c:pt idx="953">
                  <c:v>0.11879999999999991</c:v>
                </c:pt>
                <c:pt idx="954">
                  <c:v>0.11939999999999984</c:v>
                </c:pt>
                <c:pt idx="955">
                  <c:v>0.11916000000000027</c:v>
                </c:pt>
                <c:pt idx="956">
                  <c:v>0.11915999999999993</c:v>
                </c:pt>
                <c:pt idx="957">
                  <c:v>0.12057000000000018</c:v>
                </c:pt>
                <c:pt idx="958">
                  <c:v>0.12039</c:v>
                </c:pt>
                <c:pt idx="959">
                  <c:v>0.12081000000000008</c:v>
                </c:pt>
                <c:pt idx="960">
                  <c:v>0.12060000000000004</c:v>
                </c:pt>
                <c:pt idx="961">
                  <c:v>0.12015000000000009</c:v>
                </c:pt>
                <c:pt idx="962">
                  <c:v>0.12096000000000007</c:v>
                </c:pt>
                <c:pt idx="963">
                  <c:v>0.1206299999999999</c:v>
                </c:pt>
                <c:pt idx="964">
                  <c:v>0.12045000000000006</c:v>
                </c:pt>
                <c:pt idx="965">
                  <c:v>0.12024000000000001</c:v>
                </c:pt>
                <c:pt idx="966">
                  <c:v>0.12087000000000014</c:v>
                </c:pt>
                <c:pt idx="967">
                  <c:v>0.12078000000000022</c:v>
                </c:pt>
                <c:pt idx="968">
                  <c:v>0.12002999999999997</c:v>
                </c:pt>
                <c:pt idx="969">
                  <c:v>0.12056999999999984</c:v>
                </c:pt>
                <c:pt idx="970">
                  <c:v>0.11979000000000006</c:v>
                </c:pt>
                <c:pt idx="971">
                  <c:v>0.11958000000000002</c:v>
                </c:pt>
                <c:pt idx="972">
                  <c:v>0.12020999999999982</c:v>
                </c:pt>
                <c:pt idx="973">
                  <c:v>0.12039</c:v>
                </c:pt>
                <c:pt idx="974">
                  <c:v>0.12092999999999987</c:v>
                </c:pt>
                <c:pt idx="975">
                  <c:v>0.12014999999999976</c:v>
                </c:pt>
                <c:pt idx="976">
                  <c:v>0.12045000000000006</c:v>
                </c:pt>
                <c:pt idx="977">
                  <c:v>0.12074999999999969</c:v>
                </c:pt>
                <c:pt idx="978">
                  <c:v>0.12104999999999999</c:v>
                </c:pt>
                <c:pt idx="979">
                  <c:v>0.12120000000000031</c:v>
                </c:pt>
                <c:pt idx="980">
                  <c:v>0.12126000000000003</c:v>
                </c:pt>
                <c:pt idx="981">
                  <c:v>0.12207000000000001</c:v>
                </c:pt>
                <c:pt idx="982">
                  <c:v>0.12149999999999994</c:v>
                </c:pt>
                <c:pt idx="983">
                  <c:v>0.12228000000000006</c:v>
                </c:pt>
                <c:pt idx="984">
                  <c:v>0.12222</c:v>
                </c:pt>
                <c:pt idx="985">
                  <c:v>0.12216000000000027</c:v>
                </c:pt>
                <c:pt idx="986">
                  <c:v>0.12287999999999999</c:v>
                </c:pt>
                <c:pt idx="987">
                  <c:v>0.12345000000000006</c:v>
                </c:pt>
                <c:pt idx="988">
                  <c:v>0.12413999999999992</c:v>
                </c:pt>
                <c:pt idx="989">
                  <c:v>0.1243200000000001</c:v>
                </c:pt>
                <c:pt idx="990">
                  <c:v>0.12426000000000004</c:v>
                </c:pt>
                <c:pt idx="991">
                  <c:v>0.12482999999999977</c:v>
                </c:pt>
                <c:pt idx="992">
                  <c:v>0.12656999999999985</c:v>
                </c:pt>
                <c:pt idx="993">
                  <c:v>0.12690000000000001</c:v>
                </c:pt>
                <c:pt idx="994">
                  <c:v>0.12758999999999987</c:v>
                </c:pt>
                <c:pt idx="995">
                  <c:v>0.12696000000000007</c:v>
                </c:pt>
                <c:pt idx="996">
                  <c:v>0.1281899999999998</c:v>
                </c:pt>
                <c:pt idx="997">
                  <c:v>0.12696000000000007</c:v>
                </c:pt>
                <c:pt idx="998">
                  <c:v>0.12660000000000005</c:v>
                </c:pt>
                <c:pt idx="999">
                  <c:v>0.12675000000000003</c:v>
                </c:pt>
                <c:pt idx="1000">
                  <c:v>0.12767999999999979</c:v>
                </c:pt>
                <c:pt idx="1001">
                  <c:v>0.12665999999999977</c:v>
                </c:pt>
                <c:pt idx="1002">
                  <c:v>0.12647999999999993</c:v>
                </c:pt>
                <c:pt idx="1003">
                  <c:v>0.12753000000000014</c:v>
                </c:pt>
                <c:pt idx="1004">
                  <c:v>0.1272899999999999</c:v>
                </c:pt>
                <c:pt idx="1005">
                  <c:v>0.12593999999999972</c:v>
                </c:pt>
                <c:pt idx="1006">
                  <c:v>0.12741000000000002</c:v>
                </c:pt>
                <c:pt idx="1007">
                  <c:v>0.12770999999999999</c:v>
                </c:pt>
                <c:pt idx="1008">
                  <c:v>0.12830999999999992</c:v>
                </c:pt>
                <c:pt idx="1009">
                  <c:v>0.12885000000000013</c:v>
                </c:pt>
                <c:pt idx="1010">
                  <c:v>0.12843000000000004</c:v>
                </c:pt>
                <c:pt idx="1011">
                  <c:v>0.12824999999999986</c:v>
                </c:pt>
                <c:pt idx="1012">
                  <c:v>0.12924000000000002</c:v>
                </c:pt>
                <c:pt idx="1013">
                  <c:v>0.12900000000000011</c:v>
                </c:pt>
                <c:pt idx="1014">
                  <c:v>0.12956999999999985</c:v>
                </c:pt>
                <c:pt idx="1015">
                  <c:v>0.12939000000000001</c:v>
                </c:pt>
                <c:pt idx="1016">
                  <c:v>0.13028999999999991</c:v>
                </c:pt>
                <c:pt idx="1017">
                  <c:v>0.13092000000000004</c:v>
                </c:pt>
                <c:pt idx="1018">
                  <c:v>0.13122</c:v>
                </c:pt>
                <c:pt idx="1019">
                  <c:v>0.13151999999999997</c:v>
                </c:pt>
                <c:pt idx="1020">
                  <c:v>0.13158000000000003</c:v>
                </c:pt>
                <c:pt idx="1021">
                  <c:v>0.13296000000000008</c:v>
                </c:pt>
                <c:pt idx="1022">
                  <c:v>0.13338000000000017</c:v>
                </c:pt>
                <c:pt idx="1023">
                  <c:v>0.13286999999999982</c:v>
                </c:pt>
                <c:pt idx="1024">
                  <c:v>0.13409999999999989</c:v>
                </c:pt>
                <c:pt idx="1025">
                  <c:v>0.13499999999999979</c:v>
                </c:pt>
                <c:pt idx="1026">
                  <c:v>0.13611000000000006</c:v>
                </c:pt>
                <c:pt idx="1027">
                  <c:v>0.13634999999999997</c:v>
                </c:pt>
                <c:pt idx="1028">
                  <c:v>0.13692000000000004</c:v>
                </c:pt>
                <c:pt idx="1029">
                  <c:v>0.13683000000000012</c:v>
                </c:pt>
                <c:pt idx="1030">
                  <c:v>0.13794000000000006</c:v>
                </c:pt>
                <c:pt idx="1031">
                  <c:v>0.13824000000000003</c:v>
                </c:pt>
                <c:pt idx="1032">
                  <c:v>0.1376400000000001</c:v>
                </c:pt>
                <c:pt idx="1033">
                  <c:v>0.13994999999999991</c:v>
                </c:pt>
                <c:pt idx="1034">
                  <c:v>0.14124000000000003</c:v>
                </c:pt>
                <c:pt idx="1035">
                  <c:v>0.14088000000000001</c:v>
                </c:pt>
                <c:pt idx="1036">
                  <c:v>0.14205000000000001</c:v>
                </c:pt>
                <c:pt idx="1037">
                  <c:v>0.14363999999999977</c:v>
                </c:pt>
                <c:pt idx="1038">
                  <c:v>0.14460000000000006</c:v>
                </c:pt>
                <c:pt idx="1039">
                  <c:v>0.14454</c:v>
                </c:pt>
                <c:pt idx="1040">
                  <c:v>0.14594999999999991</c:v>
                </c:pt>
                <c:pt idx="1041">
                  <c:v>0.14694000000000007</c:v>
                </c:pt>
                <c:pt idx="1042">
                  <c:v>0.14832000000000012</c:v>
                </c:pt>
                <c:pt idx="1043">
                  <c:v>0.14856000000000003</c:v>
                </c:pt>
                <c:pt idx="1044">
                  <c:v>0.15015000000000012</c:v>
                </c:pt>
                <c:pt idx="1045">
                  <c:v>0.15053999999999967</c:v>
                </c:pt>
                <c:pt idx="1046">
                  <c:v>0.15203999999999984</c:v>
                </c:pt>
                <c:pt idx="1047">
                  <c:v>0.15171000000000001</c:v>
                </c:pt>
                <c:pt idx="1048">
                  <c:v>0.15296999999999994</c:v>
                </c:pt>
                <c:pt idx="1049">
                  <c:v>0.1530600000000002</c:v>
                </c:pt>
                <c:pt idx="1050">
                  <c:v>0.15317999999999998</c:v>
                </c:pt>
                <c:pt idx="1051">
                  <c:v>0.15398999999999996</c:v>
                </c:pt>
                <c:pt idx="1052">
                  <c:v>0.15474000000000021</c:v>
                </c:pt>
                <c:pt idx="1053">
                  <c:v>0.15627000000000024</c:v>
                </c:pt>
                <c:pt idx="1054">
                  <c:v>0.15687000000000018</c:v>
                </c:pt>
                <c:pt idx="1055">
                  <c:v>0.15722999999999987</c:v>
                </c:pt>
                <c:pt idx="1056">
                  <c:v>0.15819000000000016</c:v>
                </c:pt>
                <c:pt idx="1057">
                  <c:v>0.15828000000000009</c:v>
                </c:pt>
                <c:pt idx="1058">
                  <c:v>0.15837000000000001</c:v>
                </c:pt>
                <c:pt idx="1059">
                  <c:v>0.15894000000000008</c:v>
                </c:pt>
                <c:pt idx="1060">
                  <c:v>0.15975000000000006</c:v>
                </c:pt>
                <c:pt idx="1061">
                  <c:v>0.16043999999999992</c:v>
                </c:pt>
                <c:pt idx="1062">
                  <c:v>0.1599600000000001</c:v>
                </c:pt>
                <c:pt idx="1063">
                  <c:v>0.1606200000000001</c:v>
                </c:pt>
                <c:pt idx="1064">
                  <c:v>0.16181999999999996</c:v>
                </c:pt>
                <c:pt idx="1065">
                  <c:v>0.1620600000000002</c:v>
                </c:pt>
                <c:pt idx="1066">
                  <c:v>0.1617900000000001</c:v>
                </c:pt>
                <c:pt idx="1067">
                  <c:v>0.16166999999999998</c:v>
                </c:pt>
                <c:pt idx="1068">
                  <c:v>0.16134000000000015</c:v>
                </c:pt>
                <c:pt idx="1069">
                  <c:v>0.16127999999999976</c:v>
                </c:pt>
                <c:pt idx="1070">
                  <c:v>0.16154999999999986</c:v>
                </c:pt>
                <c:pt idx="1071">
                  <c:v>0.16200000000000014</c:v>
                </c:pt>
                <c:pt idx="1072">
                  <c:v>0.16301999999999983</c:v>
                </c:pt>
                <c:pt idx="1073">
                  <c:v>0.16347000000000012</c:v>
                </c:pt>
                <c:pt idx="1074">
                  <c:v>0.16386000000000001</c:v>
                </c:pt>
                <c:pt idx="1075">
                  <c:v>0.16400999999999999</c:v>
                </c:pt>
                <c:pt idx="1076">
                  <c:v>0.16460999999999992</c:v>
                </c:pt>
                <c:pt idx="1077">
                  <c:v>0.16515000000000013</c:v>
                </c:pt>
                <c:pt idx="1078">
                  <c:v>0.16505999999999987</c:v>
                </c:pt>
                <c:pt idx="1079">
                  <c:v>0.16569</c:v>
                </c:pt>
                <c:pt idx="1080">
                  <c:v>0.1663199999999998</c:v>
                </c:pt>
                <c:pt idx="1081">
                  <c:v>0.16652999999999984</c:v>
                </c:pt>
                <c:pt idx="1082">
                  <c:v>0.1684500000000001</c:v>
                </c:pt>
                <c:pt idx="1083">
                  <c:v>0.16826999999999992</c:v>
                </c:pt>
                <c:pt idx="1084">
                  <c:v>0.16808999999999974</c:v>
                </c:pt>
                <c:pt idx="1085">
                  <c:v>0.16835999999999984</c:v>
                </c:pt>
                <c:pt idx="1086">
                  <c:v>0.16847999999999996</c:v>
                </c:pt>
                <c:pt idx="1087">
                  <c:v>0.16998000000000013</c:v>
                </c:pt>
                <c:pt idx="1088">
                  <c:v>0.17039999999999988</c:v>
                </c:pt>
                <c:pt idx="1089">
                  <c:v>0.17088000000000003</c:v>
                </c:pt>
                <c:pt idx="1090">
                  <c:v>0.17178000000000027</c:v>
                </c:pt>
                <c:pt idx="1091">
                  <c:v>0.17169000000000001</c:v>
                </c:pt>
                <c:pt idx="1092">
                  <c:v>0.17226000000000008</c:v>
                </c:pt>
                <c:pt idx="1093">
                  <c:v>0.17361000000000026</c:v>
                </c:pt>
                <c:pt idx="1094">
                  <c:v>0.17322000000000004</c:v>
                </c:pt>
                <c:pt idx="1095">
                  <c:v>0.17343000000000008</c:v>
                </c:pt>
                <c:pt idx="1096">
                  <c:v>0.17424000000000006</c:v>
                </c:pt>
                <c:pt idx="1097">
                  <c:v>0.17484</c:v>
                </c:pt>
                <c:pt idx="1098">
                  <c:v>0.17462999999999995</c:v>
                </c:pt>
                <c:pt idx="1099">
                  <c:v>0.17457000000000022</c:v>
                </c:pt>
                <c:pt idx="1100">
                  <c:v>0.17469000000000001</c:v>
                </c:pt>
                <c:pt idx="1101">
                  <c:v>0.17478000000000027</c:v>
                </c:pt>
                <c:pt idx="1102">
                  <c:v>0.17532000000000014</c:v>
                </c:pt>
                <c:pt idx="1103">
                  <c:v>0.17411999999999994</c:v>
                </c:pt>
                <c:pt idx="1104">
                  <c:v>0.17411999999999994</c:v>
                </c:pt>
                <c:pt idx="1105">
                  <c:v>0.1739099999999999</c:v>
                </c:pt>
                <c:pt idx="1106">
                  <c:v>0.17403000000000002</c:v>
                </c:pt>
                <c:pt idx="1107">
                  <c:v>0.17352000000000001</c:v>
                </c:pt>
                <c:pt idx="1108">
                  <c:v>0.17400000000000015</c:v>
                </c:pt>
                <c:pt idx="1109">
                  <c:v>0.17462999999999995</c:v>
                </c:pt>
                <c:pt idx="1110">
                  <c:v>0.17553000000000019</c:v>
                </c:pt>
                <c:pt idx="1111">
                  <c:v>0.17394000000000009</c:v>
                </c:pt>
                <c:pt idx="1112">
                  <c:v>0.17279999999999995</c:v>
                </c:pt>
                <c:pt idx="1113">
                  <c:v>0.17304000000000019</c:v>
                </c:pt>
                <c:pt idx="1114">
                  <c:v>0.17309999999999992</c:v>
                </c:pt>
                <c:pt idx="1115">
                  <c:v>0.17252999999999985</c:v>
                </c:pt>
                <c:pt idx="1116">
                  <c:v>0.17196000000000011</c:v>
                </c:pt>
                <c:pt idx="1117">
                  <c:v>0.17159999999999975</c:v>
                </c:pt>
                <c:pt idx="1118">
                  <c:v>0.16995000000000027</c:v>
                </c:pt>
                <c:pt idx="1119">
                  <c:v>0.16943999999999992</c:v>
                </c:pt>
                <c:pt idx="1120">
                  <c:v>0.16719000000000017</c:v>
                </c:pt>
                <c:pt idx="1121">
                  <c:v>0.1654199999999999</c:v>
                </c:pt>
                <c:pt idx="1122">
                  <c:v>0.16203000000000001</c:v>
                </c:pt>
                <c:pt idx="1123">
                  <c:v>0.15800999999999998</c:v>
                </c:pt>
                <c:pt idx="1124">
                  <c:v>0.15543000000000007</c:v>
                </c:pt>
                <c:pt idx="1125">
                  <c:v>0.15413999999999994</c:v>
                </c:pt>
                <c:pt idx="1126">
                  <c:v>0.15158999999999989</c:v>
                </c:pt>
                <c:pt idx="1127">
                  <c:v>0.14876999999999974</c:v>
                </c:pt>
                <c:pt idx="1128">
                  <c:v>0.14637</c:v>
                </c:pt>
                <c:pt idx="1129">
                  <c:v>0.14417999999999997</c:v>
                </c:pt>
                <c:pt idx="1130">
                  <c:v>0.14213999999999993</c:v>
                </c:pt>
                <c:pt idx="1131">
                  <c:v>0.13934999999999997</c:v>
                </c:pt>
                <c:pt idx="1132">
                  <c:v>0.13632000000000011</c:v>
                </c:pt>
                <c:pt idx="1133">
                  <c:v>0.13143000000000005</c:v>
                </c:pt>
                <c:pt idx="1134">
                  <c:v>0.13191000000000019</c:v>
                </c:pt>
                <c:pt idx="1135">
                  <c:v>0.13022999999999985</c:v>
                </c:pt>
                <c:pt idx="1136">
                  <c:v>0.12840000000000018</c:v>
                </c:pt>
                <c:pt idx="1137">
                  <c:v>0.12708000000000019</c:v>
                </c:pt>
                <c:pt idx="1138">
                  <c:v>0.12839999999999985</c:v>
                </c:pt>
                <c:pt idx="1139">
                  <c:v>0.12839999999999985</c:v>
                </c:pt>
                <c:pt idx="1140">
                  <c:v>0.12824999999999986</c:v>
                </c:pt>
                <c:pt idx="1141">
                  <c:v>0.12869999999999981</c:v>
                </c:pt>
                <c:pt idx="1142">
                  <c:v>0.12939000000000001</c:v>
                </c:pt>
                <c:pt idx="1143">
                  <c:v>0.13173000000000001</c:v>
                </c:pt>
                <c:pt idx="1144">
                  <c:v>0.13266000000000011</c:v>
                </c:pt>
                <c:pt idx="1145">
                  <c:v>0.13364999999999994</c:v>
                </c:pt>
                <c:pt idx="1146">
                  <c:v>0.13583999999999996</c:v>
                </c:pt>
                <c:pt idx="1147">
                  <c:v>0.13856999999999986</c:v>
                </c:pt>
                <c:pt idx="1148">
                  <c:v>0.14034000000000013</c:v>
                </c:pt>
                <c:pt idx="1149">
                  <c:v>0.14288999999999985</c:v>
                </c:pt>
                <c:pt idx="1150">
                  <c:v>0.14445000000000008</c:v>
                </c:pt>
                <c:pt idx="1151">
                  <c:v>0.14592000000000005</c:v>
                </c:pt>
                <c:pt idx="1152">
                  <c:v>0.1472399999999997</c:v>
                </c:pt>
                <c:pt idx="1153">
                  <c:v>0.14988000000000001</c:v>
                </c:pt>
                <c:pt idx="1154">
                  <c:v>0.15065999999999979</c:v>
                </c:pt>
                <c:pt idx="1155">
                  <c:v>0.15218999999999983</c:v>
                </c:pt>
                <c:pt idx="1156">
                  <c:v>0.15462000000000009</c:v>
                </c:pt>
                <c:pt idx="1157">
                  <c:v>0.15417000000000014</c:v>
                </c:pt>
                <c:pt idx="1158">
                  <c:v>0.15569999999999984</c:v>
                </c:pt>
                <c:pt idx="1159">
                  <c:v>0.1572300000000002</c:v>
                </c:pt>
                <c:pt idx="1160">
                  <c:v>0.15794999999999992</c:v>
                </c:pt>
                <c:pt idx="1161">
                  <c:v>0.15860999999999992</c:v>
                </c:pt>
                <c:pt idx="1162">
                  <c:v>0.15944999999999976</c:v>
                </c:pt>
                <c:pt idx="1163">
                  <c:v>0.15962999999999994</c:v>
                </c:pt>
                <c:pt idx="1164">
                  <c:v>0.16083000000000014</c:v>
                </c:pt>
                <c:pt idx="1165">
                  <c:v>0.16190999999999989</c:v>
                </c:pt>
                <c:pt idx="1166">
                  <c:v>0.16043999999999992</c:v>
                </c:pt>
                <c:pt idx="1167">
                  <c:v>0.16137000000000001</c:v>
                </c:pt>
                <c:pt idx="1168">
                  <c:v>0.1608900000000002</c:v>
                </c:pt>
                <c:pt idx="1169">
                  <c:v>0.16119000000000017</c:v>
                </c:pt>
                <c:pt idx="1170">
                  <c:v>0.16046999999999978</c:v>
                </c:pt>
                <c:pt idx="1171">
                  <c:v>0.16199999999999981</c:v>
                </c:pt>
                <c:pt idx="1172">
                  <c:v>0.16323000000000021</c:v>
                </c:pt>
                <c:pt idx="1173">
                  <c:v>0.16307999999999989</c:v>
                </c:pt>
                <c:pt idx="1174">
                  <c:v>0.16283999999999998</c:v>
                </c:pt>
                <c:pt idx="1175">
                  <c:v>0.16443000000000008</c:v>
                </c:pt>
                <c:pt idx="1176">
                  <c:v>0.16473000000000004</c:v>
                </c:pt>
                <c:pt idx="1177">
                  <c:v>0.16566000000000014</c:v>
                </c:pt>
                <c:pt idx="1178">
                  <c:v>0.16535999999999984</c:v>
                </c:pt>
                <c:pt idx="1179">
                  <c:v>0.16715999999999998</c:v>
                </c:pt>
                <c:pt idx="1180">
                  <c:v>0.16839000000000004</c:v>
                </c:pt>
                <c:pt idx="1181">
                  <c:v>0.16871999999999987</c:v>
                </c:pt>
                <c:pt idx="1182">
                  <c:v>0.16877999999999993</c:v>
                </c:pt>
                <c:pt idx="1183">
                  <c:v>0.17054999999999987</c:v>
                </c:pt>
                <c:pt idx="1184">
                  <c:v>0.16982999999999981</c:v>
                </c:pt>
                <c:pt idx="1185">
                  <c:v>0.16949999999999998</c:v>
                </c:pt>
                <c:pt idx="1186">
                  <c:v>0.16905000000000003</c:v>
                </c:pt>
                <c:pt idx="1187">
                  <c:v>0.16886999999999985</c:v>
                </c:pt>
                <c:pt idx="1188">
                  <c:v>0.16832999999999998</c:v>
                </c:pt>
                <c:pt idx="1189">
                  <c:v>0.16826999999999992</c:v>
                </c:pt>
                <c:pt idx="1190">
                  <c:v>0.16737000000000002</c:v>
                </c:pt>
                <c:pt idx="1191">
                  <c:v>0.16805999999999988</c:v>
                </c:pt>
                <c:pt idx="1192">
                  <c:v>0.16749000000000014</c:v>
                </c:pt>
                <c:pt idx="1193">
                  <c:v>0.16749000000000014</c:v>
                </c:pt>
                <c:pt idx="1194">
                  <c:v>0.16875000000000007</c:v>
                </c:pt>
                <c:pt idx="1195">
                  <c:v>0.16766999999999999</c:v>
                </c:pt>
                <c:pt idx="1196">
                  <c:v>0.16829999999999978</c:v>
                </c:pt>
                <c:pt idx="1197">
                  <c:v>0.17004000000000019</c:v>
                </c:pt>
                <c:pt idx="1198">
                  <c:v>0.16952999999999985</c:v>
                </c:pt>
                <c:pt idx="1199">
                  <c:v>0.17015999999999998</c:v>
                </c:pt>
                <c:pt idx="1200">
                  <c:v>0.16952999999999985</c:v>
                </c:pt>
                <c:pt idx="1201">
                  <c:v>0.16979999999999995</c:v>
                </c:pt>
                <c:pt idx="1202">
                  <c:v>0.16959000000000024</c:v>
                </c:pt>
                <c:pt idx="1203">
                  <c:v>0.17007000000000005</c:v>
                </c:pt>
                <c:pt idx="1204">
                  <c:v>0.16869000000000001</c:v>
                </c:pt>
                <c:pt idx="1205">
                  <c:v>0.16877999999999993</c:v>
                </c:pt>
                <c:pt idx="1206">
                  <c:v>0.16884000000000032</c:v>
                </c:pt>
                <c:pt idx="1207">
                  <c:v>0.16949999999999998</c:v>
                </c:pt>
                <c:pt idx="1208">
                  <c:v>0.16811999999999994</c:v>
                </c:pt>
                <c:pt idx="1209">
                  <c:v>0.16739999999999988</c:v>
                </c:pt>
                <c:pt idx="1210">
                  <c:v>0.16703999999999986</c:v>
                </c:pt>
                <c:pt idx="1211">
                  <c:v>0.16800000000000015</c:v>
                </c:pt>
                <c:pt idx="1212">
                  <c:v>0.16671000000000002</c:v>
                </c:pt>
                <c:pt idx="1213">
                  <c:v>0.16686000000000001</c:v>
                </c:pt>
                <c:pt idx="1214">
                  <c:v>0.16674000000000022</c:v>
                </c:pt>
                <c:pt idx="1215">
                  <c:v>0.16776000000000024</c:v>
                </c:pt>
                <c:pt idx="1216">
                  <c:v>0.16715999999999998</c:v>
                </c:pt>
                <c:pt idx="1217">
                  <c:v>0.16661999999999977</c:v>
                </c:pt>
                <c:pt idx="1218">
                  <c:v>0.16713000000000011</c:v>
                </c:pt>
                <c:pt idx="1219">
                  <c:v>0.1654500000000001</c:v>
                </c:pt>
                <c:pt idx="1220">
                  <c:v>0.16419000000000017</c:v>
                </c:pt>
                <c:pt idx="1221">
                  <c:v>0.16415999999999997</c:v>
                </c:pt>
                <c:pt idx="1222">
                  <c:v>0.16311000000000009</c:v>
                </c:pt>
                <c:pt idx="1223">
                  <c:v>0.16128000000000009</c:v>
                </c:pt>
                <c:pt idx="1224">
                  <c:v>0.16134000000000015</c:v>
                </c:pt>
                <c:pt idx="1225">
                  <c:v>0.16119000000000017</c:v>
                </c:pt>
                <c:pt idx="1226">
                  <c:v>0.16040999999999972</c:v>
                </c:pt>
                <c:pt idx="1227">
                  <c:v>0.15899999999999981</c:v>
                </c:pt>
                <c:pt idx="1228">
                  <c:v>0.15890999999999988</c:v>
                </c:pt>
                <c:pt idx="1229">
                  <c:v>0.15803999999999985</c:v>
                </c:pt>
                <c:pt idx="1230">
                  <c:v>0.15783000000000014</c:v>
                </c:pt>
                <c:pt idx="1231">
                  <c:v>0.15626999999999991</c:v>
                </c:pt>
                <c:pt idx="1232">
                  <c:v>0.15527999999999975</c:v>
                </c:pt>
                <c:pt idx="1233">
                  <c:v>0.15515999999999996</c:v>
                </c:pt>
                <c:pt idx="1234">
                  <c:v>0.15345000000000009</c:v>
                </c:pt>
                <c:pt idx="1235">
                  <c:v>0.15375000000000005</c:v>
                </c:pt>
                <c:pt idx="1236">
                  <c:v>0.15471000000000001</c:v>
                </c:pt>
                <c:pt idx="1237">
                  <c:v>0.15471000000000001</c:v>
                </c:pt>
                <c:pt idx="1238">
                  <c:v>0.15431999999999979</c:v>
                </c:pt>
                <c:pt idx="1239">
                  <c:v>0.15537000000000001</c:v>
                </c:pt>
                <c:pt idx="1240">
                  <c:v>0.15564000000000011</c:v>
                </c:pt>
                <c:pt idx="1241">
                  <c:v>0.15645000000000009</c:v>
                </c:pt>
                <c:pt idx="1242">
                  <c:v>0.15720000000000001</c:v>
                </c:pt>
                <c:pt idx="1243">
                  <c:v>0.15954000000000002</c:v>
                </c:pt>
                <c:pt idx="1244">
                  <c:v>0.16128000000000009</c:v>
                </c:pt>
                <c:pt idx="1245">
                  <c:v>0.16262999999999994</c:v>
                </c:pt>
                <c:pt idx="1246">
                  <c:v>0.16298999999999997</c:v>
                </c:pt>
                <c:pt idx="1247">
                  <c:v>0.16422000000000003</c:v>
                </c:pt>
                <c:pt idx="1248">
                  <c:v>0.16443000000000008</c:v>
                </c:pt>
                <c:pt idx="1249">
                  <c:v>0.16535999999999984</c:v>
                </c:pt>
                <c:pt idx="1250">
                  <c:v>0.16583999999999999</c:v>
                </c:pt>
                <c:pt idx="1251">
                  <c:v>0.16613999999999995</c:v>
                </c:pt>
                <c:pt idx="1252">
                  <c:v>0.16515000000000013</c:v>
                </c:pt>
                <c:pt idx="1253">
                  <c:v>0.16532999999999998</c:v>
                </c:pt>
                <c:pt idx="1254">
                  <c:v>0.16617000000000015</c:v>
                </c:pt>
                <c:pt idx="1255">
                  <c:v>0.16653000000000018</c:v>
                </c:pt>
                <c:pt idx="1256">
                  <c:v>0.16758000000000006</c:v>
                </c:pt>
                <c:pt idx="1257">
                  <c:v>0.16593000000000024</c:v>
                </c:pt>
                <c:pt idx="1258">
                  <c:v>0.16671000000000002</c:v>
                </c:pt>
                <c:pt idx="1259">
                  <c:v>0.16683000000000014</c:v>
                </c:pt>
                <c:pt idx="1260">
                  <c:v>0.16674000000000022</c:v>
                </c:pt>
                <c:pt idx="1261">
                  <c:v>0.16509000000000007</c:v>
                </c:pt>
                <c:pt idx="1262">
                  <c:v>0.16580999999999979</c:v>
                </c:pt>
                <c:pt idx="1263">
                  <c:v>0.16488000000000003</c:v>
                </c:pt>
                <c:pt idx="1264">
                  <c:v>0.16326000000000007</c:v>
                </c:pt>
                <c:pt idx="1265">
                  <c:v>0.1627200000000002</c:v>
                </c:pt>
                <c:pt idx="1266">
                  <c:v>0.16211999999999993</c:v>
                </c:pt>
                <c:pt idx="1267">
                  <c:v>0.16173000000000004</c:v>
                </c:pt>
                <c:pt idx="1268">
                  <c:v>0.16079999999999994</c:v>
                </c:pt>
                <c:pt idx="1269">
                  <c:v>0.15969</c:v>
                </c:pt>
                <c:pt idx="1270">
                  <c:v>0.15854999999999986</c:v>
                </c:pt>
                <c:pt idx="1271">
                  <c:v>0.15837000000000001</c:v>
                </c:pt>
                <c:pt idx="1272">
                  <c:v>0.15896999999999994</c:v>
                </c:pt>
                <c:pt idx="1273">
                  <c:v>0.15732000000000013</c:v>
                </c:pt>
                <c:pt idx="1274">
                  <c:v>0.15675000000000006</c:v>
                </c:pt>
                <c:pt idx="1275">
                  <c:v>0.1569600000000001</c:v>
                </c:pt>
                <c:pt idx="1276">
                  <c:v>0.15683999999999998</c:v>
                </c:pt>
                <c:pt idx="1277">
                  <c:v>0.15488999999999986</c:v>
                </c:pt>
                <c:pt idx="1278">
                  <c:v>0.15233999999999981</c:v>
                </c:pt>
                <c:pt idx="1279">
                  <c:v>0.15266999999999997</c:v>
                </c:pt>
                <c:pt idx="1280">
                  <c:v>0.15362999999999993</c:v>
                </c:pt>
                <c:pt idx="1281">
                  <c:v>0.15111000000000008</c:v>
                </c:pt>
                <c:pt idx="1282">
                  <c:v>0.15128999999999992</c:v>
                </c:pt>
                <c:pt idx="1283">
                  <c:v>0.14943000000000006</c:v>
                </c:pt>
                <c:pt idx="1284">
                  <c:v>0.14747999999999994</c:v>
                </c:pt>
                <c:pt idx="1285">
                  <c:v>0.14714999999999978</c:v>
                </c:pt>
                <c:pt idx="1286">
                  <c:v>0.14556000000000002</c:v>
                </c:pt>
                <c:pt idx="1287">
                  <c:v>0.14534999999999998</c:v>
                </c:pt>
                <c:pt idx="1288">
                  <c:v>0.14582999999999979</c:v>
                </c:pt>
                <c:pt idx="1289">
                  <c:v>0.14522999999999986</c:v>
                </c:pt>
                <c:pt idx="1290">
                  <c:v>0.14541000000000004</c:v>
                </c:pt>
                <c:pt idx="1291">
                  <c:v>0.14573999999999987</c:v>
                </c:pt>
                <c:pt idx="1292">
                  <c:v>0.14538000000000018</c:v>
                </c:pt>
                <c:pt idx="1293">
                  <c:v>0.14673000000000003</c:v>
                </c:pt>
                <c:pt idx="1294">
                  <c:v>0.14700000000000013</c:v>
                </c:pt>
                <c:pt idx="1295">
                  <c:v>0.14708999999999972</c:v>
                </c:pt>
                <c:pt idx="1296">
                  <c:v>0.14732999999999996</c:v>
                </c:pt>
                <c:pt idx="1297">
                  <c:v>0.14892000000000005</c:v>
                </c:pt>
                <c:pt idx="1298">
                  <c:v>0.14783999999999997</c:v>
                </c:pt>
                <c:pt idx="1299">
                  <c:v>0.14894999999999992</c:v>
                </c:pt>
                <c:pt idx="1300">
                  <c:v>0.15060000000000007</c:v>
                </c:pt>
                <c:pt idx="1301">
                  <c:v>0.15141000000000004</c:v>
                </c:pt>
                <c:pt idx="1302">
                  <c:v>0.15215999999999996</c:v>
                </c:pt>
                <c:pt idx="1303">
                  <c:v>0.15224999999999989</c:v>
                </c:pt>
                <c:pt idx="1304">
                  <c:v>0.15305999999999986</c:v>
                </c:pt>
                <c:pt idx="1305">
                  <c:v>0.15141000000000004</c:v>
                </c:pt>
                <c:pt idx="1306">
                  <c:v>0.1520999999999999</c:v>
                </c:pt>
                <c:pt idx="1307">
                  <c:v>0.15149999999999997</c:v>
                </c:pt>
                <c:pt idx="1308">
                  <c:v>0.15024000000000004</c:v>
                </c:pt>
                <c:pt idx="1309">
                  <c:v>0.15051000000000014</c:v>
                </c:pt>
                <c:pt idx="1310">
                  <c:v>0.15039000000000002</c:v>
                </c:pt>
                <c:pt idx="1311">
                  <c:v>0.14969999999999983</c:v>
                </c:pt>
                <c:pt idx="1312">
                  <c:v>0.14787000000000017</c:v>
                </c:pt>
                <c:pt idx="1313">
                  <c:v>0.14712000000000025</c:v>
                </c:pt>
                <c:pt idx="1314">
                  <c:v>0.14577000000000007</c:v>
                </c:pt>
                <c:pt idx="1315">
                  <c:v>0.14549999999999996</c:v>
                </c:pt>
                <c:pt idx="1316">
                  <c:v>0.14424000000000003</c:v>
                </c:pt>
                <c:pt idx="1317">
                  <c:v>0.14397000000000026</c:v>
                </c:pt>
                <c:pt idx="1318">
                  <c:v>0.14343000000000006</c:v>
                </c:pt>
                <c:pt idx="1319">
                  <c:v>0.14228999999999992</c:v>
                </c:pt>
                <c:pt idx="1320">
                  <c:v>0.14276999999999973</c:v>
                </c:pt>
                <c:pt idx="1321">
                  <c:v>0.14345999999999992</c:v>
                </c:pt>
                <c:pt idx="1322">
                  <c:v>0.14199000000000028</c:v>
                </c:pt>
                <c:pt idx="1323">
                  <c:v>0.14208000000000021</c:v>
                </c:pt>
                <c:pt idx="1324">
                  <c:v>0.14100000000000013</c:v>
                </c:pt>
                <c:pt idx="1325">
                  <c:v>0.14226000000000005</c:v>
                </c:pt>
                <c:pt idx="1326">
                  <c:v>0.14193000000000022</c:v>
                </c:pt>
                <c:pt idx="1327">
                  <c:v>0.14117999999999997</c:v>
                </c:pt>
                <c:pt idx="1328">
                  <c:v>0.14256000000000002</c:v>
                </c:pt>
                <c:pt idx="1329">
                  <c:v>0.14099999999999979</c:v>
                </c:pt>
                <c:pt idx="1330">
                  <c:v>0.14066999999999996</c:v>
                </c:pt>
                <c:pt idx="1331">
                  <c:v>0.14105999999999985</c:v>
                </c:pt>
                <c:pt idx="1332">
                  <c:v>0.14202000000000015</c:v>
                </c:pt>
                <c:pt idx="1333">
                  <c:v>0.14196000000000009</c:v>
                </c:pt>
                <c:pt idx="1334">
                  <c:v>0.14186999999999983</c:v>
                </c:pt>
                <c:pt idx="1335">
                  <c:v>0.14267999999999981</c:v>
                </c:pt>
                <c:pt idx="1336">
                  <c:v>0.1424700000000001</c:v>
                </c:pt>
                <c:pt idx="1337">
                  <c:v>0.14292000000000005</c:v>
                </c:pt>
                <c:pt idx="1338">
                  <c:v>0.14349000000000012</c:v>
                </c:pt>
                <c:pt idx="1339">
                  <c:v>0.1436400000000001</c:v>
                </c:pt>
                <c:pt idx="1340">
                  <c:v>0.14373000000000002</c:v>
                </c:pt>
                <c:pt idx="1341">
                  <c:v>0.14372999999999969</c:v>
                </c:pt>
                <c:pt idx="1342">
                  <c:v>0.14439000000000002</c:v>
                </c:pt>
                <c:pt idx="1343">
                  <c:v>0.14651999999999998</c:v>
                </c:pt>
                <c:pt idx="1344">
                  <c:v>0.14747999999999994</c:v>
                </c:pt>
                <c:pt idx="1345">
                  <c:v>0.14801999999999982</c:v>
                </c:pt>
                <c:pt idx="1346">
                  <c:v>0.14888999999999986</c:v>
                </c:pt>
                <c:pt idx="1347">
                  <c:v>0.14796000000000009</c:v>
                </c:pt>
                <c:pt idx="1348">
                  <c:v>0.14702999999999999</c:v>
                </c:pt>
                <c:pt idx="1349">
                  <c:v>0.14868000000000015</c:v>
                </c:pt>
                <c:pt idx="1350">
                  <c:v>0.15018000000000031</c:v>
                </c:pt>
                <c:pt idx="1351">
                  <c:v>0.14892000000000005</c:v>
                </c:pt>
                <c:pt idx="1352">
                  <c:v>0.15051000000000014</c:v>
                </c:pt>
                <c:pt idx="1353">
                  <c:v>0.15012000000000025</c:v>
                </c:pt>
                <c:pt idx="1354">
                  <c:v>0.15098999999999996</c:v>
                </c:pt>
                <c:pt idx="1355">
                  <c:v>0.15024000000000004</c:v>
                </c:pt>
                <c:pt idx="1356">
                  <c:v>0.14945999999999993</c:v>
                </c:pt>
                <c:pt idx="1357">
                  <c:v>0.15167999999999981</c:v>
                </c:pt>
                <c:pt idx="1358">
                  <c:v>0.15077999999999991</c:v>
                </c:pt>
                <c:pt idx="1359">
                  <c:v>0.15288000000000002</c:v>
                </c:pt>
                <c:pt idx="1360">
                  <c:v>0.15296999999999994</c:v>
                </c:pt>
                <c:pt idx="1361">
                  <c:v>0.15362999999999993</c:v>
                </c:pt>
                <c:pt idx="1362">
                  <c:v>0.15555000000000019</c:v>
                </c:pt>
                <c:pt idx="1363">
                  <c:v>0.15480000000000027</c:v>
                </c:pt>
                <c:pt idx="1364">
                  <c:v>0.15632999999999997</c:v>
                </c:pt>
                <c:pt idx="1365">
                  <c:v>0.1578299999999998</c:v>
                </c:pt>
                <c:pt idx="1366">
                  <c:v>0.15804000000000018</c:v>
                </c:pt>
                <c:pt idx="1367">
                  <c:v>0.15839999999999987</c:v>
                </c:pt>
                <c:pt idx="1368">
                  <c:v>0.16071000000000002</c:v>
                </c:pt>
                <c:pt idx="1369">
                  <c:v>0.16067999999999982</c:v>
                </c:pt>
                <c:pt idx="1370">
                  <c:v>0.16352999999999984</c:v>
                </c:pt>
                <c:pt idx="1371">
                  <c:v>0.1644899999999998</c:v>
                </c:pt>
                <c:pt idx="1372">
                  <c:v>0.16367999999999983</c:v>
                </c:pt>
                <c:pt idx="1373">
                  <c:v>0.16590000000000005</c:v>
                </c:pt>
                <c:pt idx="1374">
                  <c:v>0.16608000000000023</c:v>
                </c:pt>
                <c:pt idx="1375">
                  <c:v>0.16748999999999981</c:v>
                </c:pt>
                <c:pt idx="1376">
                  <c:v>0.16766999999999999</c:v>
                </c:pt>
                <c:pt idx="1377">
                  <c:v>0.1693800000000002</c:v>
                </c:pt>
                <c:pt idx="1378">
                  <c:v>0.16992000000000007</c:v>
                </c:pt>
                <c:pt idx="1379">
                  <c:v>0.16944000000000026</c:v>
                </c:pt>
                <c:pt idx="1380">
                  <c:v>0.17120999999999986</c:v>
                </c:pt>
                <c:pt idx="1381">
                  <c:v>0.17264999999999997</c:v>
                </c:pt>
                <c:pt idx="1382">
                  <c:v>0.17426999999999992</c:v>
                </c:pt>
                <c:pt idx="1383">
                  <c:v>0.17594999999999994</c:v>
                </c:pt>
                <c:pt idx="1384">
                  <c:v>0.17681999999999998</c:v>
                </c:pt>
                <c:pt idx="1385">
                  <c:v>0.17871000000000004</c:v>
                </c:pt>
                <c:pt idx="1386">
                  <c:v>0.17949000000000015</c:v>
                </c:pt>
                <c:pt idx="1387">
                  <c:v>0.1808099999999998</c:v>
                </c:pt>
                <c:pt idx="1388">
                  <c:v>0.18113999999999997</c:v>
                </c:pt>
                <c:pt idx="1389">
                  <c:v>0.18365999999999982</c:v>
                </c:pt>
                <c:pt idx="1390">
                  <c:v>0.18603000000000003</c:v>
                </c:pt>
                <c:pt idx="1391">
                  <c:v>0.1865699999999999</c:v>
                </c:pt>
                <c:pt idx="1392">
                  <c:v>0.18900000000000017</c:v>
                </c:pt>
                <c:pt idx="1393">
                  <c:v>0.1905300000000002</c:v>
                </c:pt>
                <c:pt idx="1394">
                  <c:v>0.19028999999999996</c:v>
                </c:pt>
                <c:pt idx="1395">
                  <c:v>0.19496999999999998</c:v>
                </c:pt>
                <c:pt idx="1396">
                  <c:v>0.19977000000000011</c:v>
                </c:pt>
                <c:pt idx="1397">
                  <c:v>0.20100000000000018</c:v>
                </c:pt>
                <c:pt idx="1398">
                  <c:v>0.20415000000000016</c:v>
                </c:pt>
                <c:pt idx="1399">
                  <c:v>0.20660999999999996</c:v>
                </c:pt>
                <c:pt idx="1400">
                  <c:v>0.20811000000000013</c:v>
                </c:pt>
                <c:pt idx="1401">
                  <c:v>0.21038999999999974</c:v>
                </c:pt>
                <c:pt idx="1402">
                  <c:v>0.21162000000000014</c:v>
                </c:pt>
                <c:pt idx="1403">
                  <c:v>0.21479999999999999</c:v>
                </c:pt>
                <c:pt idx="1404">
                  <c:v>0.21771000000000007</c:v>
                </c:pt>
                <c:pt idx="1405">
                  <c:v>0.21860999999999997</c:v>
                </c:pt>
                <c:pt idx="1406">
                  <c:v>0.2219399999999998</c:v>
                </c:pt>
                <c:pt idx="1407">
                  <c:v>0.22401000000000004</c:v>
                </c:pt>
                <c:pt idx="1408">
                  <c:v>0.22464000000000017</c:v>
                </c:pt>
                <c:pt idx="1409">
                  <c:v>0.22605000000000008</c:v>
                </c:pt>
                <c:pt idx="1410">
                  <c:v>0.22628999999999999</c:v>
                </c:pt>
                <c:pt idx="1411">
                  <c:v>0.23054999999999992</c:v>
                </c:pt>
                <c:pt idx="1412">
                  <c:v>0.23243999999999998</c:v>
                </c:pt>
                <c:pt idx="1413">
                  <c:v>0.23444999999999983</c:v>
                </c:pt>
                <c:pt idx="1414">
                  <c:v>0.23550000000000004</c:v>
                </c:pt>
                <c:pt idx="1415">
                  <c:v>0.23697000000000001</c:v>
                </c:pt>
                <c:pt idx="1416">
                  <c:v>0.23718000000000006</c:v>
                </c:pt>
                <c:pt idx="1417">
                  <c:v>0.2380199999999999</c:v>
                </c:pt>
                <c:pt idx="1418">
                  <c:v>0.23703000000000007</c:v>
                </c:pt>
                <c:pt idx="1419">
                  <c:v>0.23777999999999999</c:v>
                </c:pt>
                <c:pt idx="1420">
                  <c:v>0.23822999999999994</c:v>
                </c:pt>
                <c:pt idx="1421">
                  <c:v>0.2398499999999999</c:v>
                </c:pt>
                <c:pt idx="1422">
                  <c:v>0.23958000000000013</c:v>
                </c:pt>
                <c:pt idx="1423">
                  <c:v>0.23937000000000008</c:v>
                </c:pt>
                <c:pt idx="1424">
                  <c:v>0.2403900000000001</c:v>
                </c:pt>
                <c:pt idx="1425">
                  <c:v>0.23856000000000011</c:v>
                </c:pt>
                <c:pt idx="1426">
                  <c:v>0.23975999999999997</c:v>
                </c:pt>
                <c:pt idx="1427">
                  <c:v>0.24057000000000028</c:v>
                </c:pt>
                <c:pt idx="1428">
                  <c:v>0.24083999999999972</c:v>
                </c:pt>
                <c:pt idx="1429">
                  <c:v>0.24231000000000003</c:v>
                </c:pt>
                <c:pt idx="1430">
                  <c:v>0.24297000000000002</c:v>
                </c:pt>
                <c:pt idx="1431">
                  <c:v>0.24299999999999988</c:v>
                </c:pt>
                <c:pt idx="1432">
                  <c:v>0.24396000000000018</c:v>
                </c:pt>
                <c:pt idx="1433">
                  <c:v>0.24641999999999997</c:v>
                </c:pt>
                <c:pt idx="1434">
                  <c:v>0.24620999999999993</c:v>
                </c:pt>
                <c:pt idx="1435">
                  <c:v>0.24848999999999988</c:v>
                </c:pt>
                <c:pt idx="1436">
                  <c:v>0.24960000000000016</c:v>
                </c:pt>
                <c:pt idx="1437">
                  <c:v>0.25230000000000019</c:v>
                </c:pt>
                <c:pt idx="1438">
                  <c:v>0.25352999999999992</c:v>
                </c:pt>
                <c:pt idx="1439">
                  <c:v>0.25680000000000003</c:v>
                </c:pt>
                <c:pt idx="1440">
                  <c:v>0.25941000000000014</c:v>
                </c:pt>
                <c:pt idx="1441">
                  <c:v>0.2603399999999999</c:v>
                </c:pt>
                <c:pt idx="1442">
                  <c:v>0.26499000000000006</c:v>
                </c:pt>
                <c:pt idx="1443">
                  <c:v>0.26810999999999985</c:v>
                </c:pt>
                <c:pt idx="1444">
                  <c:v>0.26957999999999982</c:v>
                </c:pt>
                <c:pt idx="1445">
                  <c:v>0.2725200000000001</c:v>
                </c:pt>
                <c:pt idx="1446">
                  <c:v>0.27597000000000005</c:v>
                </c:pt>
                <c:pt idx="1447">
                  <c:v>0.27707999999999999</c:v>
                </c:pt>
                <c:pt idx="1448">
                  <c:v>0.27980999999999989</c:v>
                </c:pt>
                <c:pt idx="1449">
                  <c:v>0.28235999999999994</c:v>
                </c:pt>
                <c:pt idx="1450">
                  <c:v>0.2839799999999999</c:v>
                </c:pt>
                <c:pt idx="1451">
                  <c:v>0.28478999999999988</c:v>
                </c:pt>
                <c:pt idx="1452">
                  <c:v>0.28802999999999979</c:v>
                </c:pt>
                <c:pt idx="1453">
                  <c:v>0.29244000000000003</c:v>
                </c:pt>
                <c:pt idx="1454">
                  <c:v>0.2930100000000001</c:v>
                </c:pt>
                <c:pt idx="1455">
                  <c:v>0.29684999999999995</c:v>
                </c:pt>
                <c:pt idx="1456">
                  <c:v>0.29901000000000011</c:v>
                </c:pt>
                <c:pt idx="1457">
                  <c:v>0.30248999999999993</c:v>
                </c:pt>
                <c:pt idx="1458">
                  <c:v>0.30284999999999995</c:v>
                </c:pt>
                <c:pt idx="1459">
                  <c:v>0.30744000000000005</c:v>
                </c:pt>
                <c:pt idx="1460">
                  <c:v>0.30923999999999985</c:v>
                </c:pt>
                <c:pt idx="1461">
                  <c:v>0.30893999999999988</c:v>
                </c:pt>
                <c:pt idx="1462">
                  <c:v>0.31137000000000015</c:v>
                </c:pt>
                <c:pt idx="1463">
                  <c:v>0.31301999999999996</c:v>
                </c:pt>
                <c:pt idx="1464">
                  <c:v>0.31437000000000015</c:v>
                </c:pt>
                <c:pt idx="1465">
                  <c:v>0.31542000000000003</c:v>
                </c:pt>
                <c:pt idx="1466">
                  <c:v>0.31769999999999998</c:v>
                </c:pt>
                <c:pt idx="1467">
                  <c:v>0.3181799999999998</c:v>
                </c:pt>
                <c:pt idx="1468">
                  <c:v>0.31746000000000008</c:v>
                </c:pt>
                <c:pt idx="1469">
                  <c:v>0.31914000000000009</c:v>
                </c:pt>
                <c:pt idx="1470">
                  <c:v>0.31914000000000009</c:v>
                </c:pt>
                <c:pt idx="1471">
                  <c:v>0.32018999999999997</c:v>
                </c:pt>
                <c:pt idx="1472">
                  <c:v>0.32082000000000011</c:v>
                </c:pt>
                <c:pt idx="1473">
                  <c:v>0.32102999999999982</c:v>
                </c:pt>
                <c:pt idx="1474">
                  <c:v>0.32150999999999996</c:v>
                </c:pt>
                <c:pt idx="1475">
                  <c:v>0.3226500000000001</c:v>
                </c:pt>
                <c:pt idx="1476">
                  <c:v>0.32486999999999999</c:v>
                </c:pt>
                <c:pt idx="1477">
                  <c:v>0.32840999999999987</c:v>
                </c:pt>
                <c:pt idx="1478">
                  <c:v>0.33042000000000005</c:v>
                </c:pt>
                <c:pt idx="1479">
                  <c:v>0.33191999999999988</c:v>
                </c:pt>
                <c:pt idx="1480">
                  <c:v>0.33206999999999987</c:v>
                </c:pt>
                <c:pt idx="1481">
                  <c:v>0.33416999999999997</c:v>
                </c:pt>
                <c:pt idx="1482">
                  <c:v>0.33450000000000013</c:v>
                </c:pt>
                <c:pt idx="1483">
                  <c:v>0.33719999999999983</c:v>
                </c:pt>
                <c:pt idx="1484">
                  <c:v>0.3387300000000002</c:v>
                </c:pt>
                <c:pt idx="1485">
                  <c:v>0.34005000000000019</c:v>
                </c:pt>
                <c:pt idx="1486">
                  <c:v>0.34008000000000005</c:v>
                </c:pt>
                <c:pt idx="1487">
                  <c:v>0.34082999999999997</c:v>
                </c:pt>
                <c:pt idx="1488">
                  <c:v>0.34314000000000011</c:v>
                </c:pt>
                <c:pt idx="1489">
                  <c:v>0.34331999999999996</c:v>
                </c:pt>
                <c:pt idx="1490">
                  <c:v>0.34455000000000002</c:v>
                </c:pt>
                <c:pt idx="1491">
                  <c:v>0.34316999999999998</c:v>
                </c:pt>
                <c:pt idx="1492">
                  <c:v>0.34182000000000012</c:v>
                </c:pt>
                <c:pt idx="1493">
                  <c:v>0.34208999999999989</c:v>
                </c:pt>
                <c:pt idx="1494">
                  <c:v>0.33917999999999981</c:v>
                </c:pt>
                <c:pt idx="1495">
                  <c:v>0.33767999999999998</c:v>
                </c:pt>
                <c:pt idx="1496">
                  <c:v>0.33816000000000013</c:v>
                </c:pt>
                <c:pt idx="1497">
                  <c:v>0.33939000000000019</c:v>
                </c:pt>
                <c:pt idx="1498">
                  <c:v>0.33903000000000016</c:v>
                </c:pt>
                <c:pt idx="1499">
                  <c:v>0.33962999999999977</c:v>
                </c:pt>
                <c:pt idx="1500">
                  <c:v>0.33899999999999997</c:v>
                </c:pt>
                <c:pt idx="1501">
                  <c:v>0.33914999999999995</c:v>
                </c:pt>
                <c:pt idx="1502">
                  <c:v>0.34059000000000006</c:v>
                </c:pt>
                <c:pt idx="1503">
                  <c:v>0.34412999999999994</c:v>
                </c:pt>
                <c:pt idx="1504">
                  <c:v>0.34548000000000012</c:v>
                </c:pt>
                <c:pt idx="1505">
                  <c:v>0.34650000000000014</c:v>
                </c:pt>
                <c:pt idx="1506">
                  <c:v>0.34698000000000029</c:v>
                </c:pt>
                <c:pt idx="1507">
                  <c:v>0.34799999999999998</c:v>
                </c:pt>
                <c:pt idx="1508">
                  <c:v>0.35010000000000008</c:v>
                </c:pt>
                <c:pt idx="1509">
                  <c:v>0.34850999999999999</c:v>
                </c:pt>
                <c:pt idx="1510">
                  <c:v>0.3505499999999997</c:v>
                </c:pt>
                <c:pt idx="1511">
                  <c:v>0.35274000000000005</c:v>
                </c:pt>
                <c:pt idx="1512">
                  <c:v>0.35540999999999989</c:v>
                </c:pt>
                <c:pt idx="1513">
                  <c:v>0.3543900000000002</c:v>
                </c:pt>
                <c:pt idx="1514">
                  <c:v>0.35342999999999991</c:v>
                </c:pt>
                <c:pt idx="1515">
                  <c:v>0.35616000000000014</c:v>
                </c:pt>
                <c:pt idx="1516">
                  <c:v>0.35604000000000002</c:v>
                </c:pt>
                <c:pt idx="1517">
                  <c:v>0.35823000000000005</c:v>
                </c:pt>
                <c:pt idx="1518">
                  <c:v>0.36</c:v>
                </c:pt>
                <c:pt idx="1519">
                  <c:v>0.35823000000000005</c:v>
                </c:pt>
                <c:pt idx="1520">
                  <c:v>0.35898000000000013</c:v>
                </c:pt>
                <c:pt idx="1521">
                  <c:v>0.35861999999999994</c:v>
                </c:pt>
                <c:pt idx="1522">
                  <c:v>0.35730000000000012</c:v>
                </c:pt>
                <c:pt idx="1523">
                  <c:v>0.35678999999999994</c:v>
                </c:pt>
                <c:pt idx="1524">
                  <c:v>0.35382000000000013</c:v>
                </c:pt>
                <c:pt idx="1525">
                  <c:v>0.35121000000000002</c:v>
                </c:pt>
                <c:pt idx="1526">
                  <c:v>0.35129999999999995</c:v>
                </c:pt>
                <c:pt idx="1527">
                  <c:v>0.35067000000000015</c:v>
                </c:pt>
                <c:pt idx="1528">
                  <c:v>0.35250000000000015</c:v>
                </c:pt>
                <c:pt idx="1529">
                  <c:v>0.35411999999999993</c:v>
                </c:pt>
                <c:pt idx="1530">
                  <c:v>0.35453999999999986</c:v>
                </c:pt>
                <c:pt idx="1531">
                  <c:v>0.3544500000000001</c:v>
                </c:pt>
                <c:pt idx="1532">
                  <c:v>0.35586000000000001</c:v>
                </c:pt>
                <c:pt idx="1533">
                  <c:v>0.35760000000000008</c:v>
                </c:pt>
                <c:pt idx="1534">
                  <c:v>0.35738999999999987</c:v>
                </c:pt>
                <c:pt idx="1535">
                  <c:v>0.35795999999999994</c:v>
                </c:pt>
                <c:pt idx="1536">
                  <c:v>0.36008999999999991</c:v>
                </c:pt>
                <c:pt idx="1537">
                  <c:v>0.36000000000000015</c:v>
                </c:pt>
                <c:pt idx="1538">
                  <c:v>0.36332999999999982</c:v>
                </c:pt>
                <c:pt idx="1539">
                  <c:v>0.36255000000000004</c:v>
                </c:pt>
                <c:pt idx="1540">
                  <c:v>0.36428999999999995</c:v>
                </c:pt>
                <c:pt idx="1541">
                  <c:v>0.3619500000000001</c:v>
                </c:pt>
                <c:pt idx="1542">
                  <c:v>0.36386999999999986</c:v>
                </c:pt>
                <c:pt idx="1543">
                  <c:v>0.36369000000000001</c:v>
                </c:pt>
                <c:pt idx="1544">
                  <c:v>0.36423000000000005</c:v>
                </c:pt>
                <c:pt idx="1545">
                  <c:v>0.36329999999999996</c:v>
                </c:pt>
                <c:pt idx="1546">
                  <c:v>0.36494999999999994</c:v>
                </c:pt>
                <c:pt idx="1547">
                  <c:v>0.36515999999999998</c:v>
                </c:pt>
                <c:pt idx="1548">
                  <c:v>0.36546000000000012</c:v>
                </c:pt>
                <c:pt idx="1549">
                  <c:v>0.36833999999999983</c:v>
                </c:pt>
                <c:pt idx="1550">
                  <c:v>0.36717000000000016</c:v>
                </c:pt>
                <c:pt idx="1551">
                  <c:v>0.36762000000000011</c:v>
                </c:pt>
                <c:pt idx="1552">
                  <c:v>0.37086000000000002</c:v>
                </c:pt>
                <c:pt idx="1553">
                  <c:v>0.37046999999999997</c:v>
                </c:pt>
                <c:pt idx="1554">
                  <c:v>0.37221000000000004</c:v>
                </c:pt>
                <c:pt idx="1555">
                  <c:v>0.37356000000000006</c:v>
                </c:pt>
                <c:pt idx="1556">
                  <c:v>0.37365000000000015</c:v>
                </c:pt>
                <c:pt idx="1557">
                  <c:v>0.37353000000000003</c:v>
                </c:pt>
                <c:pt idx="1558">
                  <c:v>0.37518000000000018</c:v>
                </c:pt>
                <c:pt idx="1559">
                  <c:v>0.37557000000000007</c:v>
                </c:pt>
                <c:pt idx="1560">
                  <c:v>0.37920000000000004</c:v>
                </c:pt>
                <c:pt idx="1561">
                  <c:v>0.37829999999999997</c:v>
                </c:pt>
                <c:pt idx="1562">
                  <c:v>0.38102999999999987</c:v>
                </c:pt>
                <c:pt idx="1563">
                  <c:v>0.38183999999999985</c:v>
                </c:pt>
                <c:pt idx="1564">
                  <c:v>0.38321999999999989</c:v>
                </c:pt>
                <c:pt idx="1565">
                  <c:v>0.38294999999999996</c:v>
                </c:pt>
                <c:pt idx="1566">
                  <c:v>0.38241000000000008</c:v>
                </c:pt>
                <c:pt idx="1567">
                  <c:v>0.38414999999999999</c:v>
                </c:pt>
                <c:pt idx="1568">
                  <c:v>0.38481000000000015</c:v>
                </c:pt>
                <c:pt idx="1569">
                  <c:v>0.38486999999999988</c:v>
                </c:pt>
                <c:pt idx="1570">
                  <c:v>0.38330999999999998</c:v>
                </c:pt>
                <c:pt idx="1571">
                  <c:v>0.38652000000000003</c:v>
                </c:pt>
                <c:pt idx="1572">
                  <c:v>0.3865200000000002</c:v>
                </c:pt>
                <c:pt idx="1573">
                  <c:v>0.38568000000000002</c:v>
                </c:pt>
                <c:pt idx="1574">
                  <c:v>0.38873999999999992</c:v>
                </c:pt>
                <c:pt idx="1575">
                  <c:v>0.38934000000000002</c:v>
                </c:pt>
                <c:pt idx="1576">
                  <c:v>0.38841000000000009</c:v>
                </c:pt>
                <c:pt idx="1577">
                  <c:v>0.39153000000000004</c:v>
                </c:pt>
                <c:pt idx="1578">
                  <c:v>0.39486000000000004</c:v>
                </c:pt>
                <c:pt idx="1579">
                  <c:v>0.39573000000000008</c:v>
                </c:pt>
                <c:pt idx="1580">
                  <c:v>0.39648</c:v>
                </c:pt>
                <c:pt idx="1581">
                  <c:v>0.39759000000000011</c:v>
                </c:pt>
                <c:pt idx="1582">
                  <c:v>0.39659999999999995</c:v>
                </c:pt>
                <c:pt idx="1583">
                  <c:v>0.39845999999999998</c:v>
                </c:pt>
                <c:pt idx="1584">
                  <c:v>0.40161000000000013</c:v>
                </c:pt>
                <c:pt idx="1585">
                  <c:v>0.39933000000000002</c:v>
                </c:pt>
                <c:pt idx="1586">
                  <c:v>0.39902999999999988</c:v>
                </c:pt>
                <c:pt idx="1587">
                  <c:v>0.39929999999999999</c:v>
                </c:pt>
                <c:pt idx="1588">
                  <c:v>0.40004999999999991</c:v>
                </c:pt>
                <c:pt idx="1589">
                  <c:v>0.39981</c:v>
                </c:pt>
                <c:pt idx="1590">
                  <c:v>0.40044000000000013</c:v>
                </c:pt>
                <c:pt idx="1591">
                  <c:v>0.40023000000000009</c:v>
                </c:pt>
                <c:pt idx="1592">
                  <c:v>0.40133999999999986</c:v>
                </c:pt>
                <c:pt idx="1593">
                  <c:v>0.40202999999999989</c:v>
                </c:pt>
                <c:pt idx="1594">
                  <c:v>0.40124999999999994</c:v>
                </c:pt>
                <c:pt idx="1595">
                  <c:v>0.40016999999999986</c:v>
                </c:pt>
                <c:pt idx="1596">
                  <c:v>0.39990000000000009</c:v>
                </c:pt>
                <c:pt idx="1597">
                  <c:v>0.40065000000000001</c:v>
                </c:pt>
                <c:pt idx="1598">
                  <c:v>0.39831000000000016</c:v>
                </c:pt>
                <c:pt idx="1599">
                  <c:v>0.3970499999999999</c:v>
                </c:pt>
                <c:pt idx="1600">
                  <c:v>0.39413999999999999</c:v>
                </c:pt>
                <c:pt idx="1601">
                  <c:v>0.39290999999999993</c:v>
                </c:pt>
                <c:pt idx="1602">
                  <c:v>0.39326999999999979</c:v>
                </c:pt>
                <c:pt idx="1603">
                  <c:v>0.39305999999999991</c:v>
                </c:pt>
                <c:pt idx="1604">
                  <c:v>0.38946000000000014</c:v>
                </c:pt>
                <c:pt idx="1605">
                  <c:v>0.38948999999999984</c:v>
                </c:pt>
                <c:pt idx="1606">
                  <c:v>0.38832000000000017</c:v>
                </c:pt>
                <c:pt idx="1607">
                  <c:v>0.38799</c:v>
                </c:pt>
                <c:pt idx="1608">
                  <c:v>0.38784000000000002</c:v>
                </c:pt>
                <c:pt idx="1609">
                  <c:v>0.38606999999999991</c:v>
                </c:pt>
                <c:pt idx="1610">
                  <c:v>0.38669999999999988</c:v>
                </c:pt>
                <c:pt idx="1611">
                  <c:v>0.38517000000000018</c:v>
                </c:pt>
                <c:pt idx="1612">
                  <c:v>0.38393999999999995</c:v>
                </c:pt>
                <c:pt idx="1613">
                  <c:v>0.38351999999999986</c:v>
                </c:pt>
                <c:pt idx="1614">
                  <c:v>0.38412000000000013</c:v>
                </c:pt>
                <c:pt idx="1615">
                  <c:v>0.38622000000000006</c:v>
                </c:pt>
                <c:pt idx="1616">
                  <c:v>0.38895000000000013</c:v>
                </c:pt>
                <c:pt idx="1617">
                  <c:v>0.38861999999999997</c:v>
                </c:pt>
                <c:pt idx="1618">
                  <c:v>0.38993999999999995</c:v>
                </c:pt>
                <c:pt idx="1619">
                  <c:v>0.39135000000000003</c:v>
                </c:pt>
                <c:pt idx="1620">
                  <c:v>0.39060000000000011</c:v>
                </c:pt>
                <c:pt idx="1621">
                  <c:v>0.38853000000000004</c:v>
                </c:pt>
                <c:pt idx="1622">
                  <c:v>0.38988000000000006</c:v>
                </c:pt>
                <c:pt idx="1623">
                  <c:v>0.38984999999999986</c:v>
                </c:pt>
                <c:pt idx="1624">
                  <c:v>0.38820000000000021</c:v>
                </c:pt>
                <c:pt idx="1625">
                  <c:v>0.38561999999999996</c:v>
                </c:pt>
                <c:pt idx="1626">
                  <c:v>0.38417999999999985</c:v>
                </c:pt>
                <c:pt idx="1627">
                  <c:v>0.38249999999999984</c:v>
                </c:pt>
                <c:pt idx="1628">
                  <c:v>0.38141999999999993</c:v>
                </c:pt>
                <c:pt idx="1629">
                  <c:v>0.38201999999999986</c:v>
                </c:pt>
                <c:pt idx="1630">
                  <c:v>0.38025000000000009</c:v>
                </c:pt>
                <c:pt idx="1631">
                  <c:v>0.38177999999999979</c:v>
                </c:pt>
                <c:pt idx="1632">
                  <c:v>0.38270999999999988</c:v>
                </c:pt>
                <c:pt idx="1633">
                  <c:v>0.38187000000000004</c:v>
                </c:pt>
                <c:pt idx="1634">
                  <c:v>0.38153999999999988</c:v>
                </c:pt>
                <c:pt idx="1635">
                  <c:v>0.38202000000000003</c:v>
                </c:pt>
                <c:pt idx="1636">
                  <c:v>0.38433</c:v>
                </c:pt>
                <c:pt idx="1637">
                  <c:v>0.38492999999999977</c:v>
                </c:pt>
                <c:pt idx="1638">
                  <c:v>0.38601000000000019</c:v>
                </c:pt>
                <c:pt idx="1639">
                  <c:v>0.38480999999999999</c:v>
                </c:pt>
                <c:pt idx="1640">
                  <c:v>0.38598000000000016</c:v>
                </c:pt>
                <c:pt idx="1641">
                  <c:v>0.38955000000000006</c:v>
                </c:pt>
                <c:pt idx="1642">
                  <c:v>0.38907000000000008</c:v>
                </c:pt>
                <c:pt idx="1643">
                  <c:v>0.3882899999999998</c:v>
                </c:pt>
                <c:pt idx="1644">
                  <c:v>0.38627999999999996</c:v>
                </c:pt>
                <c:pt idx="1645">
                  <c:v>0.38346000000000013</c:v>
                </c:pt>
                <c:pt idx="1646">
                  <c:v>0.38085000000000002</c:v>
                </c:pt>
                <c:pt idx="1647">
                  <c:v>0.37601999999999985</c:v>
                </c:pt>
                <c:pt idx="1648">
                  <c:v>0.37451999999999985</c:v>
                </c:pt>
                <c:pt idx="1649">
                  <c:v>0.37259999999999993</c:v>
                </c:pt>
                <c:pt idx="1650">
                  <c:v>0.3722399999999999</c:v>
                </c:pt>
                <c:pt idx="1651">
                  <c:v>0.37244999999999995</c:v>
                </c:pt>
                <c:pt idx="1652">
                  <c:v>0.37526999999999994</c:v>
                </c:pt>
                <c:pt idx="1653">
                  <c:v>0.37328999999999996</c:v>
                </c:pt>
                <c:pt idx="1654">
                  <c:v>0.37331999999999982</c:v>
                </c:pt>
                <c:pt idx="1655">
                  <c:v>0.37557000000000007</c:v>
                </c:pt>
                <c:pt idx="1656">
                  <c:v>0.37481999999999999</c:v>
                </c:pt>
                <c:pt idx="1657">
                  <c:v>0.3758700000000002</c:v>
                </c:pt>
                <c:pt idx="1658">
                  <c:v>0.37704000000000004</c:v>
                </c:pt>
                <c:pt idx="1659">
                  <c:v>0.37977000000000011</c:v>
                </c:pt>
                <c:pt idx="1660">
                  <c:v>0.37604999999999988</c:v>
                </c:pt>
                <c:pt idx="1661">
                  <c:v>0.37605000000000005</c:v>
                </c:pt>
                <c:pt idx="1662">
                  <c:v>0.37628999999999979</c:v>
                </c:pt>
                <c:pt idx="1663">
                  <c:v>0.37503000000000003</c:v>
                </c:pt>
                <c:pt idx="1664">
                  <c:v>0.37937999999999988</c:v>
                </c:pt>
                <c:pt idx="1665">
                  <c:v>0.38577000000000011</c:v>
                </c:pt>
                <c:pt idx="1666">
                  <c:v>0.38610000000000011</c:v>
                </c:pt>
                <c:pt idx="1667">
                  <c:v>0.38451000000000002</c:v>
                </c:pt>
                <c:pt idx="1668">
                  <c:v>0.38274000000000008</c:v>
                </c:pt>
                <c:pt idx="1669">
                  <c:v>0.38154000000000021</c:v>
                </c:pt>
                <c:pt idx="1670">
                  <c:v>0.37727999999999995</c:v>
                </c:pt>
                <c:pt idx="1671">
                  <c:v>0.3774599999999998</c:v>
                </c:pt>
                <c:pt idx="1672">
                  <c:v>0.37452000000000019</c:v>
                </c:pt>
                <c:pt idx="1673">
                  <c:v>0.37346999999999997</c:v>
                </c:pt>
                <c:pt idx="1674">
                  <c:v>0.37157999999999991</c:v>
                </c:pt>
                <c:pt idx="1675">
                  <c:v>0.37116000000000016</c:v>
                </c:pt>
                <c:pt idx="1676">
                  <c:v>0.37038000000000004</c:v>
                </c:pt>
                <c:pt idx="1677">
                  <c:v>0.36987000000000003</c:v>
                </c:pt>
                <c:pt idx="1678">
                  <c:v>0.36845999999999979</c:v>
                </c:pt>
                <c:pt idx="1679">
                  <c:v>0.36800999999999984</c:v>
                </c:pt>
                <c:pt idx="1680">
                  <c:v>0.37136999999999987</c:v>
                </c:pt>
                <c:pt idx="1681">
                  <c:v>0.36926999999999977</c:v>
                </c:pt>
                <c:pt idx="1682">
                  <c:v>0.36875999999999975</c:v>
                </c:pt>
                <c:pt idx="1683">
                  <c:v>0.36870000000000003</c:v>
                </c:pt>
                <c:pt idx="1684">
                  <c:v>0.36879000000000028</c:v>
                </c:pt>
                <c:pt idx="1685">
                  <c:v>0.37038000000000004</c:v>
                </c:pt>
                <c:pt idx="1686">
                  <c:v>0.36999000000000015</c:v>
                </c:pt>
                <c:pt idx="1687">
                  <c:v>0.3698999999999999</c:v>
                </c:pt>
                <c:pt idx="1688">
                  <c:v>0.36825000000000008</c:v>
                </c:pt>
                <c:pt idx="1689">
                  <c:v>0.36885000000000001</c:v>
                </c:pt>
                <c:pt idx="1690">
                  <c:v>0.36663000000000012</c:v>
                </c:pt>
                <c:pt idx="1691">
                  <c:v>0.36933000000000016</c:v>
                </c:pt>
                <c:pt idx="1692">
                  <c:v>0.36974999999999991</c:v>
                </c:pt>
                <c:pt idx="1693">
                  <c:v>0.36936000000000002</c:v>
                </c:pt>
                <c:pt idx="1694">
                  <c:v>0.36963000000000013</c:v>
                </c:pt>
                <c:pt idx="1695">
                  <c:v>0.36812999999999996</c:v>
                </c:pt>
                <c:pt idx="1696">
                  <c:v>0.36761999999999995</c:v>
                </c:pt>
                <c:pt idx="1697">
                  <c:v>0.36825000000000008</c:v>
                </c:pt>
                <c:pt idx="1698">
                  <c:v>0.36519000000000001</c:v>
                </c:pt>
                <c:pt idx="1699">
                  <c:v>0.36480000000000012</c:v>
                </c:pt>
                <c:pt idx="1700">
                  <c:v>0.36414000000000013</c:v>
                </c:pt>
                <c:pt idx="1701">
                  <c:v>0.36497999999999997</c:v>
                </c:pt>
                <c:pt idx="1702">
                  <c:v>0.36651</c:v>
                </c:pt>
                <c:pt idx="1703">
                  <c:v>0.36602999999999986</c:v>
                </c:pt>
                <c:pt idx="1704">
                  <c:v>0.36614999999999998</c:v>
                </c:pt>
                <c:pt idx="1705">
                  <c:v>0.36704999999999988</c:v>
                </c:pt>
                <c:pt idx="1706">
                  <c:v>0.36746999999999996</c:v>
                </c:pt>
                <c:pt idx="1707">
                  <c:v>0.36578999999999995</c:v>
                </c:pt>
                <c:pt idx="1708">
                  <c:v>0.36546000000000012</c:v>
                </c:pt>
                <c:pt idx="1709">
                  <c:v>0.36470999999999987</c:v>
                </c:pt>
                <c:pt idx="1710">
                  <c:v>0.36476999999999993</c:v>
                </c:pt>
                <c:pt idx="1711">
                  <c:v>0.36497999999999997</c:v>
                </c:pt>
                <c:pt idx="1712">
                  <c:v>0.36599999999999999</c:v>
                </c:pt>
                <c:pt idx="1713">
                  <c:v>0.36576000000000009</c:v>
                </c:pt>
                <c:pt idx="1714">
                  <c:v>0.36707999999999991</c:v>
                </c:pt>
                <c:pt idx="1715">
                  <c:v>0.36660000000000009</c:v>
                </c:pt>
                <c:pt idx="1716">
                  <c:v>0.36669000000000002</c:v>
                </c:pt>
                <c:pt idx="1717">
                  <c:v>0.36944999999999995</c:v>
                </c:pt>
                <c:pt idx="1718">
                  <c:v>0.37116000000000016</c:v>
                </c:pt>
                <c:pt idx="1719">
                  <c:v>0.36990000000000006</c:v>
                </c:pt>
                <c:pt idx="1720">
                  <c:v>0.3711000000000001</c:v>
                </c:pt>
                <c:pt idx="1721">
                  <c:v>0.37103999999999987</c:v>
                </c:pt>
                <c:pt idx="1722">
                  <c:v>0.36926999999999993</c:v>
                </c:pt>
                <c:pt idx="1723">
                  <c:v>0.36825000000000008</c:v>
                </c:pt>
                <c:pt idx="1724">
                  <c:v>0.36768000000000017</c:v>
                </c:pt>
                <c:pt idx="1725">
                  <c:v>0.36602999999999986</c:v>
                </c:pt>
                <c:pt idx="1726">
                  <c:v>0.35921999999999987</c:v>
                </c:pt>
                <c:pt idx="1727">
                  <c:v>0.35444999999999993</c:v>
                </c:pt>
                <c:pt idx="1728">
                  <c:v>0.35063999999999995</c:v>
                </c:pt>
                <c:pt idx="1729">
                  <c:v>0.34836</c:v>
                </c:pt>
                <c:pt idx="1730">
                  <c:v>0.34623000000000004</c:v>
                </c:pt>
                <c:pt idx="1731">
                  <c:v>0.35599999999999998</c:v>
                </c:pt>
                <c:pt idx="1732">
                  <c:v>0.34799999999999998</c:v>
                </c:pt>
                <c:pt idx="1733">
                  <c:v>0.34699999999999998</c:v>
                </c:pt>
                <c:pt idx="1734">
                  <c:v>0.33900000000000002</c:v>
                </c:pt>
                <c:pt idx="1735">
                  <c:v>0.33500000000000002</c:v>
                </c:pt>
                <c:pt idx="1736">
                  <c:v>0.35099999999999998</c:v>
                </c:pt>
                <c:pt idx="1737">
                  <c:v>0.35399999999999998</c:v>
                </c:pt>
                <c:pt idx="1738">
                  <c:v>0.34100000000000003</c:v>
                </c:pt>
                <c:pt idx="1739">
                  <c:v>0.33500000000000002</c:v>
                </c:pt>
                <c:pt idx="1740">
                  <c:v>0.33700000000000002</c:v>
                </c:pt>
                <c:pt idx="1741">
                  <c:v>0.32800000000000001</c:v>
                </c:pt>
                <c:pt idx="1742">
                  <c:v>0.32100000000000001</c:v>
                </c:pt>
                <c:pt idx="1743">
                  <c:v>0.31900000000000001</c:v>
                </c:pt>
                <c:pt idx="1744">
                  <c:v>0.32100000000000001</c:v>
                </c:pt>
                <c:pt idx="1745">
                  <c:v>0.318</c:v>
                </c:pt>
                <c:pt idx="1746">
                  <c:v>0.314</c:v>
                </c:pt>
                <c:pt idx="1747">
                  <c:v>0.311</c:v>
                </c:pt>
                <c:pt idx="1748">
                  <c:v>0.314</c:v>
                </c:pt>
                <c:pt idx="1749">
                  <c:v>0.313</c:v>
                </c:pt>
                <c:pt idx="1750">
                  <c:v>0.308</c:v>
                </c:pt>
              </c:numCache>
            </c:numRef>
          </c:yVal>
          <c:smooth val="0"/>
        </c:ser>
        <c:ser>
          <c:idx val="2"/>
          <c:order val="1"/>
          <c:tx>
            <c:v>16,5·10²⁵ м⁻²</c:v>
          </c:tx>
          <c:spPr>
            <a:ln w="222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Лист1!$H$4:$H$1955</c:f>
              <c:numCache>
                <c:formatCode>General</c:formatCode>
                <c:ptCount val="1952"/>
                <c:pt idx="179">
                  <c:v>400</c:v>
                </c:pt>
                <c:pt idx="180">
                  <c:v>400.5</c:v>
                </c:pt>
                <c:pt idx="181">
                  <c:v>401</c:v>
                </c:pt>
                <c:pt idx="182">
                  <c:v>401.5</c:v>
                </c:pt>
                <c:pt idx="183">
                  <c:v>402</c:v>
                </c:pt>
                <c:pt idx="184">
                  <c:v>402.5</c:v>
                </c:pt>
                <c:pt idx="185">
                  <c:v>403</c:v>
                </c:pt>
                <c:pt idx="186">
                  <c:v>403.5</c:v>
                </c:pt>
                <c:pt idx="187">
                  <c:v>404</c:v>
                </c:pt>
                <c:pt idx="188">
                  <c:v>404.5</c:v>
                </c:pt>
                <c:pt idx="189">
                  <c:v>405</c:v>
                </c:pt>
                <c:pt idx="190">
                  <c:v>405.5</c:v>
                </c:pt>
                <c:pt idx="191">
                  <c:v>406</c:v>
                </c:pt>
                <c:pt idx="192">
                  <c:v>406.5</c:v>
                </c:pt>
                <c:pt idx="193">
                  <c:v>407</c:v>
                </c:pt>
                <c:pt idx="194">
                  <c:v>407.5</c:v>
                </c:pt>
                <c:pt idx="195">
                  <c:v>408</c:v>
                </c:pt>
                <c:pt idx="196">
                  <c:v>408.5</c:v>
                </c:pt>
                <c:pt idx="197">
                  <c:v>409</c:v>
                </c:pt>
                <c:pt idx="198">
                  <c:v>409.5</c:v>
                </c:pt>
                <c:pt idx="199">
                  <c:v>410</c:v>
                </c:pt>
                <c:pt idx="200">
                  <c:v>410.5</c:v>
                </c:pt>
                <c:pt idx="201">
                  <c:v>411</c:v>
                </c:pt>
                <c:pt idx="202">
                  <c:v>411.5</c:v>
                </c:pt>
                <c:pt idx="203">
                  <c:v>412</c:v>
                </c:pt>
                <c:pt idx="204">
                  <c:v>412.5</c:v>
                </c:pt>
                <c:pt idx="205">
                  <c:v>413</c:v>
                </c:pt>
                <c:pt idx="206">
                  <c:v>413.5</c:v>
                </c:pt>
                <c:pt idx="207">
                  <c:v>414</c:v>
                </c:pt>
                <c:pt idx="208">
                  <c:v>414.5</c:v>
                </c:pt>
                <c:pt idx="209">
                  <c:v>415</c:v>
                </c:pt>
                <c:pt idx="210">
                  <c:v>415.5</c:v>
                </c:pt>
                <c:pt idx="211">
                  <c:v>416</c:v>
                </c:pt>
                <c:pt idx="212">
                  <c:v>416.5</c:v>
                </c:pt>
                <c:pt idx="213">
                  <c:v>417</c:v>
                </c:pt>
                <c:pt idx="214">
                  <c:v>417.5</c:v>
                </c:pt>
                <c:pt idx="215">
                  <c:v>418</c:v>
                </c:pt>
                <c:pt idx="216">
                  <c:v>418.5</c:v>
                </c:pt>
                <c:pt idx="217">
                  <c:v>419</c:v>
                </c:pt>
                <c:pt idx="218">
                  <c:v>419.5</c:v>
                </c:pt>
                <c:pt idx="219">
                  <c:v>420</c:v>
                </c:pt>
                <c:pt idx="220">
                  <c:v>420.5</c:v>
                </c:pt>
                <c:pt idx="221">
                  <c:v>421</c:v>
                </c:pt>
                <c:pt idx="222">
                  <c:v>421.5</c:v>
                </c:pt>
                <c:pt idx="223">
                  <c:v>422</c:v>
                </c:pt>
                <c:pt idx="224">
                  <c:v>422.5</c:v>
                </c:pt>
                <c:pt idx="225">
                  <c:v>423</c:v>
                </c:pt>
                <c:pt idx="226">
                  <c:v>423.5</c:v>
                </c:pt>
                <c:pt idx="227">
                  <c:v>424</c:v>
                </c:pt>
                <c:pt idx="228">
                  <c:v>424.5</c:v>
                </c:pt>
                <c:pt idx="229">
                  <c:v>425</c:v>
                </c:pt>
                <c:pt idx="230">
                  <c:v>425.5</c:v>
                </c:pt>
                <c:pt idx="231">
                  <c:v>426</c:v>
                </c:pt>
                <c:pt idx="232">
                  <c:v>426.5</c:v>
                </c:pt>
                <c:pt idx="233">
                  <c:v>427</c:v>
                </c:pt>
                <c:pt idx="234">
                  <c:v>427.5</c:v>
                </c:pt>
                <c:pt idx="235">
                  <c:v>428</c:v>
                </c:pt>
                <c:pt idx="236">
                  <c:v>428.5</c:v>
                </c:pt>
                <c:pt idx="237">
                  <c:v>429</c:v>
                </c:pt>
                <c:pt idx="238">
                  <c:v>429.5</c:v>
                </c:pt>
                <c:pt idx="239">
                  <c:v>430</c:v>
                </c:pt>
                <c:pt idx="240">
                  <c:v>430.5</c:v>
                </c:pt>
                <c:pt idx="241">
                  <c:v>431</c:v>
                </c:pt>
                <c:pt idx="242">
                  <c:v>431.5</c:v>
                </c:pt>
                <c:pt idx="243">
                  <c:v>432</c:v>
                </c:pt>
                <c:pt idx="244">
                  <c:v>432.5</c:v>
                </c:pt>
                <c:pt idx="245">
                  <c:v>433</c:v>
                </c:pt>
                <c:pt idx="246">
                  <c:v>433.5</c:v>
                </c:pt>
                <c:pt idx="247">
                  <c:v>434</c:v>
                </c:pt>
                <c:pt idx="248">
                  <c:v>434.5</c:v>
                </c:pt>
                <c:pt idx="249">
                  <c:v>435</c:v>
                </c:pt>
                <c:pt idx="250">
                  <c:v>435.5</c:v>
                </c:pt>
                <c:pt idx="251">
                  <c:v>436</c:v>
                </c:pt>
                <c:pt idx="252">
                  <c:v>436.5</c:v>
                </c:pt>
                <c:pt idx="253">
                  <c:v>437</c:v>
                </c:pt>
                <c:pt idx="254">
                  <c:v>437.5</c:v>
                </c:pt>
                <c:pt idx="255">
                  <c:v>438</c:v>
                </c:pt>
                <c:pt idx="256">
                  <c:v>438.5</c:v>
                </c:pt>
                <c:pt idx="257">
                  <c:v>439</c:v>
                </c:pt>
                <c:pt idx="258">
                  <c:v>439.5</c:v>
                </c:pt>
                <c:pt idx="259">
                  <c:v>440</c:v>
                </c:pt>
                <c:pt idx="260">
                  <c:v>440.5</c:v>
                </c:pt>
                <c:pt idx="261">
                  <c:v>441</c:v>
                </c:pt>
                <c:pt idx="262">
                  <c:v>441.5</c:v>
                </c:pt>
                <c:pt idx="263">
                  <c:v>442</c:v>
                </c:pt>
                <c:pt idx="264">
                  <c:v>442.5</c:v>
                </c:pt>
                <c:pt idx="265">
                  <c:v>443</c:v>
                </c:pt>
                <c:pt idx="266">
                  <c:v>443.5</c:v>
                </c:pt>
                <c:pt idx="267">
                  <c:v>444</c:v>
                </c:pt>
                <c:pt idx="268">
                  <c:v>444.5</c:v>
                </c:pt>
                <c:pt idx="269">
                  <c:v>445</c:v>
                </c:pt>
                <c:pt idx="270">
                  <c:v>445.5</c:v>
                </c:pt>
                <c:pt idx="271">
                  <c:v>446</c:v>
                </c:pt>
                <c:pt idx="272">
                  <c:v>446.5</c:v>
                </c:pt>
                <c:pt idx="273">
                  <c:v>447</c:v>
                </c:pt>
                <c:pt idx="274">
                  <c:v>447.5</c:v>
                </c:pt>
                <c:pt idx="275">
                  <c:v>448</c:v>
                </c:pt>
                <c:pt idx="276">
                  <c:v>448.5</c:v>
                </c:pt>
                <c:pt idx="277">
                  <c:v>449</c:v>
                </c:pt>
                <c:pt idx="278">
                  <c:v>449.5</c:v>
                </c:pt>
                <c:pt idx="279">
                  <c:v>450</c:v>
                </c:pt>
                <c:pt idx="280">
                  <c:v>450.5</c:v>
                </c:pt>
                <c:pt idx="281">
                  <c:v>451</c:v>
                </c:pt>
                <c:pt idx="282">
                  <c:v>451.5</c:v>
                </c:pt>
                <c:pt idx="283">
                  <c:v>452</c:v>
                </c:pt>
                <c:pt idx="284">
                  <c:v>452.5</c:v>
                </c:pt>
                <c:pt idx="285">
                  <c:v>453</c:v>
                </c:pt>
                <c:pt idx="286">
                  <c:v>453.5</c:v>
                </c:pt>
                <c:pt idx="287">
                  <c:v>454</c:v>
                </c:pt>
                <c:pt idx="288">
                  <c:v>454.5</c:v>
                </c:pt>
                <c:pt idx="289">
                  <c:v>455</c:v>
                </c:pt>
                <c:pt idx="290">
                  <c:v>455.5</c:v>
                </c:pt>
                <c:pt idx="291">
                  <c:v>456</c:v>
                </c:pt>
                <c:pt idx="292">
                  <c:v>456.5</c:v>
                </c:pt>
                <c:pt idx="293">
                  <c:v>457</c:v>
                </c:pt>
                <c:pt idx="294">
                  <c:v>457.5</c:v>
                </c:pt>
                <c:pt idx="295">
                  <c:v>458</c:v>
                </c:pt>
                <c:pt idx="296">
                  <c:v>458.5</c:v>
                </c:pt>
                <c:pt idx="297">
                  <c:v>459</c:v>
                </c:pt>
                <c:pt idx="298">
                  <c:v>459.5</c:v>
                </c:pt>
                <c:pt idx="299">
                  <c:v>460</c:v>
                </c:pt>
                <c:pt idx="300">
                  <c:v>460.5</c:v>
                </c:pt>
                <c:pt idx="301">
                  <c:v>461</c:v>
                </c:pt>
                <c:pt idx="302">
                  <c:v>461.5</c:v>
                </c:pt>
                <c:pt idx="303">
                  <c:v>462</c:v>
                </c:pt>
                <c:pt idx="304">
                  <c:v>462.5</c:v>
                </c:pt>
                <c:pt idx="305">
                  <c:v>463</c:v>
                </c:pt>
                <c:pt idx="306">
                  <c:v>463.5</c:v>
                </c:pt>
                <c:pt idx="307">
                  <c:v>464</c:v>
                </c:pt>
                <c:pt idx="308">
                  <c:v>464.5</c:v>
                </c:pt>
                <c:pt idx="309">
                  <c:v>465</c:v>
                </c:pt>
                <c:pt idx="310">
                  <c:v>465.5</c:v>
                </c:pt>
                <c:pt idx="311">
                  <c:v>466</c:v>
                </c:pt>
                <c:pt idx="312">
                  <c:v>466.5</c:v>
                </c:pt>
                <c:pt idx="313">
                  <c:v>467</c:v>
                </c:pt>
                <c:pt idx="314">
                  <c:v>467.5</c:v>
                </c:pt>
                <c:pt idx="315">
                  <c:v>468</c:v>
                </c:pt>
                <c:pt idx="316">
                  <c:v>468.5</c:v>
                </c:pt>
                <c:pt idx="317">
                  <c:v>469</c:v>
                </c:pt>
                <c:pt idx="318">
                  <c:v>469.5</c:v>
                </c:pt>
                <c:pt idx="319">
                  <c:v>470</c:v>
                </c:pt>
                <c:pt idx="320">
                  <c:v>470.5</c:v>
                </c:pt>
                <c:pt idx="321">
                  <c:v>471</c:v>
                </c:pt>
                <c:pt idx="322">
                  <c:v>471.5</c:v>
                </c:pt>
                <c:pt idx="323">
                  <c:v>472</c:v>
                </c:pt>
                <c:pt idx="324">
                  <c:v>472.5</c:v>
                </c:pt>
                <c:pt idx="325">
                  <c:v>473</c:v>
                </c:pt>
                <c:pt idx="326">
                  <c:v>473.5</c:v>
                </c:pt>
                <c:pt idx="327">
                  <c:v>474</c:v>
                </c:pt>
                <c:pt idx="328">
                  <c:v>474.5</c:v>
                </c:pt>
                <c:pt idx="329">
                  <c:v>475</c:v>
                </c:pt>
                <c:pt idx="330">
                  <c:v>475.5</c:v>
                </c:pt>
                <c:pt idx="331">
                  <c:v>476</c:v>
                </c:pt>
                <c:pt idx="332">
                  <c:v>476.5</c:v>
                </c:pt>
                <c:pt idx="333">
                  <c:v>477</c:v>
                </c:pt>
                <c:pt idx="334">
                  <c:v>477.5</c:v>
                </c:pt>
                <c:pt idx="335">
                  <c:v>478</c:v>
                </c:pt>
                <c:pt idx="336">
                  <c:v>478.5</c:v>
                </c:pt>
                <c:pt idx="337">
                  <c:v>479</c:v>
                </c:pt>
                <c:pt idx="338">
                  <c:v>479.5</c:v>
                </c:pt>
                <c:pt idx="339">
                  <c:v>480</c:v>
                </c:pt>
                <c:pt idx="340">
                  <c:v>480.5</c:v>
                </c:pt>
                <c:pt idx="341">
                  <c:v>481</c:v>
                </c:pt>
                <c:pt idx="342">
                  <c:v>481.5</c:v>
                </c:pt>
                <c:pt idx="343">
                  <c:v>482</c:v>
                </c:pt>
                <c:pt idx="344">
                  <c:v>482.5</c:v>
                </c:pt>
                <c:pt idx="345">
                  <c:v>483</c:v>
                </c:pt>
                <c:pt idx="346">
                  <c:v>483.5</c:v>
                </c:pt>
                <c:pt idx="347">
                  <c:v>484</c:v>
                </c:pt>
                <c:pt idx="348">
                  <c:v>484.5</c:v>
                </c:pt>
                <c:pt idx="349">
                  <c:v>485</c:v>
                </c:pt>
                <c:pt idx="350">
                  <c:v>485.5</c:v>
                </c:pt>
                <c:pt idx="351">
                  <c:v>486</c:v>
                </c:pt>
                <c:pt idx="352">
                  <c:v>486.5</c:v>
                </c:pt>
                <c:pt idx="353">
                  <c:v>487</c:v>
                </c:pt>
                <c:pt idx="354">
                  <c:v>487.5</c:v>
                </c:pt>
                <c:pt idx="355">
                  <c:v>488</c:v>
                </c:pt>
                <c:pt idx="356">
                  <c:v>488.5</c:v>
                </c:pt>
                <c:pt idx="357">
                  <c:v>489</c:v>
                </c:pt>
                <c:pt idx="358">
                  <c:v>489.5</c:v>
                </c:pt>
                <c:pt idx="359">
                  <c:v>490</c:v>
                </c:pt>
                <c:pt idx="360">
                  <c:v>490.5</c:v>
                </c:pt>
                <c:pt idx="361">
                  <c:v>491</c:v>
                </c:pt>
                <c:pt idx="362">
                  <c:v>491.5</c:v>
                </c:pt>
                <c:pt idx="363">
                  <c:v>492</c:v>
                </c:pt>
                <c:pt idx="364">
                  <c:v>492.5</c:v>
                </c:pt>
                <c:pt idx="365">
                  <c:v>493</c:v>
                </c:pt>
                <c:pt idx="366">
                  <c:v>493.5</c:v>
                </c:pt>
                <c:pt idx="367">
                  <c:v>494</c:v>
                </c:pt>
                <c:pt idx="368">
                  <c:v>494.5</c:v>
                </c:pt>
                <c:pt idx="369">
                  <c:v>495</c:v>
                </c:pt>
                <c:pt idx="370">
                  <c:v>495.5</c:v>
                </c:pt>
                <c:pt idx="371">
                  <c:v>496</c:v>
                </c:pt>
                <c:pt idx="372">
                  <c:v>496.5</c:v>
                </c:pt>
                <c:pt idx="373">
                  <c:v>497</c:v>
                </c:pt>
                <c:pt idx="374">
                  <c:v>497.5</c:v>
                </c:pt>
                <c:pt idx="375">
                  <c:v>498</c:v>
                </c:pt>
                <c:pt idx="376">
                  <c:v>498.5</c:v>
                </c:pt>
                <c:pt idx="377">
                  <c:v>499</c:v>
                </c:pt>
                <c:pt idx="378">
                  <c:v>499.5</c:v>
                </c:pt>
                <c:pt idx="379">
                  <c:v>500</c:v>
                </c:pt>
                <c:pt idx="380">
                  <c:v>500.5</c:v>
                </c:pt>
                <c:pt idx="381">
                  <c:v>501</c:v>
                </c:pt>
                <c:pt idx="382">
                  <c:v>501.5</c:v>
                </c:pt>
                <c:pt idx="383">
                  <c:v>502</c:v>
                </c:pt>
                <c:pt idx="384">
                  <c:v>502.5</c:v>
                </c:pt>
                <c:pt idx="385">
                  <c:v>503</c:v>
                </c:pt>
                <c:pt idx="386">
                  <c:v>503.5</c:v>
                </c:pt>
                <c:pt idx="387">
                  <c:v>504</c:v>
                </c:pt>
                <c:pt idx="388">
                  <c:v>504.5</c:v>
                </c:pt>
                <c:pt idx="389">
                  <c:v>505</c:v>
                </c:pt>
                <c:pt idx="390">
                  <c:v>505.5</c:v>
                </c:pt>
                <c:pt idx="391">
                  <c:v>506</c:v>
                </c:pt>
                <c:pt idx="392">
                  <c:v>506.5</c:v>
                </c:pt>
                <c:pt idx="393">
                  <c:v>507</c:v>
                </c:pt>
                <c:pt idx="394">
                  <c:v>507.5</c:v>
                </c:pt>
                <c:pt idx="395">
                  <c:v>508</c:v>
                </c:pt>
                <c:pt idx="396">
                  <c:v>508.5</c:v>
                </c:pt>
                <c:pt idx="397">
                  <c:v>509</c:v>
                </c:pt>
                <c:pt idx="398">
                  <c:v>509.5</c:v>
                </c:pt>
                <c:pt idx="399">
                  <c:v>510</c:v>
                </c:pt>
                <c:pt idx="400">
                  <c:v>510.5</c:v>
                </c:pt>
                <c:pt idx="401">
                  <c:v>511</c:v>
                </c:pt>
                <c:pt idx="402">
                  <c:v>511.5</c:v>
                </c:pt>
                <c:pt idx="403">
                  <c:v>512</c:v>
                </c:pt>
                <c:pt idx="404">
                  <c:v>512.5</c:v>
                </c:pt>
                <c:pt idx="405">
                  <c:v>513</c:v>
                </c:pt>
                <c:pt idx="406">
                  <c:v>513.5</c:v>
                </c:pt>
                <c:pt idx="407">
                  <c:v>514</c:v>
                </c:pt>
                <c:pt idx="408">
                  <c:v>514.5</c:v>
                </c:pt>
                <c:pt idx="409">
                  <c:v>515</c:v>
                </c:pt>
                <c:pt idx="410">
                  <c:v>515.5</c:v>
                </c:pt>
                <c:pt idx="411">
                  <c:v>516</c:v>
                </c:pt>
                <c:pt idx="412">
                  <c:v>516.5</c:v>
                </c:pt>
                <c:pt idx="413">
                  <c:v>517</c:v>
                </c:pt>
                <c:pt idx="414">
                  <c:v>517.5</c:v>
                </c:pt>
                <c:pt idx="415">
                  <c:v>518</c:v>
                </c:pt>
                <c:pt idx="416">
                  <c:v>518.5</c:v>
                </c:pt>
                <c:pt idx="417">
                  <c:v>519</c:v>
                </c:pt>
                <c:pt idx="418">
                  <c:v>519.5</c:v>
                </c:pt>
                <c:pt idx="419">
                  <c:v>520</c:v>
                </c:pt>
                <c:pt idx="420">
                  <c:v>520.5</c:v>
                </c:pt>
                <c:pt idx="421">
                  <c:v>521</c:v>
                </c:pt>
                <c:pt idx="422">
                  <c:v>521.5</c:v>
                </c:pt>
                <c:pt idx="423">
                  <c:v>522</c:v>
                </c:pt>
                <c:pt idx="424">
                  <c:v>522.5</c:v>
                </c:pt>
                <c:pt idx="425">
                  <c:v>523</c:v>
                </c:pt>
                <c:pt idx="426">
                  <c:v>523.5</c:v>
                </c:pt>
                <c:pt idx="427">
                  <c:v>524</c:v>
                </c:pt>
                <c:pt idx="428">
                  <c:v>524.5</c:v>
                </c:pt>
                <c:pt idx="429">
                  <c:v>525</c:v>
                </c:pt>
                <c:pt idx="430">
                  <c:v>525.5</c:v>
                </c:pt>
                <c:pt idx="431">
                  <c:v>526</c:v>
                </c:pt>
                <c:pt idx="432">
                  <c:v>526.5</c:v>
                </c:pt>
                <c:pt idx="433">
                  <c:v>527</c:v>
                </c:pt>
                <c:pt idx="434">
                  <c:v>527.5</c:v>
                </c:pt>
                <c:pt idx="435">
                  <c:v>528</c:v>
                </c:pt>
                <c:pt idx="436">
                  <c:v>528.5</c:v>
                </c:pt>
                <c:pt idx="437">
                  <c:v>529</c:v>
                </c:pt>
                <c:pt idx="438">
                  <c:v>529.5</c:v>
                </c:pt>
                <c:pt idx="439">
                  <c:v>530</c:v>
                </c:pt>
                <c:pt idx="440">
                  <c:v>530.5</c:v>
                </c:pt>
                <c:pt idx="441">
                  <c:v>531</c:v>
                </c:pt>
                <c:pt idx="442">
                  <c:v>531.5</c:v>
                </c:pt>
                <c:pt idx="443">
                  <c:v>532</c:v>
                </c:pt>
                <c:pt idx="444">
                  <c:v>532.5</c:v>
                </c:pt>
                <c:pt idx="445">
                  <c:v>533</c:v>
                </c:pt>
                <c:pt idx="446">
                  <c:v>533.5</c:v>
                </c:pt>
                <c:pt idx="447">
                  <c:v>534</c:v>
                </c:pt>
                <c:pt idx="448">
                  <c:v>534.5</c:v>
                </c:pt>
                <c:pt idx="449">
                  <c:v>535</c:v>
                </c:pt>
                <c:pt idx="450">
                  <c:v>535.5</c:v>
                </c:pt>
                <c:pt idx="451">
                  <c:v>536</c:v>
                </c:pt>
                <c:pt idx="452">
                  <c:v>536.5</c:v>
                </c:pt>
                <c:pt idx="453">
                  <c:v>537</c:v>
                </c:pt>
                <c:pt idx="454">
                  <c:v>537.5</c:v>
                </c:pt>
                <c:pt idx="455">
                  <c:v>538</c:v>
                </c:pt>
                <c:pt idx="456">
                  <c:v>538.5</c:v>
                </c:pt>
                <c:pt idx="457">
                  <c:v>539</c:v>
                </c:pt>
                <c:pt idx="458">
                  <c:v>539.5</c:v>
                </c:pt>
                <c:pt idx="459">
                  <c:v>540</c:v>
                </c:pt>
                <c:pt idx="460">
                  <c:v>540.5</c:v>
                </c:pt>
                <c:pt idx="461">
                  <c:v>541</c:v>
                </c:pt>
                <c:pt idx="462">
                  <c:v>541.5</c:v>
                </c:pt>
                <c:pt idx="463">
                  <c:v>542</c:v>
                </c:pt>
                <c:pt idx="464">
                  <c:v>542.5</c:v>
                </c:pt>
                <c:pt idx="465">
                  <c:v>543</c:v>
                </c:pt>
                <c:pt idx="466">
                  <c:v>543.5</c:v>
                </c:pt>
                <c:pt idx="467">
                  <c:v>544</c:v>
                </c:pt>
                <c:pt idx="468">
                  <c:v>544.5</c:v>
                </c:pt>
                <c:pt idx="469">
                  <c:v>545</c:v>
                </c:pt>
                <c:pt idx="470">
                  <c:v>545.5</c:v>
                </c:pt>
                <c:pt idx="471">
                  <c:v>546</c:v>
                </c:pt>
                <c:pt idx="472">
                  <c:v>546.5</c:v>
                </c:pt>
                <c:pt idx="473">
                  <c:v>547</c:v>
                </c:pt>
                <c:pt idx="474">
                  <c:v>547.5</c:v>
                </c:pt>
                <c:pt idx="475">
                  <c:v>548</c:v>
                </c:pt>
                <c:pt idx="476">
                  <c:v>548.5</c:v>
                </c:pt>
                <c:pt idx="477">
                  <c:v>549</c:v>
                </c:pt>
                <c:pt idx="478">
                  <c:v>549.5</c:v>
                </c:pt>
                <c:pt idx="479">
                  <c:v>550</c:v>
                </c:pt>
                <c:pt idx="480">
                  <c:v>550.5</c:v>
                </c:pt>
                <c:pt idx="481">
                  <c:v>551</c:v>
                </c:pt>
                <c:pt idx="482">
                  <c:v>551.5</c:v>
                </c:pt>
                <c:pt idx="483">
                  <c:v>552</c:v>
                </c:pt>
                <c:pt idx="484">
                  <c:v>552.5</c:v>
                </c:pt>
                <c:pt idx="485">
                  <c:v>553</c:v>
                </c:pt>
                <c:pt idx="486">
                  <c:v>553.5</c:v>
                </c:pt>
                <c:pt idx="487">
                  <c:v>554</c:v>
                </c:pt>
                <c:pt idx="488">
                  <c:v>554.5</c:v>
                </c:pt>
                <c:pt idx="489">
                  <c:v>555</c:v>
                </c:pt>
                <c:pt idx="490">
                  <c:v>555.5</c:v>
                </c:pt>
                <c:pt idx="491">
                  <c:v>556</c:v>
                </c:pt>
                <c:pt idx="492">
                  <c:v>556.5</c:v>
                </c:pt>
                <c:pt idx="493">
                  <c:v>557</c:v>
                </c:pt>
                <c:pt idx="494">
                  <c:v>557.5</c:v>
                </c:pt>
                <c:pt idx="495">
                  <c:v>558</c:v>
                </c:pt>
                <c:pt idx="496">
                  <c:v>558.5</c:v>
                </c:pt>
                <c:pt idx="497">
                  <c:v>559</c:v>
                </c:pt>
                <c:pt idx="498">
                  <c:v>559.5</c:v>
                </c:pt>
                <c:pt idx="499">
                  <c:v>560</c:v>
                </c:pt>
                <c:pt idx="500">
                  <c:v>560.5</c:v>
                </c:pt>
                <c:pt idx="501">
                  <c:v>561</c:v>
                </c:pt>
                <c:pt idx="502">
                  <c:v>561.5</c:v>
                </c:pt>
                <c:pt idx="503">
                  <c:v>562</c:v>
                </c:pt>
                <c:pt idx="504">
                  <c:v>562.5</c:v>
                </c:pt>
                <c:pt idx="505">
                  <c:v>563</c:v>
                </c:pt>
                <c:pt idx="506">
                  <c:v>563.5</c:v>
                </c:pt>
                <c:pt idx="507">
                  <c:v>564</c:v>
                </c:pt>
                <c:pt idx="508">
                  <c:v>564.5</c:v>
                </c:pt>
                <c:pt idx="509">
                  <c:v>565</c:v>
                </c:pt>
                <c:pt idx="510">
                  <c:v>565.5</c:v>
                </c:pt>
                <c:pt idx="511">
                  <c:v>566</c:v>
                </c:pt>
                <c:pt idx="512">
                  <c:v>566.5</c:v>
                </c:pt>
                <c:pt idx="513">
                  <c:v>567</c:v>
                </c:pt>
                <c:pt idx="514">
                  <c:v>567.5</c:v>
                </c:pt>
                <c:pt idx="515">
                  <c:v>568</c:v>
                </c:pt>
                <c:pt idx="516">
                  <c:v>568.5</c:v>
                </c:pt>
                <c:pt idx="517">
                  <c:v>569</c:v>
                </c:pt>
                <c:pt idx="518">
                  <c:v>569.5</c:v>
                </c:pt>
                <c:pt idx="519">
                  <c:v>570</c:v>
                </c:pt>
                <c:pt idx="520">
                  <c:v>570.5</c:v>
                </c:pt>
                <c:pt idx="521">
                  <c:v>571</c:v>
                </c:pt>
                <c:pt idx="522">
                  <c:v>571.5</c:v>
                </c:pt>
                <c:pt idx="523">
                  <c:v>572</c:v>
                </c:pt>
                <c:pt idx="524">
                  <c:v>572.5</c:v>
                </c:pt>
                <c:pt idx="525">
                  <c:v>573</c:v>
                </c:pt>
                <c:pt idx="526">
                  <c:v>573.5</c:v>
                </c:pt>
                <c:pt idx="527">
                  <c:v>574</c:v>
                </c:pt>
                <c:pt idx="528">
                  <c:v>574.5</c:v>
                </c:pt>
                <c:pt idx="529">
                  <c:v>575</c:v>
                </c:pt>
                <c:pt idx="530">
                  <c:v>575.5</c:v>
                </c:pt>
                <c:pt idx="531">
                  <c:v>576</c:v>
                </c:pt>
                <c:pt idx="532">
                  <c:v>576.5</c:v>
                </c:pt>
                <c:pt idx="533">
                  <c:v>577</c:v>
                </c:pt>
                <c:pt idx="534">
                  <c:v>577.5</c:v>
                </c:pt>
                <c:pt idx="535">
                  <c:v>578</c:v>
                </c:pt>
                <c:pt idx="536">
                  <c:v>578.5</c:v>
                </c:pt>
                <c:pt idx="537">
                  <c:v>579</c:v>
                </c:pt>
                <c:pt idx="538">
                  <c:v>579.5</c:v>
                </c:pt>
                <c:pt idx="539">
                  <c:v>580</c:v>
                </c:pt>
                <c:pt idx="540">
                  <c:v>580.5</c:v>
                </c:pt>
                <c:pt idx="541">
                  <c:v>581</c:v>
                </c:pt>
                <c:pt idx="542">
                  <c:v>581.5</c:v>
                </c:pt>
                <c:pt idx="543">
                  <c:v>582</c:v>
                </c:pt>
                <c:pt idx="544">
                  <c:v>582.5</c:v>
                </c:pt>
                <c:pt idx="545">
                  <c:v>583</c:v>
                </c:pt>
                <c:pt idx="546">
                  <c:v>583.5</c:v>
                </c:pt>
                <c:pt idx="547">
                  <c:v>584</c:v>
                </c:pt>
                <c:pt idx="548">
                  <c:v>584.5</c:v>
                </c:pt>
                <c:pt idx="549">
                  <c:v>585</c:v>
                </c:pt>
                <c:pt idx="550">
                  <c:v>585.5</c:v>
                </c:pt>
                <c:pt idx="551">
                  <c:v>586</c:v>
                </c:pt>
                <c:pt idx="552">
                  <c:v>586.5</c:v>
                </c:pt>
                <c:pt idx="553">
                  <c:v>587</c:v>
                </c:pt>
                <c:pt idx="554">
                  <c:v>587.5</c:v>
                </c:pt>
                <c:pt idx="555">
                  <c:v>588</c:v>
                </c:pt>
                <c:pt idx="556">
                  <c:v>588.5</c:v>
                </c:pt>
                <c:pt idx="557">
                  <c:v>589</c:v>
                </c:pt>
                <c:pt idx="558">
                  <c:v>589.5</c:v>
                </c:pt>
                <c:pt idx="559">
                  <c:v>590</c:v>
                </c:pt>
                <c:pt idx="560">
                  <c:v>590.5</c:v>
                </c:pt>
                <c:pt idx="561">
                  <c:v>591</c:v>
                </c:pt>
                <c:pt idx="562">
                  <c:v>591.5</c:v>
                </c:pt>
                <c:pt idx="563">
                  <c:v>592</c:v>
                </c:pt>
                <c:pt idx="564">
                  <c:v>592.5</c:v>
                </c:pt>
                <c:pt idx="565">
                  <c:v>593</c:v>
                </c:pt>
                <c:pt idx="566">
                  <c:v>593.5</c:v>
                </c:pt>
                <c:pt idx="567">
                  <c:v>594</c:v>
                </c:pt>
                <c:pt idx="568">
                  <c:v>594.5</c:v>
                </c:pt>
                <c:pt idx="569">
                  <c:v>595</c:v>
                </c:pt>
                <c:pt idx="570">
                  <c:v>595.5</c:v>
                </c:pt>
                <c:pt idx="571">
                  <c:v>596</c:v>
                </c:pt>
                <c:pt idx="572">
                  <c:v>596.5</c:v>
                </c:pt>
                <c:pt idx="573">
                  <c:v>597</c:v>
                </c:pt>
                <c:pt idx="574">
                  <c:v>597.5</c:v>
                </c:pt>
                <c:pt idx="575">
                  <c:v>598</c:v>
                </c:pt>
                <c:pt idx="576">
                  <c:v>598.5</c:v>
                </c:pt>
                <c:pt idx="577">
                  <c:v>599</c:v>
                </c:pt>
                <c:pt idx="578">
                  <c:v>599.5</c:v>
                </c:pt>
                <c:pt idx="579">
                  <c:v>600</c:v>
                </c:pt>
                <c:pt idx="580">
                  <c:v>600.5</c:v>
                </c:pt>
                <c:pt idx="581">
                  <c:v>601</c:v>
                </c:pt>
                <c:pt idx="582">
                  <c:v>601.5</c:v>
                </c:pt>
                <c:pt idx="583">
                  <c:v>602</c:v>
                </c:pt>
                <c:pt idx="584">
                  <c:v>602.5</c:v>
                </c:pt>
                <c:pt idx="585">
                  <c:v>603</c:v>
                </c:pt>
                <c:pt idx="586">
                  <c:v>603.5</c:v>
                </c:pt>
                <c:pt idx="587">
                  <c:v>604</c:v>
                </c:pt>
                <c:pt idx="588">
                  <c:v>604.5</c:v>
                </c:pt>
                <c:pt idx="589">
                  <c:v>605</c:v>
                </c:pt>
                <c:pt idx="590">
                  <c:v>605.5</c:v>
                </c:pt>
                <c:pt idx="591">
                  <c:v>606</c:v>
                </c:pt>
                <c:pt idx="592">
                  <c:v>606.5</c:v>
                </c:pt>
                <c:pt idx="593">
                  <c:v>607</c:v>
                </c:pt>
                <c:pt idx="594">
                  <c:v>607.5</c:v>
                </c:pt>
                <c:pt idx="595">
                  <c:v>608</c:v>
                </c:pt>
                <c:pt idx="596">
                  <c:v>608.5</c:v>
                </c:pt>
                <c:pt idx="597">
                  <c:v>609</c:v>
                </c:pt>
                <c:pt idx="598">
                  <c:v>609.5</c:v>
                </c:pt>
                <c:pt idx="599">
                  <c:v>610</c:v>
                </c:pt>
                <c:pt idx="600">
                  <c:v>610.5</c:v>
                </c:pt>
                <c:pt idx="601">
                  <c:v>611</c:v>
                </c:pt>
                <c:pt idx="602">
                  <c:v>611.5</c:v>
                </c:pt>
                <c:pt idx="603">
                  <c:v>612</c:v>
                </c:pt>
                <c:pt idx="604">
                  <c:v>612.5</c:v>
                </c:pt>
                <c:pt idx="605">
                  <c:v>613</c:v>
                </c:pt>
                <c:pt idx="606">
                  <c:v>613.5</c:v>
                </c:pt>
                <c:pt idx="607">
                  <c:v>614</c:v>
                </c:pt>
                <c:pt idx="608">
                  <c:v>614.5</c:v>
                </c:pt>
                <c:pt idx="609">
                  <c:v>615</c:v>
                </c:pt>
                <c:pt idx="610">
                  <c:v>615.5</c:v>
                </c:pt>
                <c:pt idx="611">
                  <c:v>616</c:v>
                </c:pt>
                <c:pt idx="612">
                  <c:v>616.5</c:v>
                </c:pt>
                <c:pt idx="613">
                  <c:v>617</c:v>
                </c:pt>
                <c:pt idx="614">
                  <c:v>617.5</c:v>
                </c:pt>
                <c:pt idx="615">
                  <c:v>618</c:v>
                </c:pt>
                <c:pt idx="616">
                  <c:v>618.5</c:v>
                </c:pt>
                <c:pt idx="617">
                  <c:v>619</c:v>
                </c:pt>
                <c:pt idx="618">
                  <c:v>619.5</c:v>
                </c:pt>
                <c:pt idx="619">
                  <c:v>620</c:v>
                </c:pt>
                <c:pt idx="620">
                  <c:v>620.5</c:v>
                </c:pt>
                <c:pt idx="621">
                  <c:v>621</c:v>
                </c:pt>
                <c:pt idx="622">
                  <c:v>621.5</c:v>
                </c:pt>
                <c:pt idx="623">
                  <c:v>622</c:v>
                </c:pt>
                <c:pt idx="624">
                  <c:v>622.5</c:v>
                </c:pt>
                <c:pt idx="625">
                  <c:v>623</c:v>
                </c:pt>
                <c:pt idx="626">
                  <c:v>623.5</c:v>
                </c:pt>
                <c:pt idx="627">
                  <c:v>624</c:v>
                </c:pt>
                <c:pt idx="628">
                  <c:v>624.5</c:v>
                </c:pt>
                <c:pt idx="629">
                  <c:v>625</c:v>
                </c:pt>
                <c:pt idx="630">
                  <c:v>625.5</c:v>
                </c:pt>
                <c:pt idx="631">
                  <c:v>626</c:v>
                </c:pt>
                <c:pt idx="632">
                  <c:v>626.5</c:v>
                </c:pt>
                <c:pt idx="633">
                  <c:v>627</c:v>
                </c:pt>
                <c:pt idx="634">
                  <c:v>627.5</c:v>
                </c:pt>
                <c:pt idx="635">
                  <c:v>628</c:v>
                </c:pt>
                <c:pt idx="636">
                  <c:v>628.5</c:v>
                </c:pt>
                <c:pt idx="637">
                  <c:v>629</c:v>
                </c:pt>
                <c:pt idx="638">
                  <c:v>629.5</c:v>
                </c:pt>
                <c:pt idx="639">
                  <c:v>630</c:v>
                </c:pt>
                <c:pt idx="640">
                  <c:v>630.5</c:v>
                </c:pt>
                <c:pt idx="641">
                  <c:v>631</c:v>
                </c:pt>
                <c:pt idx="642">
                  <c:v>631.5</c:v>
                </c:pt>
                <c:pt idx="643">
                  <c:v>632</c:v>
                </c:pt>
                <c:pt idx="644">
                  <c:v>632.5</c:v>
                </c:pt>
                <c:pt idx="645">
                  <c:v>633</c:v>
                </c:pt>
                <c:pt idx="646">
                  <c:v>633.5</c:v>
                </c:pt>
                <c:pt idx="647">
                  <c:v>634</c:v>
                </c:pt>
                <c:pt idx="648">
                  <c:v>634.5</c:v>
                </c:pt>
                <c:pt idx="649">
                  <c:v>635</c:v>
                </c:pt>
                <c:pt idx="650">
                  <c:v>635.5</c:v>
                </c:pt>
                <c:pt idx="651">
                  <c:v>636</c:v>
                </c:pt>
                <c:pt idx="652">
                  <c:v>636.5</c:v>
                </c:pt>
                <c:pt idx="653">
                  <c:v>637</c:v>
                </c:pt>
                <c:pt idx="654">
                  <c:v>637.5</c:v>
                </c:pt>
                <c:pt idx="655">
                  <c:v>638</c:v>
                </c:pt>
                <c:pt idx="656">
                  <c:v>638.5</c:v>
                </c:pt>
                <c:pt idx="657">
                  <c:v>639</c:v>
                </c:pt>
                <c:pt idx="658">
                  <c:v>639.5</c:v>
                </c:pt>
                <c:pt idx="659">
                  <c:v>640</c:v>
                </c:pt>
                <c:pt idx="660">
                  <c:v>640.5</c:v>
                </c:pt>
                <c:pt idx="661">
                  <c:v>641</c:v>
                </c:pt>
                <c:pt idx="662">
                  <c:v>641.5</c:v>
                </c:pt>
                <c:pt idx="663">
                  <c:v>642</c:v>
                </c:pt>
                <c:pt idx="664">
                  <c:v>642.5</c:v>
                </c:pt>
                <c:pt idx="665">
                  <c:v>643</c:v>
                </c:pt>
                <c:pt idx="666">
                  <c:v>643.5</c:v>
                </c:pt>
                <c:pt idx="667">
                  <c:v>644</c:v>
                </c:pt>
                <c:pt idx="668">
                  <c:v>644.5</c:v>
                </c:pt>
                <c:pt idx="669">
                  <c:v>645</c:v>
                </c:pt>
                <c:pt idx="670">
                  <c:v>645.5</c:v>
                </c:pt>
                <c:pt idx="671">
                  <c:v>646</c:v>
                </c:pt>
                <c:pt idx="672">
                  <c:v>646.5</c:v>
                </c:pt>
                <c:pt idx="673">
                  <c:v>647</c:v>
                </c:pt>
                <c:pt idx="674">
                  <c:v>647.5</c:v>
                </c:pt>
                <c:pt idx="675">
                  <c:v>648</c:v>
                </c:pt>
                <c:pt idx="676">
                  <c:v>648.5</c:v>
                </c:pt>
                <c:pt idx="677">
                  <c:v>649</c:v>
                </c:pt>
                <c:pt idx="678">
                  <c:v>649.5</c:v>
                </c:pt>
                <c:pt idx="679">
                  <c:v>650</c:v>
                </c:pt>
                <c:pt idx="680">
                  <c:v>650.5</c:v>
                </c:pt>
                <c:pt idx="681">
                  <c:v>651</c:v>
                </c:pt>
                <c:pt idx="682">
                  <c:v>651.5</c:v>
                </c:pt>
                <c:pt idx="683">
                  <c:v>652</c:v>
                </c:pt>
                <c:pt idx="684">
                  <c:v>652.5</c:v>
                </c:pt>
                <c:pt idx="685">
                  <c:v>653</c:v>
                </c:pt>
                <c:pt idx="686">
                  <c:v>653.5</c:v>
                </c:pt>
                <c:pt idx="687">
                  <c:v>654</c:v>
                </c:pt>
                <c:pt idx="688">
                  <c:v>654.5</c:v>
                </c:pt>
                <c:pt idx="689">
                  <c:v>655</c:v>
                </c:pt>
                <c:pt idx="690">
                  <c:v>655.5</c:v>
                </c:pt>
                <c:pt idx="691">
                  <c:v>656</c:v>
                </c:pt>
                <c:pt idx="692">
                  <c:v>656.5</c:v>
                </c:pt>
                <c:pt idx="693">
                  <c:v>657</c:v>
                </c:pt>
                <c:pt idx="694">
                  <c:v>657.5</c:v>
                </c:pt>
                <c:pt idx="695">
                  <c:v>658</c:v>
                </c:pt>
                <c:pt idx="696">
                  <c:v>658.5</c:v>
                </c:pt>
                <c:pt idx="697">
                  <c:v>659</c:v>
                </c:pt>
                <c:pt idx="698">
                  <c:v>659.5</c:v>
                </c:pt>
                <c:pt idx="699">
                  <c:v>660</c:v>
                </c:pt>
                <c:pt idx="700">
                  <c:v>660.5</c:v>
                </c:pt>
                <c:pt idx="701">
                  <c:v>661</c:v>
                </c:pt>
                <c:pt idx="702">
                  <c:v>661.5</c:v>
                </c:pt>
                <c:pt idx="703">
                  <c:v>662</c:v>
                </c:pt>
                <c:pt idx="704">
                  <c:v>662.5</c:v>
                </c:pt>
                <c:pt idx="705">
                  <c:v>663</c:v>
                </c:pt>
                <c:pt idx="706">
                  <c:v>663.5</c:v>
                </c:pt>
                <c:pt idx="707">
                  <c:v>664</c:v>
                </c:pt>
                <c:pt idx="708">
                  <c:v>664.5</c:v>
                </c:pt>
                <c:pt idx="709">
                  <c:v>665</c:v>
                </c:pt>
                <c:pt idx="710">
                  <c:v>665.5</c:v>
                </c:pt>
                <c:pt idx="711">
                  <c:v>666</c:v>
                </c:pt>
                <c:pt idx="712">
                  <c:v>666.5</c:v>
                </c:pt>
                <c:pt idx="713">
                  <c:v>667</c:v>
                </c:pt>
                <c:pt idx="714">
                  <c:v>667.5</c:v>
                </c:pt>
                <c:pt idx="715">
                  <c:v>668</c:v>
                </c:pt>
                <c:pt idx="716">
                  <c:v>668.5</c:v>
                </c:pt>
                <c:pt idx="717">
                  <c:v>669</c:v>
                </c:pt>
                <c:pt idx="718">
                  <c:v>669.5</c:v>
                </c:pt>
                <c:pt idx="719">
                  <c:v>670</c:v>
                </c:pt>
                <c:pt idx="720">
                  <c:v>670.5</c:v>
                </c:pt>
                <c:pt idx="721">
                  <c:v>671</c:v>
                </c:pt>
                <c:pt idx="722">
                  <c:v>671.5</c:v>
                </c:pt>
                <c:pt idx="723">
                  <c:v>672</c:v>
                </c:pt>
                <c:pt idx="724">
                  <c:v>672.5</c:v>
                </c:pt>
                <c:pt idx="725">
                  <c:v>673</c:v>
                </c:pt>
                <c:pt idx="726">
                  <c:v>673.5</c:v>
                </c:pt>
                <c:pt idx="727">
                  <c:v>674</c:v>
                </c:pt>
                <c:pt idx="728">
                  <c:v>674.5</c:v>
                </c:pt>
                <c:pt idx="729">
                  <c:v>675</c:v>
                </c:pt>
                <c:pt idx="730">
                  <c:v>675.5</c:v>
                </c:pt>
                <c:pt idx="731">
                  <c:v>676</c:v>
                </c:pt>
                <c:pt idx="732">
                  <c:v>676.5</c:v>
                </c:pt>
                <c:pt idx="733">
                  <c:v>677</c:v>
                </c:pt>
                <c:pt idx="734">
                  <c:v>677.5</c:v>
                </c:pt>
                <c:pt idx="735">
                  <c:v>678</c:v>
                </c:pt>
                <c:pt idx="736">
                  <c:v>678.5</c:v>
                </c:pt>
                <c:pt idx="737">
                  <c:v>679</c:v>
                </c:pt>
                <c:pt idx="738">
                  <c:v>679.5</c:v>
                </c:pt>
                <c:pt idx="739">
                  <c:v>680</c:v>
                </c:pt>
                <c:pt idx="740">
                  <c:v>680.5</c:v>
                </c:pt>
                <c:pt idx="741">
                  <c:v>681</c:v>
                </c:pt>
                <c:pt idx="742">
                  <c:v>681.5</c:v>
                </c:pt>
                <c:pt idx="743">
                  <c:v>682</c:v>
                </c:pt>
                <c:pt idx="744">
                  <c:v>682.5</c:v>
                </c:pt>
                <c:pt idx="745">
                  <c:v>683</c:v>
                </c:pt>
                <c:pt idx="746">
                  <c:v>683.5</c:v>
                </c:pt>
                <c:pt idx="747">
                  <c:v>684</c:v>
                </c:pt>
                <c:pt idx="748">
                  <c:v>684.5</c:v>
                </c:pt>
                <c:pt idx="749">
                  <c:v>685</c:v>
                </c:pt>
                <c:pt idx="750">
                  <c:v>685.5</c:v>
                </c:pt>
                <c:pt idx="751">
                  <c:v>686</c:v>
                </c:pt>
                <c:pt idx="752">
                  <c:v>686.5</c:v>
                </c:pt>
                <c:pt idx="753">
                  <c:v>687</c:v>
                </c:pt>
                <c:pt idx="754">
                  <c:v>687.5</c:v>
                </c:pt>
                <c:pt idx="755">
                  <c:v>688</c:v>
                </c:pt>
                <c:pt idx="756">
                  <c:v>688.5</c:v>
                </c:pt>
                <c:pt idx="757">
                  <c:v>689</c:v>
                </c:pt>
                <c:pt idx="758">
                  <c:v>689.5</c:v>
                </c:pt>
                <c:pt idx="759">
                  <c:v>690</c:v>
                </c:pt>
                <c:pt idx="760">
                  <c:v>690.5</c:v>
                </c:pt>
                <c:pt idx="761">
                  <c:v>691</c:v>
                </c:pt>
                <c:pt idx="762">
                  <c:v>691.5</c:v>
                </c:pt>
                <c:pt idx="763">
                  <c:v>692</c:v>
                </c:pt>
                <c:pt idx="764">
                  <c:v>692.5</c:v>
                </c:pt>
                <c:pt idx="765">
                  <c:v>693</c:v>
                </c:pt>
                <c:pt idx="766">
                  <c:v>693.5</c:v>
                </c:pt>
                <c:pt idx="767">
                  <c:v>694</c:v>
                </c:pt>
                <c:pt idx="768">
                  <c:v>694.5</c:v>
                </c:pt>
                <c:pt idx="769">
                  <c:v>695</c:v>
                </c:pt>
                <c:pt idx="770">
                  <c:v>695.5</c:v>
                </c:pt>
                <c:pt idx="771">
                  <c:v>696</c:v>
                </c:pt>
                <c:pt idx="772">
                  <c:v>696.5</c:v>
                </c:pt>
                <c:pt idx="773">
                  <c:v>697</c:v>
                </c:pt>
                <c:pt idx="774">
                  <c:v>697.5</c:v>
                </c:pt>
                <c:pt idx="775">
                  <c:v>698</c:v>
                </c:pt>
                <c:pt idx="776">
                  <c:v>698.5</c:v>
                </c:pt>
                <c:pt idx="777">
                  <c:v>699</c:v>
                </c:pt>
                <c:pt idx="778">
                  <c:v>699.5</c:v>
                </c:pt>
                <c:pt idx="779">
                  <c:v>700</c:v>
                </c:pt>
                <c:pt idx="780">
                  <c:v>700.5</c:v>
                </c:pt>
                <c:pt idx="781">
                  <c:v>701</c:v>
                </c:pt>
                <c:pt idx="782">
                  <c:v>701.5</c:v>
                </c:pt>
                <c:pt idx="783">
                  <c:v>702</c:v>
                </c:pt>
                <c:pt idx="784">
                  <c:v>702.5</c:v>
                </c:pt>
                <c:pt idx="785">
                  <c:v>703</c:v>
                </c:pt>
                <c:pt idx="786">
                  <c:v>703.5</c:v>
                </c:pt>
                <c:pt idx="787">
                  <c:v>704</c:v>
                </c:pt>
                <c:pt idx="788">
                  <c:v>704.5</c:v>
                </c:pt>
                <c:pt idx="789">
                  <c:v>705</c:v>
                </c:pt>
                <c:pt idx="790">
                  <c:v>705.5</c:v>
                </c:pt>
                <c:pt idx="791">
                  <c:v>706</c:v>
                </c:pt>
                <c:pt idx="792">
                  <c:v>706.5</c:v>
                </c:pt>
                <c:pt idx="793">
                  <c:v>707</c:v>
                </c:pt>
                <c:pt idx="794">
                  <c:v>707.5</c:v>
                </c:pt>
                <c:pt idx="795">
                  <c:v>708</c:v>
                </c:pt>
                <c:pt idx="796">
                  <c:v>708.5</c:v>
                </c:pt>
                <c:pt idx="797">
                  <c:v>709</c:v>
                </c:pt>
                <c:pt idx="798">
                  <c:v>709.5</c:v>
                </c:pt>
                <c:pt idx="799">
                  <c:v>710</c:v>
                </c:pt>
                <c:pt idx="800">
                  <c:v>710.5</c:v>
                </c:pt>
                <c:pt idx="801">
                  <c:v>711</c:v>
                </c:pt>
                <c:pt idx="802">
                  <c:v>711.5</c:v>
                </c:pt>
                <c:pt idx="803">
                  <c:v>712</c:v>
                </c:pt>
                <c:pt idx="804">
                  <c:v>712.5</c:v>
                </c:pt>
                <c:pt idx="805">
                  <c:v>713</c:v>
                </c:pt>
                <c:pt idx="806">
                  <c:v>713.5</c:v>
                </c:pt>
                <c:pt idx="807">
                  <c:v>714</c:v>
                </c:pt>
                <c:pt idx="808">
                  <c:v>714.5</c:v>
                </c:pt>
                <c:pt idx="809">
                  <c:v>715</c:v>
                </c:pt>
                <c:pt idx="810">
                  <c:v>715.5</c:v>
                </c:pt>
                <c:pt idx="811">
                  <c:v>716</c:v>
                </c:pt>
                <c:pt idx="812">
                  <c:v>716.5</c:v>
                </c:pt>
                <c:pt idx="813">
                  <c:v>717</c:v>
                </c:pt>
                <c:pt idx="814">
                  <c:v>717.5</c:v>
                </c:pt>
                <c:pt idx="815">
                  <c:v>718</c:v>
                </c:pt>
                <c:pt idx="816">
                  <c:v>718.5</c:v>
                </c:pt>
                <c:pt idx="817">
                  <c:v>719</c:v>
                </c:pt>
                <c:pt idx="818">
                  <c:v>719.5</c:v>
                </c:pt>
                <c:pt idx="819">
                  <c:v>720</c:v>
                </c:pt>
                <c:pt idx="820">
                  <c:v>720.5</c:v>
                </c:pt>
                <c:pt idx="821">
                  <c:v>721</c:v>
                </c:pt>
                <c:pt idx="822">
                  <c:v>721.5</c:v>
                </c:pt>
                <c:pt idx="823">
                  <c:v>722</c:v>
                </c:pt>
                <c:pt idx="824">
                  <c:v>722.5</c:v>
                </c:pt>
                <c:pt idx="825">
                  <c:v>723</c:v>
                </c:pt>
                <c:pt idx="826">
                  <c:v>723.5</c:v>
                </c:pt>
                <c:pt idx="827">
                  <c:v>724</c:v>
                </c:pt>
                <c:pt idx="828">
                  <c:v>724.5</c:v>
                </c:pt>
                <c:pt idx="829">
                  <c:v>725</c:v>
                </c:pt>
                <c:pt idx="830">
                  <c:v>725.5</c:v>
                </c:pt>
                <c:pt idx="831">
                  <c:v>726</c:v>
                </c:pt>
                <c:pt idx="832">
                  <c:v>726.5</c:v>
                </c:pt>
                <c:pt idx="833">
                  <c:v>727</c:v>
                </c:pt>
                <c:pt idx="834">
                  <c:v>727.5</c:v>
                </c:pt>
                <c:pt idx="835">
                  <c:v>728</c:v>
                </c:pt>
                <c:pt idx="836">
                  <c:v>728.5</c:v>
                </c:pt>
                <c:pt idx="837">
                  <c:v>729</c:v>
                </c:pt>
                <c:pt idx="838">
                  <c:v>729.5</c:v>
                </c:pt>
                <c:pt idx="839">
                  <c:v>730</c:v>
                </c:pt>
                <c:pt idx="840">
                  <c:v>730.5</c:v>
                </c:pt>
                <c:pt idx="841">
                  <c:v>731</c:v>
                </c:pt>
                <c:pt idx="842">
                  <c:v>731.5</c:v>
                </c:pt>
                <c:pt idx="843">
                  <c:v>732</c:v>
                </c:pt>
                <c:pt idx="844">
                  <c:v>732.5</c:v>
                </c:pt>
                <c:pt idx="845">
                  <c:v>733</c:v>
                </c:pt>
                <c:pt idx="846">
                  <c:v>733.5</c:v>
                </c:pt>
                <c:pt idx="847">
                  <c:v>734</c:v>
                </c:pt>
                <c:pt idx="848">
                  <c:v>734.5</c:v>
                </c:pt>
                <c:pt idx="849">
                  <c:v>735</c:v>
                </c:pt>
                <c:pt idx="850">
                  <c:v>735.5</c:v>
                </c:pt>
                <c:pt idx="851">
                  <c:v>736</c:v>
                </c:pt>
                <c:pt idx="852">
                  <c:v>736.5</c:v>
                </c:pt>
                <c:pt idx="853">
                  <c:v>737</c:v>
                </c:pt>
                <c:pt idx="854">
                  <c:v>737.5</c:v>
                </c:pt>
                <c:pt idx="855">
                  <c:v>738</c:v>
                </c:pt>
                <c:pt idx="856">
                  <c:v>738.5</c:v>
                </c:pt>
                <c:pt idx="857">
                  <c:v>739</c:v>
                </c:pt>
                <c:pt idx="858">
                  <c:v>739.5</c:v>
                </c:pt>
                <c:pt idx="859">
                  <c:v>740</c:v>
                </c:pt>
                <c:pt idx="860">
                  <c:v>740.5</c:v>
                </c:pt>
                <c:pt idx="861">
                  <c:v>741</c:v>
                </c:pt>
                <c:pt idx="862">
                  <c:v>741.5</c:v>
                </c:pt>
                <c:pt idx="863">
                  <c:v>742</c:v>
                </c:pt>
                <c:pt idx="864">
                  <c:v>742.5</c:v>
                </c:pt>
                <c:pt idx="865">
                  <c:v>743</c:v>
                </c:pt>
                <c:pt idx="866">
                  <c:v>743.5</c:v>
                </c:pt>
                <c:pt idx="867">
                  <c:v>744</c:v>
                </c:pt>
                <c:pt idx="868">
                  <c:v>744.5</c:v>
                </c:pt>
                <c:pt idx="869">
                  <c:v>745</c:v>
                </c:pt>
                <c:pt idx="870">
                  <c:v>745.5</c:v>
                </c:pt>
                <c:pt idx="871">
                  <c:v>746</c:v>
                </c:pt>
                <c:pt idx="872">
                  <c:v>746.5</c:v>
                </c:pt>
                <c:pt idx="873">
                  <c:v>747</c:v>
                </c:pt>
                <c:pt idx="874">
                  <c:v>747.5</c:v>
                </c:pt>
                <c:pt idx="875">
                  <c:v>748</c:v>
                </c:pt>
                <c:pt idx="876">
                  <c:v>748.5</c:v>
                </c:pt>
                <c:pt idx="877">
                  <c:v>749</c:v>
                </c:pt>
                <c:pt idx="878">
                  <c:v>749.5</c:v>
                </c:pt>
                <c:pt idx="879">
                  <c:v>750</c:v>
                </c:pt>
                <c:pt idx="880">
                  <c:v>750.5</c:v>
                </c:pt>
                <c:pt idx="881">
                  <c:v>751</c:v>
                </c:pt>
                <c:pt idx="882">
                  <c:v>751.5</c:v>
                </c:pt>
                <c:pt idx="883">
                  <c:v>752</c:v>
                </c:pt>
                <c:pt idx="884">
                  <c:v>752.5</c:v>
                </c:pt>
                <c:pt idx="885">
                  <c:v>753</c:v>
                </c:pt>
                <c:pt idx="886">
                  <c:v>753.5</c:v>
                </c:pt>
                <c:pt idx="887">
                  <c:v>754</c:v>
                </c:pt>
                <c:pt idx="888">
                  <c:v>754.5</c:v>
                </c:pt>
                <c:pt idx="889">
                  <c:v>755</c:v>
                </c:pt>
                <c:pt idx="890">
                  <c:v>755.5</c:v>
                </c:pt>
                <c:pt idx="891">
                  <c:v>756</c:v>
                </c:pt>
                <c:pt idx="892">
                  <c:v>756.5</c:v>
                </c:pt>
                <c:pt idx="893">
                  <c:v>757</c:v>
                </c:pt>
                <c:pt idx="894">
                  <c:v>757.5</c:v>
                </c:pt>
                <c:pt idx="895">
                  <c:v>758</c:v>
                </c:pt>
                <c:pt idx="896">
                  <c:v>758.5</c:v>
                </c:pt>
                <c:pt idx="897">
                  <c:v>759</c:v>
                </c:pt>
                <c:pt idx="898">
                  <c:v>759.5</c:v>
                </c:pt>
                <c:pt idx="899">
                  <c:v>760</c:v>
                </c:pt>
                <c:pt idx="900">
                  <c:v>760.5</c:v>
                </c:pt>
                <c:pt idx="901">
                  <c:v>761</c:v>
                </c:pt>
                <c:pt idx="902">
                  <c:v>761.5</c:v>
                </c:pt>
                <c:pt idx="903">
                  <c:v>762</c:v>
                </c:pt>
                <c:pt idx="904">
                  <c:v>762.5</c:v>
                </c:pt>
                <c:pt idx="905">
                  <c:v>763</c:v>
                </c:pt>
                <c:pt idx="906">
                  <c:v>763.5</c:v>
                </c:pt>
                <c:pt idx="907">
                  <c:v>764</c:v>
                </c:pt>
                <c:pt idx="908">
                  <c:v>764.5</c:v>
                </c:pt>
                <c:pt idx="909">
                  <c:v>765</c:v>
                </c:pt>
                <c:pt idx="910">
                  <c:v>765.5</c:v>
                </c:pt>
                <c:pt idx="911">
                  <c:v>766</c:v>
                </c:pt>
                <c:pt idx="912">
                  <c:v>766.5</c:v>
                </c:pt>
                <c:pt idx="913">
                  <c:v>767</c:v>
                </c:pt>
                <c:pt idx="914">
                  <c:v>767.5</c:v>
                </c:pt>
                <c:pt idx="915">
                  <c:v>768</c:v>
                </c:pt>
                <c:pt idx="916">
                  <c:v>768.5</c:v>
                </c:pt>
                <c:pt idx="917">
                  <c:v>769</c:v>
                </c:pt>
                <c:pt idx="918">
                  <c:v>769.5</c:v>
                </c:pt>
                <c:pt idx="919">
                  <c:v>770</c:v>
                </c:pt>
                <c:pt idx="920">
                  <c:v>770.5</c:v>
                </c:pt>
                <c:pt idx="921">
                  <c:v>771</c:v>
                </c:pt>
                <c:pt idx="922">
                  <c:v>771.5</c:v>
                </c:pt>
                <c:pt idx="923">
                  <c:v>772</c:v>
                </c:pt>
                <c:pt idx="924">
                  <c:v>772.5</c:v>
                </c:pt>
                <c:pt idx="925">
                  <c:v>773</c:v>
                </c:pt>
                <c:pt idx="926">
                  <c:v>773.5</c:v>
                </c:pt>
                <c:pt idx="927">
                  <c:v>774</c:v>
                </c:pt>
                <c:pt idx="928">
                  <c:v>774.5</c:v>
                </c:pt>
                <c:pt idx="929">
                  <c:v>775</c:v>
                </c:pt>
                <c:pt idx="930">
                  <c:v>775.5</c:v>
                </c:pt>
                <c:pt idx="931">
                  <c:v>776</c:v>
                </c:pt>
                <c:pt idx="932">
                  <c:v>776.5</c:v>
                </c:pt>
                <c:pt idx="933">
                  <c:v>777</c:v>
                </c:pt>
                <c:pt idx="934">
                  <c:v>777.5</c:v>
                </c:pt>
                <c:pt idx="935">
                  <c:v>778</c:v>
                </c:pt>
                <c:pt idx="936">
                  <c:v>778.5</c:v>
                </c:pt>
                <c:pt idx="937">
                  <c:v>779</c:v>
                </c:pt>
                <c:pt idx="938">
                  <c:v>779.5</c:v>
                </c:pt>
                <c:pt idx="939">
                  <c:v>780</c:v>
                </c:pt>
                <c:pt idx="940">
                  <c:v>780.5</c:v>
                </c:pt>
                <c:pt idx="941">
                  <c:v>781</c:v>
                </c:pt>
                <c:pt idx="942">
                  <c:v>781.5</c:v>
                </c:pt>
                <c:pt idx="943">
                  <c:v>782</c:v>
                </c:pt>
                <c:pt idx="944">
                  <c:v>782.5</c:v>
                </c:pt>
                <c:pt idx="945">
                  <c:v>783</c:v>
                </c:pt>
                <c:pt idx="946">
                  <c:v>783.5</c:v>
                </c:pt>
                <c:pt idx="947">
                  <c:v>784</c:v>
                </c:pt>
                <c:pt idx="948">
                  <c:v>784.5</c:v>
                </c:pt>
                <c:pt idx="949">
                  <c:v>785</c:v>
                </c:pt>
                <c:pt idx="950">
                  <c:v>785.5</c:v>
                </c:pt>
                <c:pt idx="951">
                  <c:v>786</c:v>
                </c:pt>
                <c:pt idx="952">
                  <c:v>786.5</c:v>
                </c:pt>
                <c:pt idx="953">
                  <c:v>787</c:v>
                </c:pt>
                <c:pt idx="954">
                  <c:v>787.5</c:v>
                </c:pt>
                <c:pt idx="955">
                  <c:v>788</c:v>
                </c:pt>
                <c:pt idx="956">
                  <c:v>788.5</c:v>
                </c:pt>
                <c:pt idx="957">
                  <c:v>789</c:v>
                </c:pt>
                <c:pt idx="958">
                  <c:v>789.5</c:v>
                </c:pt>
                <c:pt idx="959">
                  <c:v>790</c:v>
                </c:pt>
                <c:pt idx="960">
                  <c:v>790.5</c:v>
                </c:pt>
                <c:pt idx="961">
                  <c:v>791</c:v>
                </c:pt>
                <c:pt idx="962">
                  <c:v>791.5</c:v>
                </c:pt>
                <c:pt idx="963">
                  <c:v>792</c:v>
                </c:pt>
                <c:pt idx="964">
                  <c:v>792.5</c:v>
                </c:pt>
                <c:pt idx="965">
                  <c:v>793</c:v>
                </c:pt>
                <c:pt idx="966">
                  <c:v>793.5</c:v>
                </c:pt>
                <c:pt idx="967">
                  <c:v>794</c:v>
                </c:pt>
                <c:pt idx="968">
                  <c:v>794.5</c:v>
                </c:pt>
                <c:pt idx="969">
                  <c:v>795</c:v>
                </c:pt>
                <c:pt idx="970">
                  <c:v>795.5</c:v>
                </c:pt>
                <c:pt idx="971">
                  <c:v>796</c:v>
                </c:pt>
                <c:pt idx="972">
                  <c:v>796.5</c:v>
                </c:pt>
                <c:pt idx="973">
                  <c:v>797</c:v>
                </c:pt>
                <c:pt idx="974">
                  <c:v>797.5</c:v>
                </c:pt>
                <c:pt idx="975">
                  <c:v>798</c:v>
                </c:pt>
                <c:pt idx="976">
                  <c:v>798.5</c:v>
                </c:pt>
                <c:pt idx="977">
                  <c:v>799</c:v>
                </c:pt>
                <c:pt idx="978">
                  <c:v>799.5</c:v>
                </c:pt>
                <c:pt idx="979">
                  <c:v>800</c:v>
                </c:pt>
                <c:pt idx="980">
                  <c:v>800.5</c:v>
                </c:pt>
                <c:pt idx="981">
                  <c:v>801</c:v>
                </c:pt>
                <c:pt idx="982">
                  <c:v>801.5</c:v>
                </c:pt>
                <c:pt idx="983">
                  <c:v>802</c:v>
                </c:pt>
                <c:pt idx="984">
                  <c:v>802.5</c:v>
                </c:pt>
                <c:pt idx="985">
                  <c:v>803</c:v>
                </c:pt>
                <c:pt idx="986">
                  <c:v>803.5</c:v>
                </c:pt>
                <c:pt idx="987">
                  <c:v>804</c:v>
                </c:pt>
                <c:pt idx="988">
                  <c:v>804.5</c:v>
                </c:pt>
                <c:pt idx="989">
                  <c:v>805</c:v>
                </c:pt>
                <c:pt idx="990">
                  <c:v>805.5</c:v>
                </c:pt>
                <c:pt idx="991">
                  <c:v>806</c:v>
                </c:pt>
                <c:pt idx="992">
                  <c:v>806.5</c:v>
                </c:pt>
                <c:pt idx="993">
                  <c:v>807</c:v>
                </c:pt>
                <c:pt idx="994">
                  <c:v>807.5</c:v>
                </c:pt>
                <c:pt idx="995">
                  <c:v>808</c:v>
                </c:pt>
                <c:pt idx="996">
                  <c:v>808.5</c:v>
                </c:pt>
                <c:pt idx="997">
                  <c:v>809</c:v>
                </c:pt>
                <c:pt idx="998">
                  <c:v>809.5</c:v>
                </c:pt>
                <c:pt idx="999">
                  <c:v>810</c:v>
                </c:pt>
                <c:pt idx="1000">
                  <c:v>810.5</c:v>
                </c:pt>
                <c:pt idx="1001">
                  <c:v>811</c:v>
                </c:pt>
                <c:pt idx="1002">
                  <c:v>811.5</c:v>
                </c:pt>
                <c:pt idx="1003">
                  <c:v>812</c:v>
                </c:pt>
                <c:pt idx="1004">
                  <c:v>812.5</c:v>
                </c:pt>
                <c:pt idx="1005">
                  <c:v>813</c:v>
                </c:pt>
                <c:pt idx="1006">
                  <c:v>813.5</c:v>
                </c:pt>
                <c:pt idx="1007">
                  <c:v>814</c:v>
                </c:pt>
                <c:pt idx="1008">
                  <c:v>814.5</c:v>
                </c:pt>
                <c:pt idx="1009">
                  <c:v>815</c:v>
                </c:pt>
                <c:pt idx="1010">
                  <c:v>815.5</c:v>
                </c:pt>
                <c:pt idx="1011">
                  <c:v>816</c:v>
                </c:pt>
                <c:pt idx="1012">
                  <c:v>816.5</c:v>
                </c:pt>
                <c:pt idx="1013">
                  <c:v>817</c:v>
                </c:pt>
                <c:pt idx="1014">
                  <c:v>817.5</c:v>
                </c:pt>
                <c:pt idx="1015">
                  <c:v>818</c:v>
                </c:pt>
                <c:pt idx="1016">
                  <c:v>818.5</c:v>
                </c:pt>
                <c:pt idx="1017">
                  <c:v>819</c:v>
                </c:pt>
                <c:pt idx="1018">
                  <c:v>819.5</c:v>
                </c:pt>
                <c:pt idx="1019">
                  <c:v>820</c:v>
                </c:pt>
                <c:pt idx="1020">
                  <c:v>820.5</c:v>
                </c:pt>
                <c:pt idx="1021">
                  <c:v>821</c:v>
                </c:pt>
                <c:pt idx="1022">
                  <c:v>821.5</c:v>
                </c:pt>
                <c:pt idx="1023">
                  <c:v>822</c:v>
                </c:pt>
                <c:pt idx="1024">
                  <c:v>822.5</c:v>
                </c:pt>
                <c:pt idx="1025">
                  <c:v>823</c:v>
                </c:pt>
                <c:pt idx="1026">
                  <c:v>823.5</c:v>
                </c:pt>
                <c:pt idx="1027">
                  <c:v>824</c:v>
                </c:pt>
                <c:pt idx="1028">
                  <c:v>824.5</c:v>
                </c:pt>
                <c:pt idx="1029">
                  <c:v>825</c:v>
                </c:pt>
                <c:pt idx="1030">
                  <c:v>825.5</c:v>
                </c:pt>
                <c:pt idx="1031">
                  <c:v>826</c:v>
                </c:pt>
                <c:pt idx="1032">
                  <c:v>826.5</c:v>
                </c:pt>
                <c:pt idx="1033">
                  <c:v>827</c:v>
                </c:pt>
                <c:pt idx="1034">
                  <c:v>827.5</c:v>
                </c:pt>
                <c:pt idx="1035">
                  <c:v>828</c:v>
                </c:pt>
                <c:pt idx="1036">
                  <c:v>828.5</c:v>
                </c:pt>
                <c:pt idx="1037">
                  <c:v>829</c:v>
                </c:pt>
                <c:pt idx="1038">
                  <c:v>829.5</c:v>
                </c:pt>
                <c:pt idx="1039">
                  <c:v>830</c:v>
                </c:pt>
                <c:pt idx="1040">
                  <c:v>830.5</c:v>
                </c:pt>
                <c:pt idx="1041">
                  <c:v>831</c:v>
                </c:pt>
                <c:pt idx="1042">
                  <c:v>831.5</c:v>
                </c:pt>
                <c:pt idx="1043">
                  <c:v>832</c:v>
                </c:pt>
                <c:pt idx="1044">
                  <c:v>832.5</c:v>
                </c:pt>
                <c:pt idx="1045">
                  <c:v>833</c:v>
                </c:pt>
                <c:pt idx="1046">
                  <c:v>833.5</c:v>
                </c:pt>
                <c:pt idx="1047">
                  <c:v>834</c:v>
                </c:pt>
                <c:pt idx="1048">
                  <c:v>834.5</c:v>
                </c:pt>
                <c:pt idx="1049">
                  <c:v>835</c:v>
                </c:pt>
                <c:pt idx="1050">
                  <c:v>835.5</c:v>
                </c:pt>
                <c:pt idx="1051">
                  <c:v>836</c:v>
                </c:pt>
                <c:pt idx="1052">
                  <c:v>836.5</c:v>
                </c:pt>
                <c:pt idx="1053">
                  <c:v>837</c:v>
                </c:pt>
                <c:pt idx="1054">
                  <c:v>837.5</c:v>
                </c:pt>
                <c:pt idx="1055">
                  <c:v>838</c:v>
                </c:pt>
                <c:pt idx="1056">
                  <c:v>838.5</c:v>
                </c:pt>
                <c:pt idx="1057">
                  <c:v>839</c:v>
                </c:pt>
                <c:pt idx="1058">
                  <c:v>839.5</c:v>
                </c:pt>
                <c:pt idx="1059">
                  <c:v>840</c:v>
                </c:pt>
                <c:pt idx="1060">
                  <c:v>840.5</c:v>
                </c:pt>
                <c:pt idx="1061">
                  <c:v>841</c:v>
                </c:pt>
                <c:pt idx="1062">
                  <c:v>841.5</c:v>
                </c:pt>
                <c:pt idx="1063">
                  <c:v>842</c:v>
                </c:pt>
                <c:pt idx="1064">
                  <c:v>842.5</c:v>
                </c:pt>
                <c:pt idx="1065">
                  <c:v>843</c:v>
                </c:pt>
                <c:pt idx="1066">
                  <c:v>843.5</c:v>
                </c:pt>
                <c:pt idx="1067">
                  <c:v>844</c:v>
                </c:pt>
                <c:pt idx="1068">
                  <c:v>844.5</c:v>
                </c:pt>
                <c:pt idx="1069">
                  <c:v>845</c:v>
                </c:pt>
                <c:pt idx="1070">
                  <c:v>845.5</c:v>
                </c:pt>
                <c:pt idx="1071">
                  <c:v>846</c:v>
                </c:pt>
                <c:pt idx="1072">
                  <c:v>846.5</c:v>
                </c:pt>
                <c:pt idx="1073">
                  <c:v>847</c:v>
                </c:pt>
                <c:pt idx="1074">
                  <c:v>847.5</c:v>
                </c:pt>
                <c:pt idx="1075">
                  <c:v>848</c:v>
                </c:pt>
                <c:pt idx="1076">
                  <c:v>848.5</c:v>
                </c:pt>
                <c:pt idx="1077">
                  <c:v>849</c:v>
                </c:pt>
                <c:pt idx="1078">
                  <c:v>849.5</c:v>
                </c:pt>
                <c:pt idx="1079">
                  <c:v>850</c:v>
                </c:pt>
                <c:pt idx="1080">
                  <c:v>850.5</c:v>
                </c:pt>
                <c:pt idx="1081">
                  <c:v>851</c:v>
                </c:pt>
                <c:pt idx="1082">
                  <c:v>851.5</c:v>
                </c:pt>
                <c:pt idx="1083">
                  <c:v>852</c:v>
                </c:pt>
                <c:pt idx="1084">
                  <c:v>852.5</c:v>
                </c:pt>
                <c:pt idx="1085">
                  <c:v>853</c:v>
                </c:pt>
                <c:pt idx="1086">
                  <c:v>853.5</c:v>
                </c:pt>
                <c:pt idx="1087">
                  <c:v>854</c:v>
                </c:pt>
                <c:pt idx="1088">
                  <c:v>854.5</c:v>
                </c:pt>
                <c:pt idx="1089">
                  <c:v>855</c:v>
                </c:pt>
                <c:pt idx="1090">
                  <c:v>855.5</c:v>
                </c:pt>
                <c:pt idx="1091">
                  <c:v>856</c:v>
                </c:pt>
                <c:pt idx="1092">
                  <c:v>856.5</c:v>
                </c:pt>
                <c:pt idx="1093">
                  <c:v>857</c:v>
                </c:pt>
                <c:pt idx="1094">
                  <c:v>857.5</c:v>
                </c:pt>
                <c:pt idx="1095">
                  <c:v>858</c:v>
                </c:pt>
                <c:pt idx="1096">
                  <c:v>858.5</c:v>
                </c:pt>
                <c:pt idx="1097">
                  <c:v>859</c:v>
                </c:pt>
                <c:pt idx="1098">
                  <c:v>859.5</c:v>
                </c:pt>
                <c:pt idx="1099">
                  <c:v>860</c:v>
                </c:pt>
                <c:pt idx="1100">
                  <c:v>860.5</c:v>
                </c:pt>
                <c:pt idx="1101">
                  <c:v>861</c:v>
                </c:pt>
                <c:pt idx="1102">
                  <c:v>861.5</c:v>
                </c:pt>
                <c:pt idx="1103">
                  <c:v>862</c:v>
                </c:pt>
                <c:pt idx="1104">
                  <c:v>862.5</c:v>
                </c:pt>
                <c:pt idx="1105">
                  <c:v>863</c:v>
                </c:pt>
                <c:pt idx="1106">
                  <c:v>863.5</c:v>
                </c:pt>
                <c:pt idx="1107">
                  <c:v>864</c:v>
                </c:pt>
                <c:pt idx="1108">
                  <c:v>864.5</c:v>
                </c:pt>
                <c:pt idx="1109">
                  <c:v>865</c:v>
                </c:pt>
                <c:pt idx="1110">
                  <c:v>865.5</c:v>
                </c:pt>
                <c:pt idx="1111">
                  <c:v>866</c:v>
                </c:pt>
                <c:pt idx="1112">
                  <c:v>866.5</c:v>
                </c:pt>
                <c:pt idx="1113">
                  <c:v>867</c:v>
                </c:pt>
                <c:pt idx="1114">
                  <c:v>867.5</c:v>
                </c:pt>
                <c:pt idx="1115">
                  <c:v>868</c:v>
                </c:pt>
                <c:pt idx="1116">
                  <c:v>868.5</c:v>
                </c:pt>
                <c:pt idx="1117">
                  <c:v>869</c:v>
                </c:pt>
                <c:pt idx="1118">
                  <c:v>869.5</c:v>
                </c:pt>
                <c:pt idx="1119">
                  <c:v>870</c:v>
                </c:pt>
                <c:pt idx="1120">
                  <c:v>870.5</c:v>
                </c:pt>
                <c:pt idx="1121">
                  <c:v>871</c:v>
                </c:pt>
                <c:pt idx="1122">
                  <c:v>871.5</c:v>
                </c:pt>
                <c:pt idx="1123">
                  <c:v>872</c:v>
                </c:pt>
                <c:pt idx="1124">
                  <c:v>872.5</c:v>
                </c:pt>
                <c:pt idx="1125">
                  <c:v>873</c:v>
                </c:pt>
                <c:pt idx="1126">
                  <c:v>873.5</c:v>
                </c:pt>
                <c:pt idx="1127">
                  <c:v>874</c:v>
                </c:pt>
                <c:pt idx="1128">
                  <c:v>874.5</c:v>
                </c:pt>
                <c:pt idx="1129">
                  <c:v>875</c:v>
                </c:pt>
                <c:pt idx="1130">
                  <c:v>875.5</c:v>
                </c:pt>
                <c:pt idx="1131">
                  <c:v>876</c:v>
                </c:pt>
                <c:pt idx="1132">
                  <c:v>876.5</c:v>
                </c:pt>
                <c:pt idx="1133">
                  <c:v>877</c:v>
                </c:pt>
                <c:pt idx="1134">
                  <c:v>877.5</c:v>
                </c:pt>
                <c:pt idx="1135">
                  <c:v>878</c:v>
                </c:pt>
                <c:pt idx="1136">
                  <c:v>878.5</c:v>
                </c:pt>
                <c:pt idx="1137">
                  <c:v>879</c:v>
                </c:pt>
                <c:pt idx="1138">
                  <c:v>879.5</c:v>
                </c:pt>
                <c:pt idx="1139">
                  <c:v>880</c:v>
                </c:pt>
                <c:pt idx="1140">
                  <c:v>880.5</c:v>
                </c:pt>
                <c:pt idx="1141">
                  <c:v>881</c:v>
                </c:pt>
                <c:pt idx="1142">
                  <c:v>881.5</c:v>
                </c:pt>
                <c:pt idx="1143">
                  <c:v>882</c:v>
                </c:pt>
                <c:pt idx="1144">
                  <c:v>882.5</c:v>
                </c:pt>
                <c:pt idx="1145">
                  <c:v>883</c:v>
                </c:pt>
                <c:pt idx="1146">
                  <c:v>883.5</c:v>
                </c:pt>
                <c:pt idx="1147">
                  <c:v>884</c:v>
                </c:pt>
                <c:pt idx="1148">
                  <c:v>884.5</c:v>
                </c:pt>
                <c:pt idx="1149">
                  <c:v>885</c:v>
                </c:pt>
                <c:pt idx="1150">
                  <c:v>885.5</c:v>
                </c:pt>
                <c:pt idx="1151">
                  <c:v>886</c:v>
                </c:pt>
                <c:pt idx="1152">
                  <c:v>886.5</c:v>
                </c:pt>
                <c:pt idx="1153">
                  <c:v>887</c:v>
                </c:pt>
                <c:pt idx="1154">
                  <c:v>887.5</c:v>
                </c:pt>
                <c:pt idx="1155">
                  <c:v>888</c:v>
                </c:pt>
                <c:pt idx="1156">
                  <c:v>888.5</c:v>
                </c:pt>
                <c:pt idx="1157">
                  <c:v>889</c:v>
                </c:pt>
                <c:pt idx="1158">
                  <c:v>889.5</c:v>
                </c:pt>
                <c:pt idx="1159">
                  <c:v>890</c:v>
                </c:pt>
                <c:pt idx="1160">
                  <c:v>890.5</c:v>
                </c:pt>
                <c:pt idx="1161">
                  <c:v>891</c:v>
                </c:pt>
                <c:pt idx="1162">
                  <c:v>891.5</c:v>
                </c:pt>
                <c:pt idx="1163">
                  <c:v>892</c:v>
                </c:pt>
                <c:pt idx="1164">
                  <c:v>892.5</c:v>
                </c:pt>
                <c:pt idx="1165">
                  <c:v>893</c:v>
                </c:pt>
                <c:pt idx="1166">
                  <c:v>893.5</c:v>
                </c:pt>
                <c:pt idx="1167">
                  <c:v>894</c:v>
                </c:pt>
                <c:pt idx="1168">
                  <c:v>894.5</c:v>
                </c:pt>
                <c:pt idx="1169">
                  <c:v>895</c:v>
                </c:pt>
                <c:pt idx="1170">
                  <c:v>895.5</c:v>
                </c:pt>
                <c:pt idx="1171">
                  <c:v>896</c:v>
                </c:pt>
                <c:pt idx="1172">
                  <c:v>896.5</c:v>
                </c:pt>
                <c:pt idx="1173">
                  <c:v>897</c:v>
                </c:pt>
                <c:pt idx="1174">
                  <c:v>897.5</c:v>
                </c:pt>
                <c:pt idx="1175">
                  <c:v>898</c:v>
                </c:pt>
                <c:pt idx="1176">
                  <c:v>898.5</c:v>
                </c:pt>
                <c:pt idx="1177">
                  <c:v>899</c:v>
                </c:pt>
                <c:pt idx="1178">
                  <c:v>899.5</c:v>
                </c:pt>
                <c:pt idx="1179">
                  <c:v>900</c:v>
                </c:pt>
                <c:pt idx="1180">
                  <c:v>900.5</c:v>
                </c:pt>
                <c:pt idx="1181">
                  <c:v>901</c:v>
                </c:pt>
                <c:pt idx="1182">
                  <c:v>901.5</c:v>
                </c:pt>
                <c:pt idx="1183">
                  <c:v>902</c:v>
                </c:pt>
                <c:pt idx="1184">
                  <c:v>902.5</c:v>
                </c:pt>
                <c:pt idx="1185">
                  <c:v>903</c:v>
                </c:pt>
                <c:pt idx="1186">
                  <c:v>903.5</c:v>
                </c:pt>
                <c:pt idx="1187">
                  <c:v>904</c:v>
                </c:pt>
                <c:pt idx="1188">
                  <c:v>904.5</c:v>
                </c:pt>
                <c:pt idx="1189">
                  <c:v>905</c:v>
                </c:pt>
                <c:pt idx="1190">
                  <c:v>905.5</c:v>
                </c:pt>
                <c:pt idx="1191">
                  <c:v>906</c:v>
                </c:pt>
                <c:pt idx="1192">
                  <c:v>906.5</c:v>
                </c:pt>
                <c:pt idx="1193">
                  <c:v>907</c:v>
                </c:pt>
                <c:pt idx="1194">
                  <c:v>907.5</c:v>
                </c:pt>
                <c:pt idx="1195">
                  <c:v>908</c:v>
                </c:pt>
                <c:pt idx="1196">
                  <c:v>908.5</c:v>
                </c:pt>
                <c:pt idx="1197">
                  <c:v>909</c:v>
                </c:pt>
                <c:pt idx="1198">
                  <c:v>909.5</c:v>
                </c:pt>
                <c:pt idx="1199">
                  <c:v>910</c:v>
                </c:pt>
                <c:pt idx="1200">
                  <c:v>910.5</c:v>
                </c:pt>
                <c:pt idx="1201">
                  <c:v>911</c:v>
                </c:pt>
                <c:pt idx="1202">
                  <c:v>911.5</c:v>
                </c:pt>
                <c:pt idx="1203">
                  <c:v>912</c:v>
                </c:pt>
                <c:pt idx="1204">
                  <c:v>912.5</c:v>
                </c:pt>
                <c:pt idx="1205">
                  <c:v>913</c:v>
                </c:pt>
                <c:pt idx="1206">
                  <c:v>913.5</c:v>
                </c:pt>
                <c:pt idx="1207">
                  <c:v>914</c:v>
                </c:pt>
                <c:pt idx="1208">
                  <c:v>914.5</c:v>
                </c:pt>
                <c:pt idx="1209">
                  <c:v>915</c:v>
                </c:pt>
                <c:pt idx="1210">
                  <c:v>915.5</c:v>
                </c:pt>
                <c:pt idx="1211">
                  <c:v>916</c:v>
                </c:pt>
                <c:pt idx="1212">
                  <c:v>916.5</c:v>
                </c:pt>
                <c:pt idx="1213">
                  <c:v>917</c:v>
                </c:pt>
                <c:pt idx="1214">
                  <c:v>917.5</c:v>
                </c:pt>
                <c:pt idx="1215">
                  <c:v>918</c:v>
                </c:pt>
                <c:pt idx="1216">
                  <c:v>918.5</c:v>
                </c:pt>
                <c:pt idx="1217">
                  <c:v>919</c:v>
                </c:pt>
                <c:pt idx="1218">
                  <c:v>919.5</c:v>
                </c:pt>
                <c:pt idx="1219">
                  <c:v>920</c:v>
                </c:pt>
                <c:pt idx="1220">
                  <c:v>920.5</c:v>
                </c:pt>
                <c:pt idx="1221">
                  <c:v>921</c:v>
                </c:pt>
                <c:pt idx="1222">
                  <c:v>921.5</c:v>
                </c:pt>
                <c:pt idx="1223">
                  <c:v>922</c:v>
                </c:pt>
                <c:pt idx="1224">
                  <c:v>922.5</c:v>
                </c:pt>
                <c:pt idx="1225">
                  <c:v>923</c:v>
                </c:pt>
                <c:pt idx="1226">
                  <c:v>923.5</c:v>
                </c:pt>
                <c:pt idx="1227">
                  <c:v>924</c:v>
                </c:pt>
                <c:pt idx="1228">
                  <c:v>924.5</c:v>
                </c:pt>
                <c:pt idx="1229">
                  <c:v>925</c:v>
                </c:pt>
                <c:pt idx="1230">
                  <c:v>925.5</c:v>
                </c:pt>
                <c:pt idx="1231">
                  <c:v>926</c:v>
                </c:pt>
                <c:pt idx="1232">
                  <c:v>926.5</c:v>
                </c:pt>
                <c:pt idx="1233">
                  <c:v>927</c:v>
                </c:pt>
                <c:pt idx="1234">
                  <c:v>927.5</c:v>
                </c:pt>
                <c:pt idx="1235">
                  <c:v>928</c:v>
                </c:pt>
                <c:pt idx="1236">
                  <c:v>928.5</c:v>
                </c:pt>
                <c:pt idx="1237">
                  <c:v>929</c:v>
                </c:pt>
                <c:pt idx="1238">
                  <c:v>929.5</c:v>
                </c:pt>
                <c:pt idx="1239">
                  <c:v>930</c:v>
                </c:pt>
                <c:pt idx="1240">
                  <c:v>930.5</c:v>
                </c:pt>
                <c:pt idx="1241">
                  <c:v>931</c:v>
                </c:pt>
                <c:pt idx="1242">
                  <c:v>931.5</c:v>
                </c:pt>
                <c:pt idx="1243">
                  <c:v>932</c:v>
                </c:pt>
                <c:pt idx="1244">
                  <c:v>932.5</c:v>
                </c:pt>
                <c:pt idx="1245">
                  <c:v>933</c:v>
                </c:pt>
                <c:pt idx="1246">
                  <c:v>933.5</c:v>
                </c:pt>
                <c:pt idx="1247">
                  <c:v>934</c:v>
                </c:pt>
                <c:pt idx="1248">
                  <c:v>934.5</c:v>
                </c:pt>
                <c:pt idx="1249">
                  <c:v>935</c:v>
                </c:pt>
                <c:pt idx="1250">
                  <c:v>935.5</c:v>
                </c:pt>
                <c:pt idx="1251">
                  <c:v>936</c:v>
                </c:pt>
                <c:pt idx="1252">
                  <c:v>936.5</c:v>
                </c:pt>
                <c:pt idx="1253">
                  <c:v>937</c:v>
                </c:pt>
                <c:pt idx="1254">
                  <c:v>937.5</c:v>
                </c:pt>
                <c:pt idx="1255">
                  <c:v>938</c:v>
                </c:pt>
                <c:pt idx="1256">
                  <c:v>938.5</c:v>
                </c:pt>
                <c:pt idx="1257">
                  <c:v>939</c:v>
                </c:pt>
                <c:pt idx="1258">
                  <c:v>939.5</c:v>
                </c:pt>
                <c:pt idx="1259">
                  <c:v>940</c:v>
                </c:pt>
                <c:pt idx="1260">
                  <c:v>940.5</c:v>
                </c:pt>
                <c:pt idx="1261">
                  <c:v>941</c:v>
                </c:pt>
                <c:pt idx="1262">
                  <c:v>941.5</c:v>
                </c:pt>
                <c:pt idx="1263">
                  <c:v>942</c:v>
                </c:pt>
                <c:pt idx="1264">
                  <c:v>942.5</c:v>
                </c:pt>
                <c:pt idx="1265">
                  <c:v>943</c:v>
                </c:pt>
                <c:pt idx="1266">
                  <c:v>943.5</c:v>
                </c:pt>
                <c:pt idx="1267">
                  <c:v>944</c:v>
                </c:pt>
                <c:pt idx="1268">
                  <c:v>944.5</c:v>
                </c:pt>
                <c:pt idx="1269">
                  <c:v>945</c:v>
                </c:pt>
                <c:pt idx="1270">
                  <c:v>945.5</c:v>
                </c:pt>
                <c:pt idx="1271">
                  <c:v>946</c:v>
                </c:pt>
                <c:pt idx="1272">
                  <c:v>946.5</c:v>
                </c:pt>
                <c:pt idx="1273">
                  <c:v>947</c:v>
                </c:pt>
                <c:pt idx="1274">
                  <c:v>947.5</c:v>
                </c:pt>
                <c:pt idx="1275">
                  <c:v>948</c:v>
                </c:pt>
                <c:pt idx="1276">
                  <c:v>948.5</c:v>
                </c:pt>
                <c:pt idx="1277">
                  <c:v>949</c:v>
                </c:pt>
                <c:pt idx="1278">
                  <c:v>949.5</c:v>
                </c:pt>
                <c:pt idx="1279">
                  <c:v>950</c:v>
                </c:pt>
                <c:pt idx="1280">
                  <c:v>950.5</c:v>
                </c:pt>
                <c:pt idx="1281">
                  <c:v>951</c:v>
                </c:pt>
                <c:pt idx="1282">
                  <c:v>951.5</c:v>
                </c:pt>
                <c:pt idx="1283">
                  <c:v>952</c:v>
                </c:pt>
                <c:pt idx="1284">
                  <c:v>952.5</c:v>
                </c:pt>
                <c:pt idx="1285">
                  <c:v>953</c:v>
                </c:pt>
                <c:pt idx="1286">
                  <c:v>953.5</c:v>
                </c:pt>
                <c:pt idx="1287">
                  <c:v>954</c:v>
                </c:pt>
                <c:pt idx="1288">
                  <c:v>954.5</c:v>
                </c:pt>
                <c:pt idx="1289">
                  <c:v>955</c:v>
                </c:pt>
                <c:pt idx="1290">
                  <c:v>955.5</c:v>
                </c:pt>
                <c:pt idx="1291">
                  <c:v>956</c:v>
                </c:pt>
                <c:pt idx="1292">
                  <c:v>956.5</c:v>
                </c:pt>
                <c:pt idx="1293">
                  <c:v>957</c:v>
                </c:pt>
                <c:pt idx="1294">
                  <c:v>957.5</c:v>
                </c:pt>
                <c:pt idx="1295">
                  <c:v>958</c:v>
                </c:pt>
                <c:pt idx="1296">
                  <c:v>958.5</c:v>
                </c:pt>
                <c:pt idx="1297">
                  <c:v>959</c:v>
                </c:pt>
                <c:pt idx="1298">
                  <c:v>959.5</c:v>
                </c:pt>
                <c:pt idx="1299">
                  <c:v>960</c:v>
                </c:pt>
                <c:pt idx="1300">
                  <c:v>960.5</c:v>
                </c:pt>
                <c:pt idx="1301">
                  <c:v>961</c:v>
                </c:pt>
                <c:pt idx="1302">
                  <c:v>961.5</c:v>
                </c:pt>
                <c:pt idx="1303">
                  <c:v>962</c:v>
                </c:pt>
                <c:pt idx="1304">
                  <c:v>962.5</c:v>
                </c:pt>
                <c:pt idx="1305">
                  <c:v>963</c:v>
                </c:pt>
                <c:pt idx="1306">
                  <c:v>963.5</c:v>
                </c:pt>
                <c:pt idx="1307">
                  <c:v>964</c:v>
                </c:pt>
                <c:pt idx="1308">
                  <c:v>964.5</c:v>
                </c:pt>
                <c:pt idx="1309">
                  <c:v>965</c:v>
                </c:pt>
                <c:pt idx="1310">
                  <c:v>965.5</c:v>
                </c:pt>
                <c:pt idx="1311">
                  <c:v>966</c:v>
                </c:pt>
                <c:pt idx="1312">
                  <c:v>966.5</c:v>
                </c:pt>
                <c:pt idx="1313">
                  <c:v>967</c:v>
                </c:pt>
                <c:pt idx="1314">
                  <c:v>967.5</c:v>
                </c:pt>
                <c:pt idx="1315">
                  <c:v>968</c:v>
                </c:pt>
                <c:pt idx="1316">
                  <c:v>968.5</c:v>
                </c:pt>
                <c:pt idx="1317">
                  <c:v>969</c:v>
                </c:pt>
                <c:pt idx="1318">
                  <c:v>969.5</c:v>
                </c:pt>
                <c:pt idx="1319">
                  <c:v>970</c:v>
                </c:pt>
                <c:pt idx="1320">
                  <c:v>970.5</c:v>
                </c:pt>
                <c:pt idx="1321">
                  <c:v>971</c:v>
                </c:pt>
                <c:pt idx="1322">
                  <c:v>971.5</c:v>
                </c:pt>
                <c:pt idx="1323">
                  <c:v>972</c:v>
                </c:pt>
                <c:pt idx="1324">
                  <c:v>972.5</c:v>
                </c:pt>
                <c:pt idx="1325">
                  <c:v>973</c:v>
                </c:pt>
                <c:pt idx="1326">
                  <c:v>973.5</c:v>
                </c:pt>
                <c:pt idx="1327">
                  <c:v>974</c:v>
                </c:pt>
                <c:pt idx="1328">
                  <c:v>974.5</c:v>
                </c:pt>
                <c:pt idx="1329">
                  <c:v>975</c:v>
                </c:pt>
                <c:pt idx="1330">
                  <c:v>975.5</c:v>
                </c:pt>
                <c:pt idx="1331">
                  <c:v>976</c:v>
                </c:pt>
                <c:pt idx="1332">
                  <c:v>976.5</c:v>
                </c:pt>
                <c:pt idx="1333">
                  <c:v>977</c:v>
                </c:pt>
                <c:pt idx="1334">
                  <c:v>977.5</c:v>
                </c:pt>
                <c:pt idx="1335">
                  <c:v>978</c:v>
                </c:pt>
                <c:pt idx="1336">
                  <c:v>978.5</c:v>
                </c:pt>
                <c:pt idx="1337">
                  <c:v>979</c:v>
                </c:pt>
                <c:pt idx="1338">
                  <c:v>979.5</c:v>
                </c:pt>
                <c:pt idx="1339">
                  <c:v>980</c:v>
                </c:pt>
                <c:pt idx="1340">
                  <c:v>980.5</c:v>
                </c:pt>
                <c:pt idx="1341">
                  <c:v>981</c:v>
                </c:pt>
                <c:pt idx="1342">
                  <c:v>981.5</c:v>
                </c:pt>
                <c:pt idx="1343">
                  <c:v>982</c:v>
                </c:pt>
                <c:pt idx="1344">
                  <c:v>982.5</c:v>
                </c:pt>
                <c:pt idx="1345">
                  <c:v>983</c:v>
                </c:pt>
                <c:pt idx="1346">
                  <c:v>983.5</c:v>
                </c:pt>
                <c:pt idx="1347">
                  <c:v>984</c:v>
                </c:pt>
                <c:pt idx="1348">
                  <c:v>984.5</c:v>
                </c:pt>
                <c:pt idx="1349">
                  <c:v>985</c:v>
                </c:pt>
                <c:pt idx="1350">
                  <c:v>985.5</c:v>
                </c:pt>
                <c:pt idx="1351">
                  <c:v>986</c:v>
                </c:pt>
                <c:pt idx="1352">
                  <c:v>986.5</c:v>
                </c:pt>
                <c:pt idx="1353">
                  <c:v>987</c:v>
                </c:pt>
                <c:pt idx="1354">
                  <c:v>987.5</c:v>
                </c:pt>
                <c:pt idx="1355">
                  <c:v>988</c:v>
                </c:pt>
                <c:pt idx="1356">
                  <c:v>988.5</c:v>
                </c:pt>
                <c:pt idx="1357">
                  <c:v>989</c:v>
                </c:pt>
                <c:pt idx="1358">
                  <c:v>989.5</c:v>
                </c:pt>
                <c:pt idx="1359">
                  <c:v>990</c:v>
                </c:pt>
                <c:pt idx="1360">
                  <c:v>990.5</c:v>
                </c:pt>
                <c:pt idx="1361">
                  <c:v>991</c:v>
                </c:pt>
                <c:pt idx="1362">
                  <c:v>991.5</c:v>
                </c:pt>
                <c:pt idx="1363">
                  <c:v>992</c:v>
                </c:pt>
                <c:pt idx="1364">
                  <c:v>992.5</c:v>
                </c:pt>
                <c:pt idx="1365">
                  <c:v>993</c:v>
                </c:pt>
                <c:pt idx="1366">
                  <c:v>993.5</c:v>
                </c:pt>
                <c:pt idx="1367">
                  <c:v>994</c:v>
                </c:pt>
                <c:pt idx="1368">
                  <c:v>994.5</c:v>
                </c:pt>
                <c:pt idx="1369">
                  <c:v>995</c:v>
                </c:pt>
                <c:pt idx="1370">
                  <c:v>995.5</c:v>
                </c:pt>
                <c:pt idx="1371">
                  <c:v>996</c:v>
                </c:pt>
                <c:pt idx="1372">
                  <c:v>996.5</c:v>
                </c:pt>
                <c:pt idx="1373">
                  <c:v>997</c:v>
                </c:pt>
                <c:pt idx="1374">
                  <c:v>997.5</c:v>
                </c:pt>
                <c:pt idx="1375">
                  <c:v>998</c:v>
                </c:pt>
                <c:pt idx="1376">
                  <c:v>998.5</c:v>
                </c:pt>
                <c:pt idx="1377">
                  <c:v>999</c:v>
                </c:pt>
                <c:pt idx="1378">
                  <c:v>999.5</c:v>
                </c:pt>
                <c:pt idx="1379">
                  <c:v>1000</c:v>
                </c:pt>
                <c:pt idx="1380">
                  <c:v>1000.5</c:v>
                </c:pt>
                <c:pt idx="1381">
                  <c:v>1001</c:v>
                </c:pt>
                <c:pt idx="1382">
                  <c:v>1001.5</c:v>
                </c:pt>
                <c:pt idx="1383">
                  <c:v>1002</c:v>
                </c:pt>
                <c:pt idx="1384">
                  <c:v>1002.5</c:v>
                </c:pt>
                <c:pt idx="1385">
                  <c:v>1003</c:v>
                </c:pt>
                <c:pt idx="1386">
                  <c:v>1003.5</c:v>
                </c:pt>
                <c:pt idx="1387">
                  <c:v>1004</c:v>
                </c:pt>
                <c:pt idx="1388">
                  <c:v>1004.5</c:v>
                </c:pt>
                <c:pt idx="1389">
                  <c:v>1005</c:v>
                </c:pt>
                <c:pt idx="1390">
                  <c:v>1005.5</c:v>
                </c:pt>
                <c:pt idx="1391">
                  <c:v>1006</c:v>
                </c:pt>
                <c:pt idx="1392">
                  <c:v>1006.5</c:v>
                </c:pt>
                <c:pt idx="1393">
                  <c:v>1007</c:v>
                </c:pt>
                <c:pt idx="1394">
                  <c:v>1007.5</c:v>
                </c:pt>
                <c:pt idx="1395">
                  <c:v>1008</c:v>
                </c:pt>
                <c:pt idx="1396">
                  <c:v>1008.5</c:v>
                </c:pt>
                <c:pt idx="1397">
                  <c:v>1009</c:v>
                </c:pt>
                <c:pt idx="1398">
                  <c:v>1009.5</c:v>
                </c:pt>
                <c:pt idx="1399">
                  <c:v>1010</c:v>
                </c:pt>
                <c:pt idx="1400">
                  <c:v>1010.5</c:v>
                </c:pt>
                <c:pt idx="1401">
                  <c:v>1011</c:v>
                </c:pt>
                <c:pt idx="1402">
                  <c:v>1011.5</c:v>
                </c:pt>
                <c:pt idx="1403">
                  <c:v>1012</c:v>
                </c:pt>
                <c:pt idx="1404">
                  <c:v>1012.5</c:v>
                </c:pt>
                <c:pt idx="1405">
                  <c:v>1013</c:v>
                </c:pt>
                <c:pt idx="1406">
                  <c:v>1013.5</c:v>
                </c:pt>
                <c:pt idx="1407">
                  <c:v>1014</c:v>
                </c:pt>
                <c:pt idx="1408">
                  <c:v>1014.5</c:v>
                </c:pt>
                <c:pt idx="1409">
                  <c:v>1015</c:v>
                </c:pt>
                <c:pt idx="1410">
                  <c:v>1015.5</c:v>
                </c:pt>
                <c:pt idx="1411">
                  <c:v>1016</c:v>
                </c:pt>
                <c:pt idx="1412">
                  <c:v>1016.5</c:v>
                </c:pt>
                <c:pt idx="1413">
                  <c:v>1017</c:v>
                </c:pt>
                <c:pt idx="1414">
                  <c:v>1017.5</c:v>
                </c:pt>
                <c:pt idx="1415">
                  <c:v>1018</c:v>
                </c:pt>
                <c:pt idx="1416">
                  <c:v>1018.5</c:v>
                </c:pt>
                <c:pt idx="1417">
                  <c:v>1019</c:v>
                </c:pt>
                <c:pt idx="1418">
                  <c:v>1019.5</c:v>
                </c:pt>
                <c:pt idx="1419">
                  <c:v>1020</c:v>
                </c:pt>
                <c:pt idx="1420">
                  <c:v>1020.5</c:v>
                </c:pt>
                <c:pt idx="1421">
                  <c:v>1021</c:v>
                </c:pt>
                <c:pt idx="1422">
                  <c:v>1021.5</c:v>
                </c:pt>
                <c:pt idx="1423">
                  <c:v>1022</c:v>
                </c:pt>
                <c:pt idx="1424">
                  <c:v>1022.5</c:v>
                </c:pt>
                <c:pt idx="1425">
                  <c:v>1023</c:v>
                </c:pt>
                <c:pt idx="1426">
                  <c:v>1023.5</c:v>
                </c:pt>
                <c:pt idx="1427">
                  <c:v>1024</c:v>
                </c:pt>
                <c:pt idx="1428">
                  <c:v>1024.5</c:v>
                </c:pt>
                <c:pt idx="1429">
                  <c:v>1025</c:v>
                </c:pt>
                <c:pt idx="1430">
                  <c:v>1025.5</c:v>
                </c:pt>
                <c:pt idx="1431">
                  <c:v>1026</c:v>
                </c:pt>
                <c:pt idx="1432">
                  <c:v>1026.5</c:v>
                </c:pt>
                <c:pt idx="1433">
                  <c:v>1027</c:v>
                </c:pt>
                <c:pt idx="1434">
                  <c:v>1027.5</c:v>
                </c:pt>
                <c:pt idx="1435">
                  <c:v>1028</c:v>
                </c:pt>
                <c:pt idx="1436">
                  <c:v>1028.5</c:v>
                </c:pt>
                <c:pt idx="1437">
                  <c:v>1029</c:v>
                </c:pt>
                <c:pt idx="1438">
                  <c:v>1029.5</c:v>
                </c:pt>
                <c:pt idx="1439">
                  <c:v>1030</c:v>
                </c:pt>
                <c:pt idx="1440">
                  <c:v>1030.5</c:v>
                </c:pt>
                <c:pt idx="1441">
                  <c:v>1031</c:v>
                </c:pt>
                <c:pt idx="1442">
                  <c:v>1031.5</c:v>
                </c:pt>
                <c:pt idx="1443">
                  <c:v>1032</c:v>
                </c:pt>
                <c:pt idx="1444">
                  <c:v>1032.5</c:v>
                </c:pt>
                <c:pt idx="1445">
                  <c:v>1033</c:v>
                </c:pt>
                <c:pt idx="1446">
                  <c:v>1033.5</c:v>
                </c:pt>
                <c:pt idx="1447">
                  <c:v>1034</c:v>
                </c:pt>
                <c:pt idx="1448">
                  <c:v>1034.5</c:v>
                </c:pt>
                <c:pt idx="1449">
                  <c:v>1035</c:v>
                </c:pt>
                <c:pt idx="1450">
                  <c:v>1035.5</c:v>
                </c:pt>
                <c:pt idx="1451">
                  <c:v>1036</c:v>
                </c:pt>
                <c:pt idx="1452">
                  <c:v>1036.5</c:v>
                </c:pt>
                <c:pt idx="1453">
                  <c:v>1037</c:v>
                </c:pt>
                <c:pt idx="1454">
                  <c:v>1037.5</c:v>
                </c:pt>
                <c:pt idx="1455">
                  <c:v>1038</c:v>
                </c:pt>
                <c:pt idx="1456">
                  <c:v>1038.5</c:v>
                </c:pt>
                <c:pt idx="1457">
                  <c:v>1039</c:v>
                </c:pt>
                <c:pt idx="1458">
                  <c:v>1039.5</c:v>
                </c:pt>
                <c:pt idx="1459">
                  <c:v>1040</c:v>
                </c:pt>
                <c:pt idx="1460">
                  <c:v>1040.5</c:v>
                </c:pt>
                <c:pt idx="1461">
                  <c:v>1041</c:v>
                </c:pt>
                <c:pt idx="1462">
                  <c:v>1041.5</c:v>
                </c:pt>
                <c:pt idx="1463">
                  <c:v>1042</c:v>
                </c:pt>
                <c:pt idx="1464">
                  <c:v>1042.5</c:v>
                </c:pt>
                <c:pt idx="1465">
                  <c:v>1043</c:v>
                </c:pt>
                <c:pt idx="1466">
                  <c:v>1043.5</c:v>
                </c:pt>
                <c:pt idx="1467">
                  <c:v>1044</c:v>
                </c:pt>
                <c:pt idx="1468">
                  <c:v>1044.5</c:v>
                </c:pt>
                <c:pt idx="1469">
                  <c:v>1045</c:v>
                </c:pt>
                <c:pt idx="1470">
                  <c:v>1045.5</c:v>
                </c:pt>
                <c:pt idx="1471">
                  <c:v>1046</c:v>
                </c:pt>
                <c:pt idx="1472">
                  <c:v>1046.5</c:v>
                </c:pt>
                <c:pt idx="1473">
                  <c:v>1047</c:v>
                </c:pt>
                <c:pt idx="1474">
                  <c:v>1047.5</c:v>
                </c:pt>
                <c:pt idx="1475">
                  <c:v>1048</c:v>
                </c:pt>
                <c:pt idx="1476">
                  <c:v>1048.5</c:v>
                </c:pt>
                <c:pt idx="1477">
                  <c:v>1049</c:v>
                </c:pt>
                <c:pt idx="1478">
                  <c:v>1049.5</c:v>
                </c:pt>
                <c:pt idx="1479">
                  <c:v>1050</c:v>
                </c:pt>
                <c:pt idx="1480">
                  <c:v>1050.5</c:v>
                </c:pt>
                <c:pt idx="1481">
                  <c:v>1051</c:v>
                </c:pt>
                <c:pt idx="1482">
                  <c:v>1051.5</c:v>
                </c:pt>
                <c:pt idx="1483">
                  <c:v>1052</c:v>
                </c:pt>
                <c:pt idx="1484">
                  <c:v>1052.5</c:v>
                </c:pt>
                <c:pt idx="1485">
                  <c:v>1053</c:v>
                </c:pt>
                <c:pt idx="1486">
                  <c:v>1053.5</c:v>
                </c:pt>
                <c:pt idx="1487">
                  <c:v>1054</c:v>
                </c:pt>
                <c:pt idx="1488">
                  <c:v>1054.5</c:v>
                </c:pt>
                <c:pt idx="1489">
                  <c:v>1055</c:v>
                </c:pt>
                <c:pt idx="1490">
                  <c:v>1055.5</c:v>
                </c:pt>
                <c:pt idx="1491">
                  <c:v>1056</c:v>
                </c:pt>
                <c:pt idx="1492">
                  <c:v>1056.5</c:v>
                </c:pt>
                <c:pt idx="1493">
                  <c:v>1057</c:v>
                </c:pt>
                <c:pt idx="1494">
                  <c:v>1057.5</c:v>
                </c:pt>
                <c:pt idx="1495">
                  <c:v>1058</c:v>
                </c:pt>
                <c:pt idx="1496">
                  <c:v>1058.5</c:v>
                </c:pt>
                <c:pt idx="1497">
                  <c:v>1059</c:v>
                </c:pt>
                <c:pt idx="1498">
                  <c:v>1059.5</c:v>
                </c:pt>
                <c:pt idx="1499">
                  <c:v>1060</c:v>
                </c:pt>
                <c:pt idx="1500">
                  <c:v>1060.5</c:v>
                </c:pt>
                <c:pt idx="1501">
                  <c:v>1061</c:v>
                </c:pt>
                <c:pt idx="1502">
                  <c:v>1061.5</c:v>
                </c:pt>
                <c:pt idx="1503">
                  <c:v>1062</c:v>
                </c:pt>
                <c:pt idx="1504">
                  <c:v>1062.5</c:v>
                </c:pt>
                <c:pt idx="1505">
                  <c:v>1063</c:v>
                </c:pt>
                <c:pt idx="1506">
                  <c:v>1063.5</c:v>
                </c:pt>
                <c:pt idx="1507">
                  <c:v>1064</c:v>
                </c:pt>
                <c:pt idx="1508">
                  <c:v>1064.5</c:v>
                </c:pt>
                <c:pt idx="1509">
                  <c:v>1065</c:v>
                </c:pt>
                <c:pt idx="1510">
                  <c:v>1065.5</c:v>
                </c:pt>
                <c:pt idx="1511">
                  <c:v>1066</c:v>
                </c:pt>
                <c:pt idx="1512">
                  <c:v>1066.5</c:v>
                </c:pt>
                <c:pt idx="1513">
                  <c:v>1067</c:v>
                </c:pt>
                <c:pt idx="1514">
                  <c:v>1067.5</c:v>
                </c:pt>
                <c:pt idx="1515">
                  <c:v>1068</c:v>
                </c:pt>
                <c:pt idx="1516">
                  <c:v>1068.5</c:v>
                </c:pt>
                <c:pt idx="1517">
                  <c:v>1069</c:v>
                </c:pt>
                <c:pt idx="1518">
                  <c:v>1069.5</c:v>
                </c:pt>
                <c:pt idx="1519">
                  <c:v>1070</c:v>
                </c:pt>
                <c:pt idx="1520">
                  <c:v>1070.5</c:v>
                </c:pt>
                <c:pt idx="1521">
                  <c:v>1071</c:v>
                </c:pt>
                <c:pt idx="1522">
                  <c:v>1071.5</c:v>
                </c:pt>
                <c:pt idx="1523">
                  <c:v>1072</c:v>
                </c:pt>
                <c:pt idx="1524">
                  <c:v>1072.5</c:v>
                </c:pt>
                <c:pt idx="1525">
                  <c:v>1073</c:v>
                </c:pt>
                <c:pt idx="1526">
                  <c:v>1073.5</c:v>
                </c:pt>
                <c:pt idx="1527">
                  <c:v>1074</c:v>
                </c:pt>
                <c:pt idx="1528">
                  <c:v>1074.5</c:v>
                </c:pt>
                <c:pt idx="1529">
                  <c:v>1075</c:v>
                </c:pt>
                <c:pt idx="1530">
                  <c:v>1075.5</c:v>
                </c:pt>
                <c:pt idx="1531">
                  <c:v>1076</c:v>
                </c:pt>
                <c:pt idx="1532">
                  <c:v>1076.5</c:v>
                </c:pt>
                <c:pt idx="1533">
                  <c:v>1077</c:v>
                </c:pt>
                <c:pt idx="1534">
                  <c:v>1077.5</c:v>
                </c:pt>
                <c:pt idx="1535">
                  <c:v>1078</c:v>
                </c:pt>
                <c:pt idx="1536">
                  <c:v>1078.5</c:v>
                </c:pt>
                <c:pt idx="1537">
                  <c:v>1079</c:v>
                </c:pt>
                <c:pt idx="1538">
                  <c:v>1079.5</c:v>
                </c:pt>
                <c:pt idx="1539">
                  <c:v>1080</c:v>
                </c:pt>
                <c:pt idx="1540">
                  <c:v>1080.5</c:v>
                </c:pt>
                <c:pt idx="1541">
                  <c:v>1081</c:v>
                </c:pt>
                <c:pt idx="1542">
                  <c:v>1081.5</c:v>
                </c:pt>
                <c:pt idx="1543">
                  <c:v>1082</c:v>
                </c:pt>
                <c:pt idx="1544">
                  <c:v>1082.5</c:v>
                </c:pt>
                <c:pt idx="1545">
                  <c:v>1083</c:v>
                </c:pt>
                <c:pt idx="1546">
                  <c:v>1083.5</c:v>
                </c:pt>
                <c:pt idx="1547">
                  <c:v>1084</c:v>
                </c:pt>
                <c:pt idx="1548">
                  <c:v>1084.5</c:v>
                </c:pt>
                <c:pt idx="1549">
                  <c:v>1085</c:v>
                </c:pt>
                <c:pt idx="1550">
                  <c:v>1085.5</c:v>
                </c:pt>
                <c:pt idx="1551">
                  <c:v>1086</c:v>
                </c:pt>
                <c:pt idx="1552">
                  <c:v>1086.5</c:v>
                </c:pt>
                <c:pt idx="1553">
                  <c:v>1087</c:v>
                </c:pt>
                <c:pt idx="1554">
                  <c:v>1087.5</c:v>
                </c:pt>
                <c:pt idx="1555">
                  <c:v>1088</c:v>
                </c:pt>
                <c:pt idx="1556">
                  <c:v>1088.5</c:v>
                </c:pt>
                <c:pt idx="1557">
                  <c:v>1089</c:v>
                </c:pt>
                <c:pt idx="1558">
                  <c:v>1089.5</c:v>
                </c:pt>
                <c:pt idx="1559">
                  <c:v>1090</c:v>
                </c:pt>
                <c:pt idx="1560">
                  <c:v>1090.5</c:v>
                </c:pt>
                <c:pt idx="1561">
                  <c:v>1091</c:v>
                </c:pt>
                <c:pt idx="1562">
                  <c:v>1091.5</c:v>
                </c:pt>
                <c:pt idx="1563">
                  <c:v>1092</c:v>
                </c:pt>
                <c:pt idx="1564">
                  <c:v>1092.5</c:v>
                </c:pt>
                <c:pt idx="1565">
                  <c:v>1093</c:v>
                </c:pt>
                <c:pt idx="1566">
                  <c:v>1093.5</c:v>
                </c:pt>
                <c:pt idx="1567">
                  <c:v>1094</c:v>
                </c:pt>
                <c:pt idx="1568">
                  <c:v>1094.5</c:v>
                </c:pt>
                <c:pt idx="1569">
                  <c:v>1095</c:v>
                </c:pt>
                <c:pt idx="1570">
                  <c:v>1095.5</c:v>
                </c:pt>
                <c:pt idx="1571">
                  <c:v>1096</c:v>
                </c:pt>
                <c:pt idx="1572">
                  <c:v>1096.5</c:v>
                </c:pt>
                <c:pt idx="1573">
                  <c:v>1097</c:v>
                </c:pt>
                <c:pt idx="1574">
                  <c:v>1097.5</c:v>
                </c:pt>
                <c:pt idx="1575">
                  <c:v>1098</c:v>
                </c:pt>
                <c:pt idx="1576">
                  <c:v>1098.5</c:v>
                </c:pt>
                <c:pt idx="1577">
                  <c:v>1099</c:v>
                </c:pt>
                <c:pt idx="1578">
                  <c:v>1099.5</c:v>
                </c:pt>
                <c:pt idx="1579">
                  <c:v>1100</c:v>
                </c:pt>
                <c:pt idx="1580">
                  <c:v>1100.5</c:v>
                </c:pt>
                <c:pt idx="1581">
                  <c:v>1101</c:v>
                </c:pt>
                <c:pt idx="1582">
                  <c:v>1101.5</c:v>
                </c:pt>
                <c:pt idx="1583">
                  <c:v>1102</c:v>
                </c:pt>
                <c:pt idx="1584">
                  <c:v>1102.5</c:v>
                </c:pt>
                <c:pt idx="1585">
                  <c:v>1103</c:v>
                </c:pt>
                <c:pt idx="1586">
                  <c:v>1103.5</c:v>
                </c:pt>
                <c:pt idx="1587">
                  <c:v>1104</c:v>
                </c:pt>
                <c:pt idx="1588">
                  <c:v>1104.5</c:v>
                </c:pt>
                <c:pt idx="1589">
                  <c:v>1105</c:v>
                </c:pt>
                <c:pt idx="1590">
                  <c:v>1105.5</c:v>
                </c:pt>
                <c:pt idx="1591">
                  <c:v>1106</c:v>
                </c:pt>
                <c:pt idx="1592">
                  <c:v>1106.5</c:v>
                </c:pt>
                <c:pt idx="1593">
                  <c:v>1107</c:v>
                </c:pt>
                <c:pt idx="1594">
                  <c:v>1107.5</c:v>
                </c:pt>
                <c:pt idx="1595">
                  <c:v>1108</c:v>
                </c:pt>
                <c:pt idx="1596">
                  <c:v>1108.5</c:v>
                </c:pt>
                <c:pt idx="1597">
                  <c:v>1109</c:v>
                </c:pt>
                <c:pt idx="1598">
                  <c:v>1109.5</c:v>
                </c:pt>
                <c:pt idx="1599">
                  <c:v>1110</c:v>
                </c:pt>
                <c:pt idx="1600">
                  <c:v>1110.5</c:v>
                </c:pt>
                <c:pt idx="1601">
                  <c:v>1111</c:v>
                </c:pt>
                <c:pt idx="1602">
                  <c:v>1111.5</c:v>
                </c:pt>
                <c:pt idx="1603">
                  <c:v>1112</c:v>
                </c:pt>
                <c:pt idx="1604">
                  <c:v>1112.5</c:v>
                </c:pt>
                <c:pt idx="1605">
                  <c:v>1113</c:v>
                </c:pt>
                <c:pt idx="1606">
                  <c:v>1113.5</c:v>
                </c:pt>
                <c:pt idx="1607">
                  <c:v>1114</c:v>
                </c:pt>
                <c:pt idx="1608">
                  <c:v>1114.5</c:v>
                </c:pt>
                <c:pt idx="1609">
                  <c:v>1115</c:v>
                </c:pt>
                <c:pt idx="1610">
                  <c:v>1115.5</c:v>
                </c:pt>
                <c:pt idx="1611">
                  <c:v>1116</c:v>
                </c:pt>
                <c:pt idx="1612">
                  <c:v>1116.5</c:v>
                </c:pt>
                <c:pt idx="1613">
                  <c:v>1117</c:v>
                </c:pt>
                <c:pt idx="1614">
                  <c:v>1117.5</c:v>
                </c:pt>
                <c:pt idx="1615">
                  <c:v>1118</c:v>
                </c:pt>
                <c:pt idx="1616">
                  <c:v>1118.5</c:v>
                </c:pt>
                <c:pt idx="1617">
                  <c:v>1119</c:v>
                </c:pt>
                <c:pt idx="1618">
                  <c:v>1119.5</c:v>
                </c:pt>
                <c:pt idx="1619">
                  <c:v>1120</c:v>
                </c:pt>
                <c:pt idx="1620">
                  <c:v>1120.5</c:v>
                </c:pt>
                <c:pt idx="1621">
                  <c:v>1121</c:v>
                </c:pt>
                <c:pt idx="1622">
                  <c:v>1121.5</c:v>
                </c:pt>
                <c:pt idx="1623">
                  <c:v>1122</c:v>
                </c:pt>
                <c:pt idx="1624">
                  <c:v>1122.5</c:v>
                </c:pt>
                <c:pt idx="1625">
                  <c:v>1123</c:v>
                </c:pt>
                <c:pt idx="1626">
                  <c:v>1123.5</c:v>
                </c:pt>
                <c:pt idx="1627">
                  <c:v>1124</c:v>
                </c:pt>
                <c:pt idx="1628">
                  <c:v>1124.5</c:v>
                </c:pt>
                <c:pt idx="1629">
                  <c:v>1125</c:v>
                </c:pt>
                <c:pt idx="1630">
                  <c:v>1125.5</c:v>
                </c:pt>
                <c:pt idx="1631">
                  <c:v>1126</c:v>
                </c:pt>
                <c:pt idx="1632">
                  <c:v>1126.5</c:v>
                </c:pt>
                <c:pt idx="1633">
                  <c:v>1127</c:v>
                </c:pt>
                <c:pt idx="1634">
                  <c:v>1127.5</c:v>
                </c:pt>
                <c:pt idx="1635">
                  <c:v>1128</c:v>
                </c:pt>
                <c:pt idx="1636">
                  <c:v>1128.5</c:v>
                </c:pt>
                <c:pt idx="1637">
                  <c:v>1129</c:v>
                </c:pt>
                <c:pt idx="1638">
                  <c:v>1129.5</c:v>
                </c:pt>
                <c:pt idx="1639">
                  <c:v>1130</c:v>
                </c:pt>
                <c:pt idx="1640">
                  <c:v>1130.5</c:v>
                </c:pt>
                <c:pt idx="1641">
                  <c:v>1131</c:v>
                </c:pt>
                <c:pt idx="1642">
                  <c:v>1131.5</c:v>
                </c:pt>
                <c:pt idx="1643">
                  <c:v>1132</c:v>
                </c:pt>
                <c:pt idx="1644">
                  <c:v>1132.5</c:v>
                </c:pt>
                <c:pt idx="1645">
                  <c:v>1133</c:v>
                </c:pt>
                <c:pt idx="1646">
                  <c:v>1133.5</c:v>
                </c:pt>
                <c:pt idx="1647">
                  <c:v>1134</c:v>
                </c:pt>
                <c:pt idx="1648">
                  <c:v>1134.5</c:v>
                </c:pt>
                <c:pt idx="1649">
                  <c:v>1135</c:v>
                </c:pt>
                <c:pt idx="1650">
                  <c:v>1135.5</c:v>
                </c:pt>
                <c:pt idx="1651">
                  <c:v>1136</c:v>
                </c:pt>
                <c:pt idx="1652">
                  <c:v>1136.5</c:v>
                </c:pt>
                <c:pt idx="1653">
                  <c:v>1137</c:v>
                </c:pt>
                <c:pt idx="1654">
                  <c:v>1137.5</c:v>
                </c:pt>
                <c:pt idx="1655">
                  <c:v>1138</c:v>
                </c:pt>
                <c:pt idx="1656">
                  <c:v>1138.5</c:v>
                </c:pt>
                <c:pt idx="1657">
                  <c:v>1139</c:v>
                </c:pt>
                <c:pt idx="1658">
                  <c:v>1139.5</c:v>
                </c:pt>
                <c:pt idx="1659">
                  <c:v>1140</c:v>
                </c:pt>
                <c:pt idx="1660">
                  <c:v>1140.5</c:v>
                </c:pt>
                <c:pt idx="1661">
                  <c:v>1141</c:v>
                </c:pt>
                <c:pt idx="1662">
                  <c:v>1141.5</c:v>
                </c:pt>
                <c:pt idx="1663">
                  <c:v>1142</c:v>
                </c:pt>
                <c:pt idx="1664">
                  <c:v>1142.5</c:v>
                </c:pt>
                <c:pt idx="1665">
                  <c:v>1143</c:v>
                </c:pt>
                <c:pt idx="1666">
                  <c:v>1143.5</c:v>
                </c:pt>
                <c:pt idx="1667">
                  <c:v>1144</c:v>
                </c:pt>
                <c:pt idx="1668">
                  <c:v>1144.5</c:v>
                </c:pt>
                <c:pt idx="1669">
                  <c:v>1145</c:v>
                </c:pt>
                <c:pt idx="1670">
                  <c:v>1145.5</c:v>
                </c:pt>
                <c:pt idx="1671">
                  <c:v>1146</c:v>
                </c:pt>
                <c:pt idx="1672">
                  <c:v>1146.5</c:v>
                </c:pt>
                <c:pt idx="1673">
                  <c:v>1147</c:v>
                </c:pt>
                <c:pt idx="1674">
                  <c:v>1147.5</c:v>
                </c:pt>
                <c:pt idx="1675">
                  <c:v>1148</c:v>
                </c:pt>
                <c:pt idx="1676">
                  <c:v>1148.5</c:v>
                </c:pt>
                <c:pt idx="1677">
                  <c:v>1149</c:v>
                </c:pt>
                <c:pt idx="1678">
                  <c:v>1149.5</c:v>
                </c:pt>
                <c:pt idx="1679">
                  <c:v>1150</c:v>
                </c:pt>
                <c:pt idx="1680">
                  <c:v>1150.5</c:v>
                </c:pt>
                <c:pt idx="1681">
                  <c:v>1151</c:v>
                </c:pt>
                <c:pt idx="1682">
                  <c:v>1151.5</c:v>
                </c:pt>
                <c:pt idx="1683">
                  <c:v>1152</c:v>
                </c:pt>
                <c:pt idx="1684">
                  <c:v>1152.5</c:v>
                </c:pt>
                <c:pt idx="1685">
                  <c:v>1153</c:v>
                </c:pt>
                <c:pt idx="1686">
                  <c:v>1153.5</c:v>
                </c:pt>
                <c:pt idx="1687">
                  <c:v>1154</c:v>
                </c:pt>
                <c:pt idx="1688">
                  <c:v>1154.5</c:v>
                </c:pt>
                <c:pt idx="1689">
                  <c:v>1155</c:v>
                </c:pt>
                <c:pt idx="1690">
                  <c:v>1155.5</c:v>
                </c:pt>
                <c:pt idx="1691">
                  <c:v>1156</c:v>
                </c:pt>
                <c:pt idx="1692">
                  <c:v>1156.5</c:v>
                </c:pt>
                <c:pt idx="1693">
                  <c:v>1157</c:v>
                </c:pt>
                <c:pt idx="1694">
                  <c:v>1157.5</c:v>
                </c:pt>
                <c:pt idx="1695">
                  <c:v>1158</c:v>
                </c:pt>
                <c:pt idx="1696">
                  <c:v>1158.5</c:v>
                </c:pt>
                <c:pt idx="1697">
                  <c:v>1159</c:v>
                </c:pt>
                <c:pt idx="1698">
                  <c:v>1159.5</c:v>
                </c:pt>
                <c:pt idx="1699">
                  <c:v>1160</c:v>
                </c:pt>
                <c:pt idx="1700">
                  <c:v>1160.5</c:v>
                </c:pt>
                <c:pt idx="1701">
                  <c:v>1161</c:v>
                </c:pt>
                <c:pt idx="1702">
                  <c:v>1161.5</c:v>
                </c:pt>
                <c:pt idx="1703">
                  <c:v>1162</c:v>
                </c:pt>
                <c:pt idx="1704">
                  <c:v>1162.5</c:v>
                </c:pt>
                <c:pt idx="1705">
                  <c:v>1163</c:v>
                </c:pt>
                <c:pt idx="1706">
                  <c:v>1163.5</c:v>
                </c:pt>
                <c:pt idx="1707">
                  <c:v>1164</c:v>
                </c:pt>
                <c:pt idx="1708">
                  <c:v>1164.5</c:v>
                </c:pt>
                <c:pt idx="1709">
                  <c:v>1165</c:v>
                </c:pt>
                <c:pt idx="1710">
                  <c:v>1165.5</c:v>
                </c:pt>
                <c:pt idx="1711">
                  <c:v>1166</c:v>
                </c:pt>
                <c:pt idx="1712">
                  <c:v>1166.5</c:v>
                </c:pt>
                <c:pt idx="1713">
                  <c:v>1167</c:v>
                </c:pt>
                <c:pt idx="1714">
                  <c:v>1167.5</c:v>
                </c:pt>
                <c:pt idx="1715">
                  <c:v>1168</c:v>
                </c:pt>
                <c:pt idx="1716">
                  <c:v>1168.5</c:v>
                </c:pt>
                <c:pt idx="1717">
                  <c:v>1169</c:v>
                </c:pt>
                <c:pt idx="1718">
                  <c:v>1169.5</c:v>
                </c:pt>
                <c:pt idx="1719">
                  <c:v>1170</c:v>
                </c:pt>
                <c:pt idx="1720">
                  <c:v>1170.5</c:v>
                </c:pt>
                <c:pt idx="1721">
                  <c:v>1171</c:v>
                </c:pt>
                <c:pt idx="1722">
                  <c:v>1171.5</c:v>
                </c:pt>
                <c:pt idx="1723">
                  <c:v>1172</c:v>
                </c:pt>
                <c:pt idx="1724">
                  <c:v>1172.5</c:v>
                </c:pt>
                <c:pt idx="1725">
                  <c:v>1173</c:v>
                </c:pt>
                <c:pt idx="1726">
                  <c:v>1173.5</c:v>
                </c:pt>
                <c:pt idx="1727">
                  <c:v>1174</c:v>
                </c:pt>
                <c:pt idx="1728">
                  <c:v>1174.5</c:v>
                </c:pt>
                <c:pt idx="1729">
                  <c:v>1175</c:v>
                </c:pt>
                <c:pt idx="1730">
                  <c:v>1175.5</c:v>
                </c:pt>
                <c:pt idx="1731">
                  <c:v>1176</c:v>
                </c:pt>
                <c:pt idx="1732">
                  <c:v>1176.5</c:v>
                </c:pt>
                <c:pt idx="1733">
                  <c:v>1177</c:v>
                </c:pt>
                <c:pt idx="1734">
                  <c:v>1177.5</c:v>
                </c:pt>
                <c:pt idx="1735">
                  <c:v>1178</c:v>
                </c:pt>
                <c:pt idx="1736">
                  <c:v>1178.5</c:v>
                </c:pt>
                <c:pt idx="1737">
                  <c:v>1179</c:v>
                </c:pt>
                <c:pt idx="1738">
                  <c:v>1179.5</c:v>
                </c:pt>
                <c:pt idx="1739">
                  <c:v>1180</c:v>
                </c:pt>
                <c:pt idx="1740">
                  <c:v>1180.5</c:v>
                </c:pt>
                <c:pt idx="1741">
                  <c:v>1181</c:v>
                </c:pt>
                <c:pt idx="1742">
                  <c:v>1181.5</c:v>
                </c:pt>
                <c:pt idx="1743">
                  <c:v>1182</c:v>
                </c:pt>
                <c:pt idx="1744">
                  <c:v>1182.5</c:v>
                </c:pt>
                <c:pt idx="1745">
                  <c:v>1183</c:v>
                </c:pt>
                <c:pt idx="1746">
                  <c:v>1183.5</c:v>
                </c:pt>
                <c:pt idx="1747">
                  <c:v>1184</c:v>
                </c:pt>
                <c:pt idx="1748">
                  <c:v>1184.5</c:v>
                </c:pt>
                <c:pt idx="1749">
                  <c:v>1185</c:v>
                </c:pt>
                <c:pt idx="1750">
                  <c:v>1185.5</c:v>
                </c:pt>
                <c:pt idx="1751">
                  <c:v>1186</c:v>
                </c:pt>
                <c:pt idx="1752">
                  <c:v>1186.5</c:v>
                </c:pt>
                <c:pt idx="1753">
                  <c:v>1187</c:v>
                </c:pt>
                <c:pt idx="1754">
                  <c:v>1187.5</c:v>
                </c:pt>
                <c:pt idx="1755">
                  <c:v>1188</c:v>
                </c:pt>
                <c:pt idx="1756">
                  <c:v>1188.5</c:v>
                </c:pt>
                <c:pt idx="1757">
                  <c:v>1189</c:v>
                </c:pt>
                <c:pt idx="1758">
                  <c:v>1189.5</c:v>
                </c:pt>
                <c:pt idx="1759">
                  <c:v>1190</c:v>
                </c:pt>
                <c:pt idx="1760">
                  <c:v>1190.5</c:v>
                </c:pt>
                <c:pt idx="1761">
                  <c:v>1191</c:v>
                </c:pt>
                <c:pt idx="1762">
                  <c:v>1191.5</c:v>
                </c:pt>
                <c:pt idx="1763">
                  <c:v>1192</c:v>
                </c:pt>
                <c:pt idx="1764">
                  <c:v>1192.5</c:v>
                </c:pt>
                <c:pt idx="1765">
                  <c:v>1193</c:v>
                </c:pt>
                <c:pt idx="1766">
                  <c:v>1193.5</c:v>
                </c:pt>
                <c:pt idx="1767">
                  <c:v>1194</c:v>
                </c:pt>
                <c:pt idx="1768">
                  <c:v>1194.5</c:v>
                </c:pt>
                <c:pt idx="1769">
                  <c:v>1195</c:v>
                </c:pt>
                <c:pt idx="1770">
                  <c:v>1195.5</c:v>
                </c:pt>
                <c:pt idx="1771">
                  <c:v>1196</c:v>
                </c:pt>
                <c:pt idx="1772">
                  <c:v>1196.5</c:v>
                </c:pt>
                <c:pt idx="1773">
                  <c:v>1197</c:v>
                </c:pt>
                <c:pt idx="1774">
                  <c:v>1197.5</c:v>
                </c:pt>
                <c:pt idx="1775">
                  <c:v>1198</c:v>
                </c:pt>
                <c:pt idx="1776">
                  <c:v>1198.5</c:v>
                </c:pt>
                <c:pt idx="1777">
                  <c:v>1199</c:v>
                </c:pt>
                <c:pt idx="1778">
                  <c:v>1199.5</c:v>
                </c:pt>
                <c:pt idx="1779">
                  <c:v>1200</c:v>
                </c:pt>
                <c:pt idx="1780">
                  <c:v>1200.5</c:v>
                </c:pt>
                <c:pt idx="1781">
                  <c:v>1201</c:v>
                </c:pt>
                <c:pt idx="1782">
                  <c:v>1201.5</c:v>
                </c:pt>
                <c:pt idx="1783">
                  <c:v>1202</c:v>
                </c:pt>
                <c:pt idx="1784">
                  <c:v>1202.5</c:v>
                </c:pt>
                <c:pt idx="1785">
                  <c:v>1203</c:v>
                </c:pt>
                <c:pt idx="1786">
                  <c:v>1203.5</c:v>
                </c:pt>
                <c:pt idx="1787">
                  <c:v>1204</c:v>
                </c:pt>
                <c:pt idx="1788">
                  <c:v>1204.5</c:v>
                </c:pt>
                <c:pt idx="1789">
                  <c:v>1205</c:v>
                </c:pt>
                <c:pt idx="1790">
                  <c:v>1205.5</c:v>
                </c:pt>
                <c:pt idx="1791">
                  <c:v>1206</c:v>
                </c:pt>
                <c:pt idx="1792">
                  <c:v>1206.5</c:v>
                </c:pt>
                <c:pt idx="1793">
                  <c:v>1207</c:v>
                </c:pt>
                <c:pt idx="1794">
                  <c:v>1207.5</c:v>
                </c:pt>
                <c:pt idx="1795">
                  <c:v>1208</c:v>
                </c:pt>
                <c:pt idx="1796">
                  <c:v>1208.5</c:v>
                </c:pt>
                <c:pt idx="1797">
                  <c:v>1209</c:v>
                </c:pt>
                <c:pt idx="1798">
                  <c:v>1209.5</c:v>
                </c:pt>
                <c:pt idx="1799">
                  <c:v>1210</c:v>
                </c:pt>
                <c:pt idx="1800">
                  <c:v>1210.5</c:v>
                </c:pt>
                <c:pt idx="1801">
                  <c:v>1211</c:v>
                </c:pt>
                <c:pt idx="1802">
                  <c:v>1211.5</c:v>
                </c:pt>
                <c:pt idx="1803">
                  <c:v>1212</c:v>
                </c:pt>
                <c:pt idx="1804">
                  <c:v>1212.5</c:v>
                </c:pt>
                <c:pt idx="1805">
                  <c:v>1213</c:v>
                </c:pt>
                <c:pt idx="1806">
                  <c:v>1213.5</c:v>
                </c:pt>
                <c:pt idx="1807">
                  <c:v>1214</c:v>
                </c:pt>
                <c:pt idx="1808">
                  <c:v>1214.5</c:v>
                </c:pt>
                <c:pt idx="1809">
                  <c:v>1215</c:v>
                </c:pt>
                <c:pt idx="1810">
                  <c:v>1215.5</c:v>
                </c:pt>
                <c:pt idx="1811">
                  <c:v>1216</c:v>
                </c:pt>
                <c:pt idx="1812">
                  <c:v>1216.5</c:v>
                </c:pt>
                <c:pt idx="1813">
                  <c:v>1217</c:v>
                </c:pt>
                <c:pt idx="1814">
                  <c:v>1217.5</c:v>
                </c:pt>
                <c:pt idx="1815">
                  <c:v>1218</c:v>
                </c:pt>
                <c:pt idx="1816">
                  <c:v>1218.5</c:v>
                </c:pt>
                <c:pt idx="1817">
                  <c:v>1219</c:v>
                </c:pt>
                <c:pt idx="1818">
                  <c:v>1219.5</c:v>
                </c:pt>
                <c:pt idx="1819">
                  <c:v>1220</c:v>
                </c:pt>
                <c:pt idx="1820">
                  <c:v>1220.5</c:v>
                </c:pt>
                <c:pt idx="1821">
                  <c:v>1221</c:v>
                </c:pt>
                <c:pt idx="1822">
                  <c:v>1221.5</c:v>
                </c:pt>
                <c:pt idx="1823">
                  <c:v>1222</c:v>
                </c:pt>
                <c:pt idx="1824">
                  <c:v>1222.5</c:v>
                </c:pt>
                <c:pt idx="1825">
                  <c:v>1223</c:v>
                </c:pt>
                <c:pt idx="1826">
                  <c:v>1223.5</c:v>
                </c:pt>
                <c:pt idx="1827">
                  <c:v>1224</c:v>
                </c:pt>
                <c:pt idx="1828">
                  <c:v>1224.5</c:v>
                </c:pt>
                <c:pt idx="1829">
                  <c:v>1225</c:v>
                </c:pt>
                <c:pt idx="1830">
                  <c:v>1225.5</c:v>
                </c:pt>
                <c:pt idx="1831">
                  <c:v>1226</c:v>
                </c:pt>
                <c:pt idx="1832">
                  <c:v>1226.5</c:v>
                </c:pt>
                <c:pt idx="1833">
                  <c:v>1227</c:v>
                </c:pt>
                <c:pt idx="1834">
                  <c:v>1227.5</c:v>
                </c:pt>
                <c:pt idx="1835">
                  <c:v>1228</c:v>
                </c:pt>
                <c:pt idx="1836">
                  <c:v>1228.5</c:v>
                </c:pt>
                <c:pt idx="1837">
                  <c:v>1229</c:v>
                </c:pt>
                <c:pt idx="1838">
                  <c:v>1229.5</c:v>
                </c:pt>
                <c:pt idx="1839">
                  <c:v>1230</c:v>
                </c:pt>
                <c:pt idx="1840">
                  <c:v>1230.5</c:v>
                </c:pt>
                <c:pt idx="1841">
                  <c:v>1231</c:v>
                </c:pt>
                <c:pt idx="1842">
                  <c:v>1231.5</c:v>
                </c:pt>
                <c:pt idx="1843">
                  <c:v>1232</c:v>
                </c:pt>
                <c:pt idx="1844">
                  <c:v>1232.5</c:v>
                </c:pt>
                <c:pt idx="1845">
                  <c:v>1233</c:v>
                </c:pt>
                <c:pt idx="1846">
                  <c:v>1233.5</c:v>
                </c:pt>
                <c:pt idx="1847">
                  <c:v>1234</c:v>
                </c:pt>
                <c:pt idx="1848">
                  <c:v>1234.5</c:v>
                </c:pt>
                <c:pt idx="1849">
                  <c:v>1235</c:v>
                </c:pt>
                <c:pt idx="1850">
                  <c:v>1235.5</c:v>
                </c:pt>
                <c:pt idx="1851">
                  <c:v>1236</c:v>
                </c:pt>
                <c:pt idx="1852">
                  <c:v>1236.5</c:v>
                </c:pt>
                <c:pt idx="1853">
                  <c:v>1237</c:v>
                </c:pt>
                <c:pt idx="1854">
                  <c:v>1237.5</c:v>
                </c:pt>
                <c:pt idx="1855">
                  <c:v>1238</c:v>
                </c:pt>
                <c:pt idx="1856">
                  <c:v>1238.5</c:v>
                </c:pt>
                <c:pt idx="1857">
                  <c:v>1239</c:v>
                </c:pt>
                <c:pt idx="1858">
                  <c:v>1239.5</c:v>
                </c:pt>
                <c:pt idx="1859">
                  <c:v>1240</c:v>
                </c:pt>
                <c:pt idx="1860">
                  <c:v>1240.5</c:v>
                </c:pt>
                <c:pt idx="1861">
                  <c:v>1241</c:v>
                </c:pt>
                <c:pt idx="1862">
                  <c:v>1241.5</c:v>
                </c:pt>
                <c:pt idx="1863">
                  <c:v>1242</c:v>
                </c:pt>
                <c:pt idx="1864">
                  <c:v>1242.5</c:v>
                </c:pt>
                <c:pt idx="1865">
                  <c:v>1243</c:v>
                </c:pt>
                <c:pt idx="1866">
                  <c:v>1243.5</c:v>
                </c:pt>
                <c:pt idx="1867">
                  <c:v>1244</c:v>
                </c:pt>
                <c:pt idx="1868">
                  <c:v>1244.5</c:v>
                </c:pt>
                <c:pt idx="1869">
                  <c:v>1245</c:v>
                </c:pt>
                <c:pt idx="1870">
                  <c:v>1245.5</c:v>
                </c:pt>
                <c:pt idx="1871">
                  <c:v>1246</c:v>
                </c:pt>
                <c:pt idx="1872">
                  <c:v>1246.5</c:v>
                </c:pt>
                <c:pt idx="1873">
                  <c:v>1247</c:v>
                </c:pt>
                <c:pt idx="1874">
                  <c:v>1247.5</c:v>
                </c:pt>
                <c:pt idx="1875">
                  <c:v>1248</c:v>
                </c:pt>
                <c:pt idx="1876">
                  <c:v>1248.5</c:v>
                </c:pt>
                <c:pt idx="1877">
                  <c:v>1249</c:v>
                </c:pt>
                <c:pt idx="1878">
                  <c:v>1249.5</c:v>
                </c:pt>
                <c:pt idx="1879">
                  <c:v>1250</c:v>
                </c:pt>
                <c:pt idx="1880">
                  <c:v>1250.5</c:v>
                </c:pt>
                <c:pt idx="1881">
                  <c:v>1251</c:v>
                </c:pt>
                <c:pt idx="1882">
                  <c:v>1251.5</c:v>
                </c:pt>
                <c:pt idx="1883">
                  <c:v>1252</c:v>
                </c:pt>
                <c:pt idx="1884">
                  <c:v>1252.5</c:v>
                </c:pt>
                <c:pt idx="1885">
                  <c:v>1253</c:v>
                </c:pt>
                <c:pt idx="1886">
                  <c:v>1253.5</c:v>
                </c:pt>
                <c:pt idx="1887">
                  <c:v>1254</c:v>
                </c:pt>
                <c:pt idx="1888">
                  <c:v>1254.5</c:v>
                </c:pt>
                <c:pt idx="1889">
                  <c:v>1255</c:v>
                </c:pt>
                <c:pt idx="1890">
                  <c:v>1255.5</c:v>
                </c:pt>
                <c:pt idx="1891">
                  <c:v>1256</c:v>
                </c:pt>
                <c:pt idx="1892">
                  <c:v>1256.5</c:v>
                </c:pt>
                <c:pt idx="1893">
                  <c:v>1257</c:v>
                </c:pt>
                <c:pt idx="1894">
                  <c:v>1257.5</c:v>
                </c:pt>
                <c:pt idx="1895">
                  <c:v>1258</c:v>
                </c:pt>
                <c:pt idx="1896">
                  <c:v>1258.5</c:v>
                </c:pt>
                <c:pt idx="1897">
                  <c:v>1259</c:v>
                </c:pt>
                <c:pt idx="1898">
                  <c:v>1259.5</c:v>
                </c:pt>
                <c:pt idx="1899">
                  <c:v>1260</c:v>
                </c:pt>
                <c:pt idx="1900">
                  <c:v>1260.5</c:v>
                </c:pt>
                <c:pt idx="1901">
                  <c:v>1261</c:v>
                </c:pt>
                <c:pt idx="1902">
                  <c:v>1261.5</c:v>
                </c:pt>
                <c:pt idx="1903">
                  <c:v>1262</c:v>
                </c:pt>
                <c:pt idx="1904">
                  <c:v>1262.5</c:v>
                </c:pt>
                <c:pt idx="1905">
                  <c:v>1263</c:v>
                </c:pt>
                <c:pt idx="1906">
                  <c:v>1263.5</c:v>
                </c:pt>
                <c:pt idx="1907">
                  <c:v>1264</c:v>
                </c:pt>
                <c:pt idx="1908">
                  <c:v>1264.5</c:v>
                </c:pt>
                <c:pt idx="1909">
                  <c:v>1265</c:v>
                </c:pt>
                <c:pt idx="1910">
                  <c:v>1265.5</c:v>
                </c:pt>
                <c:pt idx="1911">
                  <c:v>1266</c:v>
                </c:pt>
                <c:pt idx="1912">
                  <c:v>1266.5</c:v>
                </c:pt>
                <c:pt idx="1913">
                  <c:v>1267</c:v>
                </c:pt>
                <c:pt idx="1914">
                  <c:v>1267.5</c:v>
                </c:pt>
                <c:pt idx="1915">
                  <c:v>1268</c:v>
                </c:pt>
                <c:pt idx="1916">
                  <c:v>1268.5</c:v>
                </c:pt>
                <c:pt idx="1917">
                  <c:v>1269</c:v>
                </c:pt>
                <c:pt idx="1918">
                  <c:v>1269.5</c:v>
                </c:pt>
                <c:pt idx="1919">
                  <c:v>1270</c:v>
                </c:pt>
                <c:pt idx="1920">
                  <c:v>1270.5</c:v>
                </c:pt>
                <c:pt idx="1921">
                  <c:v>1271</c:v>
                </c:pt>
                <c:pt idx="1922">
                  <c:v>1271.5</c:v>
                </c:pt>
                <c:pt idx="1923">
                  <c:v>1272</c:v>
                </c:pt>
                <c:pt idx="1924">
                  <c:v>1272.5</c:v>
                </c:pt>
                <c:pt idx="1925">
                  <c:v>1273</c:v>
                </c:pt>
                <c:pt idx="1926">
                  <c:v>1273.5</c:v>
                </c:pt>
                <c:pt idx="1927">
                  <c:v>1274</c:v>
                </c:pt>
                <c:pt idx="1928">
                  <c:v>1274.5</c:v>
                </c:pt>
                <c:pt idx="1929">
                  <c:v>1275</c:v>
                </c:pt>
                <c:pt idx="1930">
                  <c:v>1275.5</c:v>
                </c:pt>
                <c:pt idx="1931">
                  <c:v>1276</c:v>
                </c:pt>
                <c:pt idx="1932">
                  <c:v>1276.5</c:v>
                </c:pt>
                <c:pt idx="1933">
                  <c:v>1277</c:v>
                </c:pt>
                <c:pt idx="1934">
                  <c:v>1277.5</c:v>
                </c:pt>
                <c:pt idx="1935">
                  <c:v>1278</c:v>
                </c:pt>
                <c:pt idx="1936">
                  <c:v>1278.5</c:v>
                </c:pt>
                <c:pt idx="1937">
                  <c:v>1279</c:v>
                </c:pt>
                <c:pt idx="1938">
                  <c:v>1279.5</c:v>
                </c:pt>
                <c:pt idx="1939">
                  <c:v>1280</c:v>
                </c:pt>
                <c:pt idx="1940">
                  <c:v>1280.5</c:v>
                </c:pt>
                <c:pt idx="1941">
                  <c:v>1281</c:v>
                </c:pt>
                <c:pt idx="1942">
                  <c:v>1281.5</c:v>
                </c:pt>
                <c:pt idx="1943">
                  <c:v>1282</c:v>
                </c:pt>
                <c:pt idx="1944">
                  <c:v>1282.5</c:v>
                </c:pt>
                <c:pt idx="1945">
                  <c:v>1283</c:v>
                </c:pt>
                <c:pt idx="1946">
                  <c:v>1283.5</c:v>
                </c:pt>
                <c:pt idx="1947">
                  <c:v>1284</c:v>
                </c:pt>
                <c:pt idx="1948">
                  <c:v>1284.5</c:v>
                </c:pt>
                <c:pt idx="1949">
                  <c:v>1285</c:v>
                </c:pt>
                <c:pt idx="1950">
                  <c:v>1285.5</c:v>
                </c:pt>
                <c:pt idx="1951">
                  <c:v>1286</c:v>
                </c:pt>
              </c:numCache>
            </c:numRef>
          </c:xVal>
          <c:yVal>
            <c:numRef>
              <c:f>Лист1!$K$4:$K$1955</c:f>
              <c:numCache>
                <c:formatCode>General</c:formatCode>
                <c:ptCount val="1952"/>
                <c:pt idx="179">
                  <c:v>-6.0000000000000053E-3</c:v>
                </c:pt>
                <c:pt idx="180">
                  <c:v>-6.2700000000001088E-3</c:v>
                </c:pt>
                <c:pt idx="181">
                  <c:v>-6.2699999999999423E-3</c:v>
                </c:pt>
                <c:pt idx="182">
                  <c:v>-6.314999999999904E-3</c:v>
                </c:pt>
                <c:pt idx="183">
                  <c:v>-6.2850000000000406E-3</c:v>
                </c:pt>
                <c:pt idx="184">
                  <c:v>-6.4200000000000923E-3</c:v>
                </c:pt>
                <c:pt idx="185">
                  <c:v>-6.3600000000000323E-3</c:v>
                </c:pt>
                <c:pt idx="186">
                  <c:v>-6.5099999999998492E-3</c:v>
                </c:pt>
                <c:pt idx="187">
                  <c:v>-6.3150000000000706E-3</c:v>
                </c:pt>
                <c:pt idx="188">
                  <c:v>-6.2099999999998823E-3</c:v>
                </c:pt>
                <c:pt idx="189">
                  <c:v>-6.1950000000001171E-3</c:v>
                </c:pt>
                <c:pt idx="190">
                  <c:v>-6.0299999999998688E-3</c:v>
                </c:pt>
                <c:pt idx="191">
                  <c:v>-5.9249999999998471E-3</c:v>
                </c:pt>
                <c:pt idx="192">
                  <c:v>-5.8800000000000519E-3</c:v>
                </c:pt>
                <c:pt idx="193">
                  <c:v>-5.6699999999998418E-3</c:v>
                </c:pt>
                <c:pt idx="194">
                  <c:v>-5.8649999999999536E-3</c:v>
                </c:pt>
                <c:pt idx="195">
                  <c:v>-5.7749999999998636E-3</c:v>
                </c:pt>
                <c:pt idx="196">
                  <c:v>-5.4450000000000331E-3</c:v>
                </c:pt>
                <c:pt idx="197">
                  <c:v>-5.4299999999999349E-3</c:v>
                </c:pt>
                <c:pt idx="198">
                  <c:v>-5.3400000000000114E-3</c:v>
                </c:pt>
                <c:pt idx="199">
                  <c:v>-5.5349999999999566E-3</c:v>
                </c:pt>
                <c:pt idx="200">
                  <c:v>-5.1450000000000662E-3</c:v>
                </c:pt>
                <c:pt idx="201">
                  <c:v>-5.3849999999998066E-3</c:v>
                </c:pt>
                <c:pt idx="202">
                  <c:v>-5.2499999999999214E-3</c:v>
                </c:pt>
                <c:pt idx="203">
                  <c:v>-5.3699999999998749E-3</c:v>
                </c:pt>
                <c:pt idx="204">
                  <c:v>-4.7849999999998727E-3</c:v>
                </c:pt>
                <c:pt idx="205">
                  <c:v>-4.8149999999999027E-3</c:v>
                </c:pt>
                <c:pt idx="206">
                  <c:v>-4.8150000000000692E-3</c:v>
                </c:pt>
                <c:pt idx="207">
                  <c:v>-4.9049999999999927E-3</c:v>
                </c:pt>
                <c:pt idx="208">
                  <c:v>-4.6649999999999192E-3</c:v>
                </c:pt>
                <c:pt idx="209">
                  <c:v>-4.9350000000000227E-3</c:v>
                </c:pt>
                <c:pt idx="210">
                  <c:v>-5.0249999999997796E-3</c:v>
                </c:pt>
                <c:pt idx="211">
                  <c:v>-5.2200000000000579E-3</c:v>
                </c:pt>
                <c:pt idx="212">
                  <c:v>-5.4899999999999949E-3</c:v>
                </c:pt>
                <c:pt idx="213">
                  <c:v>-5.5349999999999566E-3</c:v>
                </c:pt>
                <c:pt idx="214">
                  <c:v>-5.6099999999999484E-3</c:v>
                </c:pt>
                <c:pt idx="215">
                  <c:v>-5.6399999999999784E-3</c:v>
                </c:pt>
                <c:pt idx="216">
                  <c:v>-5.9399999999999453E-3</c:v>
                </c:pt>
                <c:pt idx="217">
                  <c:v>-5.8949999999999836E-3</c:v>
                </c:pt>
                <c:pt idx="218">
                  <c:v>-6.0300000000000353E-3</c:v>
                </c:pt>
                <c:pt idx="219">
                  <c:v>-6.284999999999874E-3</c:v>
                </c:pt>
                <c:pt idx="220">
                  <c:v>-6.1650000000000871E-3</c:v>
                </c:pt>
                <c:pt idx="221">
                  <c:v>-6.5700000000000758E-3</c:v>
                </c:pt>
                <c:pt idx="222">
                  <c:v>-6.5700000000000758E-3</c:v>
                </c:pt>
                <c:pt idx="223">
                  <c:v>-6.6900000000000293E-3</c:v>
                </c:pt>
                <c:pt idx="224">
                  <c:v>-6.9149999999998379E-3</c:v>
                </c:pt>
                <c:pt idx="225">
                  <c:v>-7.1100000000001162E-3</c:v>
                </c:pt>
                <c:pt idx="226">
                  <c:v>-6.8400000000000127E-3</c:v>
                </c:pt>
                <c:pt idx="227">
                  <c:v>-6.825000000000081E-3</c:v>
                </c:pt>
                <c:pt idx="228">
                  <c:v>-6.825000000000081E-3</c:v>
                </c:pt>
                <c:pt idx="229">
                  <c:v>-7.064999999999988E-3</c:v>
                </c:pt>
                <c:pt idx="230">
                  <c:v>-7.064999999999988E-3</c:v>
                </c:pt>
                <c:pt idx="231">
                  <c:v>-7.2600000000000997E-3</c:v>
                </c:pt>
                <c:pt idx="232">
                  <c:v>-7.1249999999998814E-3</c:v>
                </c:pt>
                <c:pt idx="233">
                  <c:v>-7.5149999999999384E-3</c:v>
                </c:pt>
                <c:pt idx="234">
                  <c:v>-7.4699999999999767E-3</c:v>
                </c:pt>
                <c:pt idx="235">
                  <c:v>-7.4399999999999467E-3</c:v>
                </c:pt>
                <c:pt idx="236">
                  <c:v>-7.5300000000000367E-3</c:v>
                </c:pt>
                <c:pt idx="237">
                  <c:v>-7.4849999999999084E-3</c:v>
                </c:pt>
                <c:pt idx="238">
                  <c:v>-7.6949999999999519E-3</c:v>
                </c:pt>
                <c:pt idx="239">
                  <c:v>-7.9350000000000254E-3</c:v>
                </c:pt>
                <c:pt idx="240">
                  <c:v>-7.8149999999999054E-3</c:v>
                </c:pt>
                <c:pt idx="241">
                  <c:v>-7.7850000000000419E-3</c:v>
                </c:pt>
                <c:pt idx="242">
                  <c:v>-7.7099999999998836E-3</c:v>
                </c:pt>
                <c:pt idx="243">
                  <c:v>-7.7700000000001102E-3</c:v>
                </c:pt>
                <c:pt idx="244">
                  <c:v>-7.6950000000001184E-3</c:v>
                </c:pt>
                <c:pt idx="245">
                  <c:v>-7.7249999999998153E-3</c:v>
                </c:pt>
                <c:pt idx="246">
                  <c:v>-7.6499999999999901E-3</c:v>
                </c:pt>
                <c:pt idx="247">
                  <c:v>-7.6799999999998536E-3</c:v>
                </c:pt>
                <c:pt idx="248">
                  <c:v>-8.1450000000000689E-3</c:v>
                </c:pt>
                <c:pt idx="249">
                  <c:v>-7.9950000000000854E-3</c:v>
                </c:pt>
                <c:pt idx="250">
                  <c:v>-7.8749999999999654E-3</c:v>
                </c:pt>
                <c:pt idx="251">
                  <c:v>-7.8150000000000719E-3</c:v>
                </c:pt>
                <c:pt idx="252">
                  <c:v>-7.3350000000000914E-3</c:v>
                </c:pt>
                <c:pt idx="253">
                  <c:v>-7.2750000000000314E-3</c:v>
                </c:pt>
                <c:pt idx="254">
                  <c:v>-6.9749999999998979E-3</c:v>
                </c:pt>
                <c:pt idx="255">
                  <c:v>-6.9899999999999962E-3</c:v>
                </c:pt>
                <c:pt idx="256">
                  <c:v>-7.125000000000048E-3</c:v>
                </c:pt>
                <c:pt idx="257">
                  <c:v>-6.7949999999997179E-3</c:v>
                </c:pt>
                <c:pt idx="258">
                  <c:v>-6.7799999999999527E-3</c:v>
                </c:pt>
                <c:pt idx="259">
                  <c:v>-6.6300000000001358E-3</c:v>
                </c:pt>
                <c:pt idx="260">
                  <c:v>-6.314999999999904E-3</c:v>
                </c:pt>
                <c:pt idx="261">
                  <c:v>-6.2850000000000406E-3</c:v>
                </c:pt>
                <c:pt idx="262">
                  <c:v>-6.1950000000001171E-3</c:v>
                </c:pt>
                <c:pt idx="263">
                  <c:v>-5.8500000000000218E-3</c:v>
                </c:pt>
                <c:pt idx="264">
                  <c:v>-5.5649999999999866E-3</c:v>
                </c:pt>
                <c:pt idx="265">
                  <c:v>-5.5500000000000549E-3</c:v>
                </c:pt>
                <c:pt idx="266">
                  <c:v>-5.1000000000001044E-3</c:v>
                </c:pt>
                <c:pt idx="267">
                  <c:v>-5.0399999999998779E-3</c:v>
                </c:pt>
                <c:pt idx="268">
                  <c:v>-4.6350000000000557E-3</c:v>
                </c:pt>
                <c:pt idx="269">
                  <c:v>-4.139999999999977E-3</c:v>
                </c:pt>
                <c:pt idx="270">
                  <c:v>-4.2149999999999688E-3</c:v>
                </c:pt>
                <c:pt idx="271">
                  <c:v>-3.6450000000000649E-3</c:v>
                </c:pt>
                <c:pt idx="272">
                  <c:v>-3.1200000000001227E-3</c:v>
                </c:pt>
                <c:pt idx="273">
                  <c:v>-2.9250000000000109E-3</c:v>
                </c:pt>
                <c:pt idx="274">
                  <c:v>-2.6399999999999757E-3</c:v>
                </c:pt>
                <c:pt idx="275">
                  <c:v>-2.1150000000000335E-3</c:v>
                </c:pt>
                <c:pt idx="276">
                  <c:v>-1.8000000000001348E-3</c:v>
                </c:pt>
                <c:pt idx="277">
                  <c:v>-1.2750000000000261E-3</c:v>
                </c:pt>
                <c:pt idx="278">
                  <c:v>-8.8499999999996914E-4</c:v>
                </c:pt>
                <c:pt idx="279">
                  <c:v>7.499999999999174E-5</c:v>
                </c:pt>
                <c:pt idx="280">
                  <c:v>-4.4999999999961737E-5</c:v>
                </c:pt>
                <c:pt idx="281">
                  <c:v>6.7499999999992566E-4</c:v>
                </c:pt>
                <c:pt idx="282">
                  <c:v>1.0649999999998161E-3</c:v>
                </c:pt>
                <c:pt idx="283">
                  <c:v>1.5449999999999631E-3</c:v>
                </c:pt>
                <c:pt idx="284">
                  <c:v>2.2499999999999187E-3</c:v>
                </c:pt>
                <c:pt idx="285">
                  <c:v>2.8800000000002157E-3</c:v>
                </c:pt>
                <c:pt idx="286">
                  <c:v>3.4049999999999914E-3</c:v>
                </c:pt>
                <c:pt idx="287">
                  <c:v>3.6900000000000266E-3</c:v>
                </c:pt>
                <c:pt idx="288">
                  <c:v>3.9899999999999936E-3</c:v>
                </c:pt>
                <c:pt idx="289">
                  <c:v>4.7850000000000392E-3</c:v>
                </c:pt>
                <c:pt idx="290">
                  <c:v>5.1449999999998997E-3</c:v>
                </c:pt>
                <c:pt idx="291">
                  <c:v>5.5649999999999866E-3</c:v>
                </c:pt>
                <c:pt idx="292">
                  <c:v>6.3599999999998658E-3</c:v>
                </c:pt>
                <c:pt idx="293">
                  <c:v>6.9599999999999662E-3</c:v>
                </c:pt>
                <c:pt idx="294">
                  <c:v>7.1099999999999497E-3</c:v>
                </c:pt>
                <c:pt idx="295">
                  <c:v>7.6650000000000884E-3</c:v>
                </c:pt>
                <c:pt idx="296">
                  <c:v>8.2800000000001206E-3</c:v>
                </c:pt>
                <c:pt idx="297">
                  <c:v>8.3849999999999758E-3</c:v>
                </c:pt>
                <c:pt idx="298">
                  <c:v>9.360000000000035E-3</c:v>
                </c:pt>
                <c:pt idx="299">
                  <c:v>9.6600000000000019E-3</c:v>
                </c:pt>
                <c:pt idx="300">
                  <c:v>1.0020000000000029E-2</c:v>
                </c:pt>
                <c:pt idx="301">
                  <c:v>1.0694999999999955E-2</c:v>
                </c:pt>
                <c:pt idx="302">
                  <c:v>1.0934999999999861E-2</c:v>
                </c:pt>
                <c:pt idx="303">
                  <c:v>1.1759999999999937E-2</c:v>
                </c:pt>
                <c:pt idx="304">
                  <c:v>1.2105000000000032E-2</c:v>
                </c:pt>
                <c:pt idx="305">
                  <c:v>1.2374999999999969E-2</c:v>
                </c:pt>
                <c:pt idx="306">
                  <c:v>1.2570000000000081E-2</c:v>
                </c:pt>
                <c:pt idx="307">
                  <c:v>1.3275000000000037E-2</c:v>
                </c:pt>
                <c:pt idx="308">
                  <c:v>1.342500000000002E-2</c:v>
                </c:pt>
                <c:pt idx="309">
                  <c:v>1.4174999999999938E-2</c:v>
                </c:pt>
                <c:pt idx="310">
                  <c:v>1.478999999999997E-2</c:v>
                </c:pt>
                <c:pt idx="311">
                  <c:v>1.5195000000000125E-2</c:v>
                </c:pt>
                <c:pt idx="312">
                  <c:v>1.5884999999999982E-2</c:v>
                </c:pt>
                <c:pt idx="313">
                  <c:v>1.5975000000000072E-2</c:v>
                </c:pt>
                <c:pt idx="314">
                  <c:v>1.6470000000000151E-2</c:v>
                </c:pt>
                <c:pt idx="315">
                  <c:v>1.7115000000000047E-2</c:v>
                </c:pt>
                <c:pt idx="316">
                  <c:v>1.7685000000000117E-2</c:v>
                </c:pt>
                <c:pt idx="317">
                  <c:v>1.8165000000000098E-2</c:v>
                </c:pt>
                <c:pt idx="318">
                  <c:v>1.8465000000000065E-2</c:v>
                </c:pt>
                <c:pt idx="319">
                  <c:v>1.862999999999998E-2</c:v>
                </c:pt>
                <c:pt idx="320">
                  <c:v>1.9244999999999846E-2</c:v>
                </c:pt>
                <c:pt idx="321">
                  <c:v>1.9439999999999957E-2</c:v>
                </c:pt>
                <c:pt idx="322">
                  <c:v>2.0220000000000071E-2</c:v>
                </c:pt>
                <c:pt idx="323">
                  <c:v>2.0775000000000043E-2</c:v>
                </c:pt>
                <c:pt idx="324">
                  <c:v>2.1299999999999986E-2</c:v>
                </c:pt>
                <c:pt idx="325">
                  <c:v>2.2034999999999971E-2</c:v>
                </c:pt>
                <c:pt idx="326">
                  <c:v>2.240999999999993E-2</c:v>
                </c:pt>
                <c:pt idx="327">
                  <c:v>2.2785000000000055E-2</c:v>
                </c:pt>
                <c:pt idx="328">
                  <c:v>2.2830000000000183E-2</c:v>
                </c:pt>
                <c:pt idx="329">
                  <c:v>2.3625000000000063E-2</c:v>
                </c:pt>
                <c:pt idx="330">
                  <c:v>2.4104999999999877E-2</c:v>
                </c:pt>
                <c:pt idx="331">
                  <c:v>2.4659999999999849E-2</c:v>
                </c:pt>
                <c:pt idx="332">
                  <c:v>2.5440000000000129E-2</c:v>
                </c:pt>
                <c:pt idx="333">
                  <c:v>2.5859999999999883E-2</c:v>
                </c:pt>
                <c:pt idx="334">
                  <c:v>2.6294999999999902E-2</c:v>
                </c:pt>
                <c:pt idx="335">
                  <c:v>2.7014999999999956E-2</c:v>
                </c:pt>
                <c:pt idx="336">
                  <c:v>2.6970000000000161E-2</c:v>
                </c:pt>
                <c:pt idx="337">
                  <c:v>2.7750000000000108E-2</c:v>
                </c:pt>
                <c:pt idx="338">
                  <c:v>2.7870000000000061E-2</c:v>
                </c:pt>
                <c:pt idx="339">
                  <c:v>2.833500000000011E-2</c:v>
                </c:pt>
                <c:pt idx="340">
                  <c:v>2.8364999999999974E-2</c:v>
                </c:pt>
                <c:pt idx="341">
                  <c:v>2.8619999999999979E-2</c:v>
                </c:pt>
                <c:pt idx="342">
                  <c:v>2.9370000000000063E-2</c:v>
                </c:pt>
                <c:pt idx="343">
                  <c:v>2.9325000000000101E-2</c:v>
                </c:pt>
                <c:pt idx="344">
                  <c:v>2.9910000000000103E-2</c:v>
                </c:pt>
                <c:pt idx="345">
                  <c:v>3.0509999999999871E-2</c:v>
                </c:pt>
                <c:pt idx="346">
                  <c:v>3.0719999999999914E-2</c:v>
                </c:pt>
                <c:pt idx="347">
                  <c:v>3.1290000000000151E-2</c:v>
                </c:pt>
                <c:pt idx="348">
                  <c:v>3.1035000000000146E-2</c:v>
                </c:pt>
                <c:pt idx="349">
                  <c:v>3.1379999999999908E-2</c:v>
                </c:pt>
                <c:pt idx="350">
                  <c:v>3.199499999999994E-2</c:v>
                </c:pt>
                <c:pt idx="351">
                  <c:v>3.214500000000009E-2</c:v>
                </c:pt>
                <c:pt idx="352">
                  <c:v>3.2640000000000002E-2</c:v>
                </c:pt>
                <c:pt idx="353">
                  <c:v>3.2730000000000092E-2</c:v>
                </c:pt>
                <c:pt idx="354">
                  <c:v>3.2940000000000136E-2</c:v>
                </c:pt>
                <c:pt idx="355">
                  <c:v>3.35700000000001E-2</c:v>
                </c:pt>
                <c:pt idx="356">
                  <c:v>3.3435000000000048E-2</c:v>
                </c:pt>
                <c:pt idx="357">
                  <c:v>3.4095000000000042E-2</c:v>
                </c:pt>
                <c:pt idx="358">
                  <c:v>3.4680000000000211E-2</c:v>
                </c:pt>
                <c:pt idx="359">
                  <c:v>3.4349999999999881E-2</c:v>
                </c:pt>
                <c:pt idx="360">
                  <c:v>3.4980000000000178E-2</c:v>
                </c:pt>
                <c:pt idx="361">
                  <c:v>3.5670000000000035E-2</c:v>
                </c:pt>
                <c:pt idx="362">
                  <c:v>3.6074999999999857E-2</c:v>
                </c:pt>
                <c:pt idx="363">
                  <c:v>3.6360000000000059E-2</c:v>
                </c:pt>
                <c:pt idx="364">
                  <c:v>3.6449999999999982E-2</c:v>
                </c:pt>
                <c:pt idx="365">
                  <c:v>3.7334999999999952E-2</c:v>
                </c:pt>
                <c:pt idx="366">
                  <c:v>3.773999999999994E-2</c:v>
                </c:pt>
                <c:pt idx="367">
                  <c:v>3.8520000000000054E-2</c:v>
                </c:pt>
                <c:pt idx="368">
                  <c:v>3.8609999999999811E-2</c:v>
                </c:pt>
                <c:pt idx="369">
                  <c:v>3.8865000000000149E-2</c:v>
                </c:pt>
                <c:pt idx="370">
                  <c:v>3.9419999999999955E-2</c:v>
                </c:pt>
                <c:pt idx="371">
                  <c:v>3.9524999999999977E-2</c:v>
                </c:pt>
                <c:pt idx="372">
                  <c:v>4.0320000000000022E-2</c:v>
                </c:pt>
                <c:pt idx="373">
                  <c:v>4.0770000000000139E-2</c:v>
                </c:pt>
                <c:pt idx="374">
                  <c:v>4.0604999999999891E-2</c:v>
                </c:pt>
                <c:pt idx="375">
                  <c:v>4.1189999999999893E-2</c:v>
                </c:pt>
                <c:pt idx="376">
                  <c:v>4.1595000000000049E-2</c:v>
                </c:pt>
                <c:pt idx="377">
                  <c:v>4.1849999999999887E-2</c:v>
                </c:pt>
                <c:pt idx="378">
                  <c:v>4.2194999999999983E-2</c:v>
                </c:pt>
                <c:pt idx="379">
                  <c:v>4.2569999999999941E-2</c:v>
                </c:pt>
                <c:pt idx="380">
                  <c:v>4.2794999999999916E-2</c:v>
                </c:pt>
                <c:pt idx="381">
                  <c:v>4.2405000000000026E-2</c:v>
                </c:pt>
                <c:pt idx="382">
                  <c:v>4.3019999999999892E-2</c:v>
                </c:pt>
                <c:pt idx="383">
                  <c:v>4.3410000000000115E-2</c:v>
                </c:pt>
                <c:pt idx="384">
                  <c:v>4.4040000000000079E-2</c:v>
                </c:pt>
                <c:pt idx="385">
                  <c:v>4.442999999999997E-2</c:v>
                </c:pt>
                <c:pt idx="386">
                  <c:v>4.4564999999999855E-2</c:v>
                </c:pt>
                <c:pt idx="387">
                  <c:v>4.4999999999999873E-2</c:v>
                </c:pt>
                <c:pt idx="388">
                  <c:v>4.5210000000000083E-2</c:v>
                </c:pt>
                <c:pt idx="389">
                  <c:v>4.5314999999999939E-2</c:v>
                </c:pt>
                <c:pt idx="390">
                  <c:v>4.563000000000017E-2</c:v>
                </c:pt>
                <c:pt idx="391">
                  <c:v>4.6305000000000096E-2</c:v>
                </c:pt>
                <c:pt idx="392">
                  <c:v>4.630499999999993E-2</c:v>
                </c:pt>
                <c:pt idx="393">
                  <c:v>4.6545000000000003E-2</c:v>
                </c:pt>
                <c:pt idx="394">
                  <c:v>4.6514999999999973E-2</c:v>
                </c:pt>
                <c:pt idx="395">
                  <c:v>4.6875000000000167E-2</c:v>
                </c:pt>
                <c:pt idx="396">
                  <c:v>4.7160000000000035E-2</c:v>
                </c:pt>
                <c:pt idx="397">
                  <c:v>4.735499999999998E-2</c:v>
                </c:pt>
                <c:pt idx="398">
                  <c:v>4.7145000000000103E-2</c:v>
                </c:pt>
                <c:pt idx="399">
                  <c:v>4.738500000000001E-2</c:v>
                </c:pt>
                <c:pt idx="400">
                  <c:v>4.7474999999999934E-2</c:v>
                </c:pt>
                <c:pt idx="401">
                  <c:v>4.7670000000000046E-2</c:v>
                </c:pt>
                <c:pt idx="402">
                  <c:v>4.7759999999999969E-2</c:v>
                </c:pt>
                <c:pt idx="403">
                  <c:v>4.7984999999999944E-2</c:v>
                </c:pt>
                <c:pt idx="404">
                  <c:v>4.8029999999999906E-2</c:v>
                </c:pt>
                <c:pt idx="405">
                  <c:v>4.8059999999999936E-2</c:v>
                </c:pt>
                <c:pt idx="406">
                  <c:v>4.8075000000000201E-2</c:v>
                </c:pt>
                <c:pt idx="407">
                  <c:v>4.8030000000000073E-2</c:v>
                </c:pt>
                <c:pt idx="408">
                  <c:v>4.8089999999999966E-2</c:v>
                </c:pt>
                <c:pt idx="409">
                  <c:v>4.8075000000000034E-2</c:v>
                </c:pt>
                <c:pt idx="410">
                  <c:v>4.8284999999999911E-2</c:v>
                </c:pt>
                <c:pt idx="411">
                  <c:v>4.8509999999999887E-2</c:v>
                </c:pt>
                <c:pt idx="412">
                  <c:v>4.8704999999999998E-2</c:v>
                </c:pt>
                <c:pt idx="413">
                  <c:v>4.8539999999999917E-2</c:v>
                </c:pt>
                <c:pt idx="414">
                  <c:v>4.8674999999999968E-2</c:v>
                </c:pt>
                <c:pt idx="415">
                  <c:v>4.8795000000000088E-2</c:v>
                </c:pt>
                <c:pt idx="416">
                  <c:v>4.8660000000000037E-2</c:v>
                </c:pt>
                <c:pt idx="417">
                  <c:v>4.8990000000000034E-2</c:v>
                </c:pt>
                <c:pt idx="418">
                  <c:v>4.9155000000000115E-2</c:v>
                </c:pt>
                <c:pt idx="419">
                  <c:v>4.9004999999999965E-2</c:v>
                </c:pt>
                <c:pt idx="420">
                  <c:v>4.8750000000000127E-2</c:v>
                </c:pt>
                <c:pt idx="421">
                  <c:v>4.938000000000009E-2</c:v>
                </c:pt>
                <c:pt idx="422">
                  <c:v>4.9350000000000227E-2</c:v>
                </c:pt>
                <c:pt idx="423">
                  <c:v>4.9214999999999842E-2</c:v>
                </c:pt>
                <c:pt idx="424">
                  <c:v>4.9260000000000137E-2</c:v>
                </c:pt>
                <c:pt idx="425">
                  <c:v>4.9050000000000094E-2</c:v>
                </c:pt>
                <c:pt idx="426">
                  <c:v>4.9034999999999995E-2</c:v>
                </c:pt>
                <c:pt idx="427">
                  <c:v>4.9170000000000047E-2</c:v>
                </c:pt>
                <c:pt idx="428">
                  <c:v>4.9500000000000044E-2</c:v>
                </c:pt>
                <c:pt idx="429">
                  <c:v>4.9230000000000107E-2</c:v>
                </c:pt>
                <c:pt idx="430">
                  <c:v>4.9545000000000006E-2</c:v>
                </c:pt>
                <c:pt idx="431">
                  <c:v>4.9680000000000057E-2</c:v>
                </c:pt>
                <c:pt idx="432">
                  <c:v>4.9814999999999943E-2</c:v>
                </c:pt>
                <c:pt idx="433">
                  <c:v>4.9920000000000131E-2</c:v>
                </c:pt>
                <c:pt idx="434">
                  <c:v>4.9949999999999994E-2</c:v>
                </c:pt>
                <c:pt idx="435">
                  <c:v>5.0549999999999928E-2</c:v>
                </c:pt>
                <c:pt idx="436">
                  <c:v>5.0759999999999972E-2</c:v>
                </c:pt>
                <c:pt idx="437">
                  <c:v>5.1359999999999906E-2</c:v>
                </c:pt>
                <c:pt idx="438">
                  <c:v>5.1659999999999873E-2</c:v>
                </c:pt>
                <c:pt idx="439">
                  <c:v>5.1810000000000023E-2</c:v>
                </c:pt>
                <c:pt idx="440">
                  <c:v>5.1854999999999984E-2</c:v>
                </c:pt>
                <c:pt idx="441">
                  <c:v>5.1974999999999938E-2</c:v>
                </c:pt>
                <c:pt idx="442">
                  <c:v>5.2470000000000017E-2</c:v>
                </c:pt>
                <c:pt idx="443">
                  <c:v>5.3324999999999956E-2</c:v>
                </c:pt>
                <c:pt idx="444">
                  <c:v>5.3265000000000062E-2</c:v>
                </c:pt>
                <c:pt idx="445">
                  <c:v>5.3565000000000029E-2</c:v>
                </c:pt>
                <c:pt idx="446">
                  <c:v>5.3820000000000034E-2</c:v>
                </c:pt>
                <c:pt idx="447">
                  <c:v>5.4599999999999815E-2</c:v>
                </c:pt>
                <c:pt idx="448">
                  <c:v>5.4449999999999998E-2</c:v>
                </c:pt>
                <c:pt idx="449">
                  <c:v>5.4869999999999919E-2</c:v>
                </c:pt>
                <c:pt idx="450">
                  <c:v>5.5334999999999968E-2</c:v>
                </c:pt>
                <c:pt idx="451">
                  <c:v>5.5590000000000139E-2</c:v>
                </c:pt>
                <c:pt idx="452">
                  <c:v>5.6055000000000021E-2</c:v>
                </c:pt>
                <c:pt idx="453">
                  <c:v>5.613000000000018E-2</c:v>
                </c:pt>
                <c:pt idx="454">
                  <c:v>5.6295000000000095E-2</c:v>
                </c:pt>
                <c:pt idx="455">
                  <c:v>5.7105000000000072E-2</c:v>
                </c:pt>
                <c:pt idx="456">
                  <c:v>5.7420000000000138E-2</c:v>
                </c:pt>
                <c:pt idx="457">
                  <c:v>5.7164999999999966E-2</c:v>
                </c:pt>
                <c:pt idx="458">
                  <c:v>5.7869999999999922E-2</c:v>
                </c:pt>
                <c:pt idx="459">
                  <c:v>5.7720000000000105E-2</c:v>
                </c:pt>
                <c:pt idx="460">
                  <c:v>5.8410000000000128E-2</c:v>
                </c:pt>
                <c:pt idx="461">
                  <c:v>5.8544999999999847E-2</c:v>
                </c:pt>
                <c:pt idx="462">
                  <c:v>5.8410000000000128E-2</c:v>
                </c:pt>
                <c:pt idx="463">
                  <c:v>5.8695000000000164E-2</c:v>
                </c:pt>
                <c:pt idx="464">
                  <c:v>5.8980000000000032E-2</c:v>
                </c:pt>
                <c:pt idx="465">
                  <c:v>5.9144999999999948E-2</c:v>
                </c:pt>
                <c:pt idx="466">
                  <c:v>5.9414999999999885E-2</c:v>
                </c:pt>
                <c:pt idx="467">
                  <c:v>5.9744999999999882E-2</c:v>
                </c:pt>
                <c:pt idx="468">
                  <c:v>5.9804999999999942E-2</c:v>
                </c:pt>
                <c:pt idx="469">
                  <c:v>6.0539999999999927E-2</c:v>
                </c:pt>
                <c:pt idx="470">
                  <c:v>6.0690000000000077E-2</c:v>
                </c:pt>
                <c:pt idx="471">
                  <c:v>6.0675000000000145E-2</c:v>
                </c:pt>
                <c:pt idx="472">
                  <c:v>6.0780000000000001E-2</c:v>
                </c:pt>
                <c:pt idx="473">
                  <c:v>6.0735000000000039E-2</c:v>
                </c:pt>
                <c:pt idx="474">
                  <c:v>6.1214999999999853E-2</c:v>
                </c:pt>
                <c:pt idx="475">
                  <c:v>6.1335000000000139E-2</c:v>
                </c:pt>
                <c:pt idx="476">
                  <c:v>6.2130000000000019E-2</c:v>
                </c:pt>
                <c:pt idx="477">
                  <c:v>6.1949999999999839E-2</c:v>
                </c:pt>
                <c:pt idx="478">
                  <c:v>6.220500000000001E-2</c:v>
                </c:pt>
                <c:pt idx="479">
                  <c:v>6.2669999999999892E-2</c:v>
                </c:pt>
                <c:pt idx="480">
                  <c:v>6.2549999999999939E-2</c:v>
                </c:pt>
                <c:pt idx="481">
                  <c:v>6.2759999999999982E-2</c:v>
                </c:pt>
                <c:pt idx="482">
                  <c:v>6.2715000000000021E-2</c:v>
                </c:pt>
                <c:pt idx="483">
                  <c:v>6.3209999999999933E-2</c:v>
                </c:pt>
                <c:pt idx="484">
                  <c:v>6.3269999999999993E-2</c:v>
                </c:pt>
                <c:pt idx="485">
                  <c:v>6.3480000000000036E-2</c:v>
                </c:pt>
                <c:pt idx="486">
                  <c:v>6.3389999999999946E-2</c:v>
                </c:pt>
                <c:pt idx="487">
                  <c:v>6.372000000000011E-2</c:v>
                </c:pt>
                <c:pt idx="488">
                  <c:v>6.3585000000000058E-2</c:v>
                </c:pt>
                <c:pt idx="489">
                  <c:v>6.3660000000000216E-2</c:v>
                </c:pt>
                <c:pt idx="490">
                  <c:v>6.4349999999999907E-2</c:v>
                </c:pt>
                <c:pt idx="491">
                  <c:v>6.4290000000000014E-2</c:v>
                </c:pt>
                <c:pt idx="492">
                  <c:v>6.4349999999999741E-2</c:v>
                </c:pt>
                <c:pt idx="493">
                  <c:v>6.4709999999999934E-2</c:v>
                </c:pt>
                <c:pt idx="494">
                  <c:v>6.4800000000000191E-2</c:v>
                </c:pt>
                <c:pt idx="495">
                  <c:v>6.4574999999999882E-2</c:v>
                </c:pt>
                <c:pt idx="496">
                  <c:v>6.4980000000000204E-2</c:v>
                </c:pt>
                <c:pt idx="497">
                  <c:v>6.5549999999999942E-2</c:v>
                </c:pt>
                <c:pt idx="498">
                  <c:v>6.5099999999999991E-2</c:v>
                </c:pt>
                <c:pt idx="499">
                  <c:v>6.5609999999999835E-2</c:v>
                </c:pt>
                <c:pt idx="500">
                  <c:v>6.5985000000000127E-2</c:v>
                </c:pt>
                <c:pt idx="501">
                  <c:v>6.6120000000000012E-2</c:v>
                </c:pt>
                <c:pt idx="502">
                  <c:v>6.5939999999999832E-2</c:v>
                </c:pt>
                <c:pt idx="503">
                  <c:v>6.6254999999999897E-2</c:v>
                </c:pt>
                <c:pt idx="504">
                  <c:v>6.6554999999999864E-2</c:v>
                </c:pt>
                <c:pt idx="505">
                  <c:v>6.6764999999999908E-2</c:v>
                </c:pt>
                <c:pt idx="506">
                  <c:v>6.6840000000000066E-2</c:v>
                </c:pt>
                <c:pt idx="507">
                  <c:v>6.7350000000000076E-2</c:v>
                </c:pt>
                <c:pt idx="508">
                  <c:v>6.747000000000003E-2</c:v>
                </c:pt>
                <c:pt idx="509">
                  <c:v>6.785999999999992E-2</c:v>
                </c:pt>
                <c:pt idx="510">
                  <c:v>6.8249999999999977E-2</c:v>
                </c:pt>
                <c:pt idx="511">
                  <c:v>6.7965000000000109E-2</c:v>
                </c:pt>
                <c:pt idx="512">
                  <c:v>6.8054999999999866E-2</c:v>
                </c:pt>
                <c:pt idx="513">
                  <c:v>6.8534999999999846E-2</c:v>
                </c:pt>
                <c:pt idx="514">
                  <c:v>6.8909999999999805E-2</c:v>
                </c:pt>
                <c:pt idx="515">
                  <c:v>6.874499999999989E-2</c:v>
                </c:pt>
                <c:pt idx="516">
                  <c:v>6.8924999999999903E-2</c:v>
                </c:pt>
                <c:pt idx="517">
                  <c:v>6.9150000000000045E-2</c:v>
                </c:pt>
                <c:pt idx="518">
                  <c:v>6.9315000000000127E-2</c:v>
                </c:pt>
                <c:pt idx="519">
                  <c:v>6.9630000000000025E-2</c:v>
                </c:pt>
                <c:pt idx="520">
                  <c:v>6.9554999999999867E-2</c:v>
                </c:pt>
                <c:pt idx="521">
                  <c:v>7.0110000000000006E-2</c:v>
                </c:pt>
                <c:pt idx="522">
                  <c:v>7.0139999999999869E-2</c:v>
                </c:pt>
                <c:pt idx="523">
                  <c:v>7.067999999999991E-2</c:v>
                </c:pt>
                <c:pt idx="524">
                  <c:v>7.0740000000000136E-2</c:v>
                </c:pt>
                <c:pt idx="525">
                  <c:v>7.0859999999999923E-2</c:v>
                </c:pt>
                <c:pt idx="526">
                  <c:v>7.112999999999986E-2</c:v>
                </c:pt>
                <c:pt idx="527">
                  <c:v>7.1130000000000027E-2</c:v>
                </c:pt>
                <c:pt idx="528">
                  <c:v>7.1144999999999958E-2</c:v>
                </c:pt>
                <c:pt idx="529">
                  <c:v>7.1535000000000015E-2</c:v>
                </c:pt>
                <c:pt idx="530">
                  <c:v>7.163999999999987E-2</c:v>
                </c:pt>
                <c:pt idx="531">
                  <c:v>7.1955000000000102E-2</c:v>
                </c:pt>
                <c:pt idx="532">
                  <c:v>7.2075000000000056E-2</c:v>
                </c:pt>
                <c:pt idx="533">
                  <c:v>7.2134999999999783E-2</c:v>
                </c:pt>
                <c:pt idx="534">
                  <c:v>7.1849999999999914E-2</c:v>
                </c:pt>
                <c:pt idx="535">
                  <c:v>7.2300000000000031E-2</c:v>
                </c:pt>
                <c:pt idx="536">
                  <c:v>7.2720000000000118E-2</c:v>
                </c:pt>
                <c:pt idx="537">
                  <c:v>7.2375000000000023E-2</c:v>
                </c:pt>
                <c:pt idx="538">
                  <c:v>7.2435000000000083E-2</c:v>
                </c:pt>
                <c:pt idx="539">
                  <c:v>7.2884999999999867E-2</c:v>
                </c:pt>
                <c:pt idx="540">
                  <c:v>7.3095000000000077E-2</c:v>
                </c:pt>
                <c:pt idx="541">
                  <c:v>7.3259999999999992E-2</c:v>
                </c:pt>
                <c:pt idx="542">
                  <c:v>7.3304999999999787E-2</c:v>
                </c:pt>
                <c:pt idx="543">
                  <c:v>7.3814999999999964E-2</c:v>
                </c:pt>
                <c:pt idx="544">
                  <c:v>7.454999999999995E-2</c:v>
                </c:pt>
                <c:pt idx="545">
                  <c:v>7.4370000000000103E-2</c:v>
                </c:pt>
                <c:pt idx="546">
                  <c:v>7.4429999999999996E-2</c:v>
                </c:pt>
                <c:pt idx="547">
                  <c:v>7.4820000000000053E-2</c:v>
                </c:pt>
                <c:pt idx="548">
                  <c:v>7.5014999999999998E-2</c:v>
                </c:pt>
                <c:pt idx="549">
                  <c:v>7.5075000000000058E-2</c:v>
                </c:pt>
                <c:pt idx="550">
                  <c:v>7.4984999999999968E-2</c:v>
                </c:pt>
                <c:pt idx="551">
                  <c:v>7.5254999999999905E-2</c:v>
                </c:pt>
                <c:pt idx="552">
                  <c:v>7.5284999999999935E-2</c:v>
                </c:pt>
                <c:pt idx="553">
                  <c:v>7.5525000000000009E-2</c:v>
                </c:pt>
                <c:pt idx="554">
                  <c:v>7.5825000000000142E-2</c:v>
                </c:pt>
                <c:pt idx="555">
                  <c:v>7.5540000000000107E-2</c:v>
                </c:pt>
                <c:pt idx="556">
                  <c:v>7.5960000000000027E-2</c:v>
                </c:pt>
                <c:pt idx="557">
                  <c:v>7.5764999999999916E-2</c:v>
                </c:pt>
                <c:pt idx="558">
                  <c:v>7.5839999999999907E-2</c:v>
                </c:pt>
                <c:pt idx="559">
                  <c:v>7.5344999999999995E-2</c:v>
                </c:pt>
                <c:pt idx="560">
                  <c:v>7.5119999999999854E-2</c:v>
                </c:pt>
                <c:pt idx="561">
                  <c:v>7.524000000000014E-2</c:v>
                </c:pt>
                <c:pt idx="562">
                  <c:v>7.4624999999999941E-2</c:v>
                </c:pt>
                <c:pt idx="563">
                  <c:v>7.4564999999999881E-2</c:v>
                </c:pt>
                <c:pt idx="564">
                  <c:v>7.4744999999999895E-2</c:v>
                </c:pt>
                <c:pt idx="565">
                  <c:v>7.4205000000000187E-2</c:v>
                </c:pt>
                <c:pt idx="566">
                  <c:v>7.4324999999999808E-2</c:v>
                </c:pt>
                <c:pt idx="567">
                  <c:v>7.4369999999999936E-2</c:v>
                </c:pt>
                <c:pt idx="568">
                  <c:v>7.4654999999999971E-2</c:v>
                </c:pt>
                <c:pt idx="569">
                  <c:v>7.4160000000000059E-2</c:v>
                </c:pt>
                <c:pt idx="570">
                  <c:v>7.3994999999999977E-2</c:v>
                </c:pt>
                <c:pt idx="571">
                  <c:v>7.4115000000000097E-2</c:v>
                </c:pt>
                <c:pt idx="572">
                  <c:v>7.3844999999999827E-2</c:v>
                </c:pt>
                <c:pt idx="573">
                  <c:v>7.4340000000000073E-2</c:v>
                </c:pt>
                <c:pt idx="574">
                  <c:v>7.4130000000000029E-2</c:v>
                </c:pt>
                <c:pt idx="575">
                  <c:v>7.4025000000000007E-2</c:v>
                </c:pt>
                <c:pt idx="576">
                  <c:v>7.3875000000000024E-2</c:v>
                </c:pt>
                <c:pt idx="577">
                  <c:v>7.3844999999999994E-2</c:v>
                </c:pt>
                <c:pt idx="578">
                  <c:v>7.4054999999999871E-2</c:v>
                </c:pt>
                <c:pt idx="579">
                  <c:v>7.4114999999999931E-2</c:v>
                </c:pt>
                <c:pt idx="580">
                  <c:v>7.3755000000000237E-2</c:v>
                </c:pt>
                <c:pt idx="581">
                  <c:v>7.3814999999999964E-2</c:v>
                </c:pt>
                <c:pt idx="582">
                  <c:v>7.357499999999989E-2</c:v>
                </c:pt>
                <c:pt idx="583">
                  <c:v>7.3575000000000057E-2</c:v>
                </c:pt>
                <c:pt idx="584">
                  <c:v>7.330500000000012E-2</c:v>
                </c:pt>
                <c:pt idx="585">
                  <c:v>7.297499999999979E-2</c:v>
                </c:pt>
                <c:pt idx="586">
                  <c:v>7.3004999999999987E-2</c:v>
                </c:pt>
                <c:pt idx="587">
                  <c:v>7.264499999999996E-2</c:v>
                </c:pt>
                <c:pt idx="588">
                  <c:v>7.2824999999999973E-2</c:v>
                </c:pt>
                <c:pt idx="589">
                  <c:v>7.2914999999999897E-2</c:v>
                </c:pt>
                <c:pt idx="590">
                  <c:v>7.2915000000000063E-2</c:v>
                </c:pt>
                <c:pt idx="591">
                  <c:v>7.25849999999999E-2</c:v>
                </c:pt>
                <c:pt idx="592">
                  <c:v>7.2645000000000126E-2</c:v>
                </c:pt>
                <c:pt idx="593">
                  <c:v>7.2389999999999954E-2</c:v>
                </c:pt>
                <c:pt idx="594">
                  <c:v>7.2599999999999998E-2</c:v>
                </c:pt>
                <c:pt idx="595">
                  <c:v>7.2330000000000061E-2</c:v>
                </c:pt>
                <c:pt idx="596">
                  <c:v>7.2134999999999783E-2</c:v>
                </c:pt>
                <c:pt idx="597">
                  <c:v>7.2254999999999903E-2</c:v>
                </c:pt>
                <c:pt idx="598">
                  <c:v>7.2225000000000039E-2</c:v>
                </c:pt>
                <c:pt idx="599">
                  <c:v>7.2209999999999941E-2</c:v>
                </c:pt>
                <c:pt idx="600">
                  <c:v>7.2060000000000124E-2</c:v>
                </c:pt>
                <c:pt idx="601">
                  <c:v>7.2014999999999996E-2</c:v>
                </c:pt>
                <c:pt idx="602">
                  <c:v>7.2059999999999957E-2</c:v>
                </c:pt>
                <c:pt idx="603">
                  <c:v>7.1954999999999936E-2</c:v>
                </c:pt>
                <c:pt idx="604">
                  <c:v>7.1684999999999999E-2</c:v>
                </c:pt>
                <c:pt idx="605">
                  <c:v>7.1579999999999977E-2</c:v>
                </c:pt>
                <c:pt idx="606">
                  <c:v>7.1429999999999993E-2</c:v>
                </c:pt>
                <c:pt idx="607">
                  <c:v>7.1550000000000114E-2</c:v>
                </c:pt>
                <c:pt idx="608">
                  <c:v>7.1565000000000045E-2</c:v>
                </c:pt>
                <c:pt idx="609">
                  <c:v>7.124999999999998E-2</c:v>
                </c:pt>
                <c:pt idx="610">
                  <c:v>7.1144999999999958E-2</c:v>
                </c:pt>
                <c:pt idx="611">
                  <c:v>7.1205000000000018E-2</c:v>
                </c:pt>
                <c:pt idx="612">
                  <c:v>7.1145000000000125E-2</c:v>
                </c:pt>
                <c:pt idx="613">
                  <c:v>7.1205000000000018E-2</c:v>
                </c:pt>
                <c:pt idx="614">
                  <c:v>7.1774999999999922E-2</c:v>
                </c:pt>
                <c:pt idx="615">
                  <c:v>7.1505000000000152E-2</c:v>
                </c:pt>
                <c:pt idx="616">
                  <c:v>7.1549999999999947E-2</c:v>
                </c:pt>
                <c:pt idx="617">
                  <c:v>7.1775000000000089E-2</c:v>
                </c:pt>
                <c:pt idx="618">
                  <c:v>7.1640000000000037E-2</c:v>
                </c:pt>
                <c:pt idx="619">
                  <c:v>7.1654999999999969E-2</c:v>
                </c:pt>
                <c:pt idx="620">
                  <c:v>7.1520000000000084E-2</c:v>
                </c:pt>
                <c:pt idx="621">
                  <c:v>7.2075000000000056E-2</c:v>
                </c:pt>
                <c:pt idx="622">
                  <c:v>7.2269999999999834E-2</c:v>
                </c:pt>
                <c:pt idx="623">
                  <c:v>7.1955000000000102E-2</c:v>
                </c:pt>
                <c:pt idx="624">
                  <c:v>7.2135000000000116E-2</c:v>
                </c:pt>
                <c:pt idx="625">
                  <c:v>7.255499999999987E-2</c:v>
                </c:pt>
                <c:pt idx="626">
                  <c:v>7.3005000000000153E-2</c:v>
                </c:pt>
                <c:pt idx="627">
                  <c:v>7.2960000000000191E-2</c:v>
                </c:pt>
                <c:pt idx="628">
                  <c:v>7.3394999999999877E-2</c:v>
                </c:pt>
                <c:pt idx="629">
                  <c:v>7.3230000000000128E-2</c:v>
                </c:pt>
                <c:pt idx="630">
                  <c:v>7.3964999999999947E-2</c:v>
                </c:pt>
                <c:pt idx="631">
                  <c:v>7.4355000000000171E-2</c:v>
                </c:pt>
                <c:pt idx="632">
                  <c:v>7.4294999999999944E-2</c:v>
                </c:pt>
                <c:pt idx="633">
                  <c:v>7.4850000000000083E-2</c:v>
                </c:pt>
                <c:pt idx="634">
                  <c:v>7.5195000000000012E-2</c:v>
                </c:pt>
                <c:pt idx="635">
                  <c:v>7.5705000000000022E-2</c:v>
                </c:pt>
                <c:pt idx="636">
                  <c:v>7.6124999999999943E-2</c:v>
                </c:pt>
                <c:pt idx="637">
                  <c:v>7.6320000000000054E-2</c:v>
                </c:pt>
                <c:pt idx="638">
                  <c:v>7.6589999999999991E-2</c:v>
                </c:pt>
                <c:pt idx="639">
                  <c:v>7.7114999999999934E-2</c:v>
                </c:pt>
                <c:pt idx="640">
                  <c:v>7.7715000000000034E-2</c:v>
                </c:pt>
                <c:pt idx="641">
                  <c:v>7.8300000000000036E-2</c:v>
                </c:pt>
                <c:pt idx="642">
                  <c:v>7.8615000000000101E-2</c:v>
                </c:pt>
                <c:pt idx="643">
                  <c:v>7.9484999999999972E-2</c:v>
                </c:pt>
                <c:pt idx="644">
                  <c:v>7.9710000000000114E-2</c:v>
                </c:pt>
                <c:pt idx="645">
                  <c:v>8.017499999999983E-2</c:v>
                </c:pt>
                <c:pt idx="646">
                  <c:v>8.1090000000000162E-2</c:v>
                </c:pt>
                <c:pt idx="647">
                  <c:v>8.1074999999999897E-2</c:v>
                </c:pt>
                <c:pt idx="648">
                  <c:v>8.1930000000000003E-2</c:v>
                </c:pt>
                <c:pt idx="649">
                  <c:v>8.2889999999999964E-2</c:v>
                </c:pt>
                <c:pt idx="650">
                  <c:v>8.2784999999999942E-2</c:v>
                </c:pt>
                <c:pt idx="651">
                  <c:v>8.3984999999999976E-2</c:v>
                </c:pt>
                <c:pt idx="652">
                  <c:v>8.4270000000000012E-2</c:v>
                </c:pt>
                <c:pt idx="653">
                  <c:v>8.4540000000000115E-2</c:v>
                </c:pt>
                <c:pt idx="654">
                  <c:v>8.479500000000012E-2</c:v>
                </c:pt>
                <c:pt idx="655">
                  <c:v>8.5544999999999871E-2</c:v>
                </c:pt>
                <c:pt idx="656">
                  <c:v>8.613000000000004E-2</c:v>
                </c:pt>
                <c:pt idx="657">
                  <c:v>8.651999999999993E-2</c:v>
                </c:pt>
                <c:pt idx="658">
                  <c:v>8.6909999999999987E-2</c:v>
                </c:pt>
                <c:pt idx="659">
                  <c:v>8.7239999999999984E-2</c:v>
                </c:pt>
                <c:pt idx="660">
                  <c:v>8.8110000000000188E-2</c:v>
                </c:pt>
                <c:pt idx="661">
                  <c:v>8.8484999999999814E-2</c:v>
                </c:pt>
                <c:pt idx="662">
                  <c:v>8.9099999999999846E-2</c:v>
                </c:pt>
                <c:pt idx="663">
                  <c:v>8.9505000000000001E-2</c:v>
                </c:pt>
                <c:pt idx="664">
                  <c:v>9.0644999999999976E-2</c:v>
                </c:pt>
                <c:pt idx="665">
                  <c:v>9.0794999999999959E-2</c:v>
                </c:pt>
                <c:pt idx="666">
                  <c:v>9.1335E-2</c:v>
                </c:pt>
                <c:pt idx="667">
                  <c:v>9.1664999999999996E-2</c:v>
                </c:pt>
                <c:pt idx="668">
                  <c:v>9.2175000000000007E-2</c:v>
                </c:pt>
                <c:pt idx="669">
                  <c:v>9.2730000000000146E-2</c:v>
                </c:pt>
                <c:pt idx="670">
                  <c:v>9.2954999999999954E-2</c:v>
                </c:pt>
                <c:pt idx="671">
                  <c:v>9.3285000000000118E-2</c:v>
                </c:pt>
                <c:pt idx="672">
                  <c:v>9.3600000000000017E-2</c:v>
                </c:pt>
                <c:pt idx="673">
                  <c:v>9.4274999999999942E-2</c:v>
                </c:pt>
                <c:pt idx="674">
                  <c:v>9.422999999999998E-2</c:v>
                </c:pt>
                <c:pt idx="675">
                  <c:v>9.5069999999999988E-2</c:v>
                </c:pt>
                <c:pt idx="676">
                  <c:v>9.5595000000000097E-2</c:v>
                </c:pt>
                <c:pt idx="677">
                  <c:v>9.565499999999999E-2</c:v>
                </c:pt>
                <c:pt idx="678">
                  <c:v>9.5760000000000012E-2</c:v>
                </c:pt>
                <c:pt idx="679">
                  <c:v>9.6210000000000129E-2</c:v>
                </c:pt>
                <c:pt idx="680">
                  <c:v>9.6975000000000144E-2</c:v>
                </c:pt>
                <c:pt idx="681">
                  <c:v>9.6510000000000096E-2</c:v>
                </c:pt>
                <c:pt idx="682">
                  <c:v>9.6930000000000016E-2</c:v>
                </c:pt>
                <c:pt idx="683">
                  <c:v>9.7259999999999847E-2</c:v>
                </c:pt>
                <c:pt idx="684">
                  <c:v>9.7814999999999985E-2</c:v>
                </c:pt>
                <c:pt idx="685">
                  <c:v>9.76800000000001E-2</c:v>
                </c:pt>
                <c:pt idx="686">
                  <c:v>9.8144999999999816E-2</c:v>
                </c:pt>
                <c:pt idx="687">
                  <c:v>9.8099999999999854E-2</c:v>
                </c:pt>
                <c:pt idx="688">
                  <c:v>9.8354999999999859E-2</c:v>
                </c:pt>
                <c:pt idx="689">
                  <c:v>9.8790000000000044E-2</c:v>
                </c:pt>
                <c:pt idx="690">
                  <c:v>9.9239999999999995E-2</c:v>
                </c:pt>
                <c:pt idx="691">
                  <c:v>9.9855000000000027E-2</c:v>
                </c:pt>
                <c:pt idx="692">
                  <c:v>9.9450000000000038E-2</c:v>
                </c:pt>
                <c:pt idx="693">
                  <c:v>0.1000649999999999</c:v>
                </c:pt>
                <c:pt idx="694">
                  <c:v>0.1000950000000001</c:v>
                </c:pt>
                <c:pt idx="695">
                  <c:v>0.10082999999999992</c:v>
                </c:pt>
                <c:pt idx="696">
                  <c:v>0.10108499999999992</c:v>
                </c:pt>
                <c:pt idx="697">
                  <c:v>0.1013400000000001</c:v>
                </c:pt>
                <c:pt idx="698">
                  <c:v>0.10141499999999992</c:v>
                </c:pt>
                <c:pt idx="699">
                  <c:v>0.10156499999999991</c:v>
                </c:pt>
                <c:pt idx="700">
                  <c:v>0.10198499999999999</c:v>
                </c:pt>
                <c:pt idx="701">
                  <c:v>0.10171500000000006</c:v>
                </c:pt>
                <c:pt idx="702">
                  <c:v>0.10249500000000017</c:v>
                </c:pt>
                <c:pt idx="703">
                  <c:v>0.10174500000000009</c:v>
                </c:pt>
                <c:pt idx="704">
                  <c:v>0.10227000000000003</c:v>
                </c:pt>
                <c:pt idx="705">
                  <c:v>0.10240499999999991</c:v>
                </c:pt>
                <c:pt idx="706">
                  <c:v>0.10297499999999982</c:v>
                </c:pt>
                <c:pt idx="707">
                  <c:v>0.10270500000000021</c:v>
                </c:pt>
                <c:pt idx="708">
                  <c:v>0.102825</c:v>
                </c:pt>
                <c:pt idx="709">
                  <c:v>0.10295999999999988</c:v>
                </c:pt>
                <c:pt idx="710">
                  <c:v>0.10340999999999984</c:v>
                </c:pt>
                <c:pt idx="711">
                  <c:v>0.10365000000000008</c:v>
                </c:pt>
                <c:pt idx="712">
                  <c:v>0.10354500000000005</c:v>
                </c:pt>
                <c:pt idx="713">
                  <c:v>0.1034549999999998</c:v>
                </c:pt>
                <c:pt idx="714">
                  <c:v>0.10382999999999992</c:v>
                </c:pt>
                <c:pt idx="715">
                  <c:v>0.10402500000000003</c:v>
                </c:pt>
                <c:pt idx="716">
                  <c:v>0.10420499999999988</c:v>
                </c:pt>
                <c:pt idx="717">
                  <c:v>0.10447500000000015</c:v>
                </c:pt>
                <c:pt idx="718">
                  <c:v>0.10409999999999986</c:v>
                </c:pt>
                <c:pt idx="719">
                  <c:v>0.10437000000000013</c:v>
                </c:pt>
                <c:pt idx="720">
                  <c:v>0.10429499999999997</c:v>
                </c:pt>
                <c:pt idx="721">
                  <c:v>0.10477499999999995</c:v>
                </c:pt>
                <c:pt idx="722">
                  <c:v>0.10450500000000018</c:v>
                </c:pt>
                <c:pt idx="723">
                  <c:v>0.10447500000000015</c:v>
                </c:pt>
                <c:pt idx="724">
                  <c:v>0.1040549999999999</c:v>
                </c:pt>
                <c:pt idx="725">
                  <c:v>0.10479000000000005</c:v>
                </c:pt>
                <c:pt idx="726">
                  <c:v>0.10486500000000004</c:v>
                </c:pt>
                <c:pt idx="727">
                  <c:v>0.10444499999999995</c:v>
                </c:pt>
                <c:pt idx="728">
                  <c:v>0.10493999999999987</c:v>
                </c:pt>
                <c:pt idx="729">
                  <c:v>0.10490999999999984</c:v>
                </c:pt>
                <c:pt idx="730">
                  <c:v>0.10471500000000006</c:v>
                </c:pt>
                <c:pt idx="731">
                  <c:v>0.10462499999999997</c:v>
                </c:pt>
                <c:pt idx="732">
                  <c:v>0.10461000000000004</c:v>
                </c:pt>
                <c:pt idx="733">
                  <c:v>0.10450500000000001</c:v>
                </c:pt>
                <c:pt idx="734">
                  <c:v>0.10501499999999986</c:v>
                </c:pt>
                <c:pt idx="735">
                  <c:v>0.10464000000000007</c:v>
                </c:pt>
                <c:pt idx="736">
                  <c:v>0.10478999999999988</c:v>
                </c:pt>
                <c:pt idx="737">
                  <c:v>0.10484999999999994</c:v>
                </c:pt>
                <c:pt idx="738">
                  <c:v>0.10441500000000009</c:v>
                </c:pt>
                <c:pt idx="739">
                  <c:v>0.10443000000000002</c:v>
                </c:pt>
                <c:pt idx="740">
                  <c:v>0.10410000000000003</c:v>
                </c:pt>
                <c:pt idx="741">
                  <c:v>0.10382999999999992</c:v>
                </c:pt>
                <c:pt idx="742">
                  <c:v>0.10372500000000007</c:v>
                </c:pt>
                <c:pt idx="743">
                  <c:v>0.10311000000000003</c:v>
                </c:pt>
                <c:pt idx="744">
                  <c:v>0.10329000000000005</c:v>
                </c:pt>
                <c:pt idx="745">
                  <c:v>0.10289999999999999</c:v>
                </c:pt>
                <c:pt idx="746">
                  <c:v>0.10255500000000006</c:v>
                </c:pt>
                <c:pt idx="747">
                  <c:v>0.10234500000000002</c:v>
                </c:pt>
                <c:pt idx="748">
                  <c:v>0.10231499999999999</c:v>
                </c:pt>
                <c:pt idx="749">
                  <c:v>0.10178999999999988</c:v>
                </c:pt>
                <c:pt idx="750">
                  <c:v>0.10226999999999986</c:v>
                </c:pt>
                <c:pt idx="751">
                  <c:v>0.10198499999999999</c:v>
                </c:pt>
                <c:pt idx="752">
                  <c:v>0.10158</c:v>
                </c:pt>
                <c:pt idx="753">
                  <c:v>0.10180499999999998</c:v>
                </c:pt>
                <c:pt idx="754">
                  <c:v>0.1016399999999999</c:v>
                </c:pt>
                <c:pt idx="755">
                  <c:v>0.10185000000000011</c:v>
                </c:pt>
                <c:pt idx="756">
                  <c:v>0.10192499999999993</c:v>
                </c:pt>
                <c:pt idx="757">
                  <c:v>0.10144499999999995</c:v>
                </c:pt>
                <c:pt idx="758">
                  <c:v>0.10123499999999991</c:v>
                </c:pt>
                <c:pt idx="759">
                  <c:v>0.1013400000000001</c:v>
                </c:pt>
                <c:pt idx="760">
                  <c:v>0.10159499999999994</c:v>
                </c:pt>
                <c:pt idx="761">
                  <c:v>0.10132500000000016</c:v>
                </c:pt>
                <c:pt idx="762">
                  <c:v>0.10103999999999996</c:v>
                </c:pt>
                <c:pt idx="763">
                  <c:v>0.1013099999999999</c:v>
                </c:pt>
                <c:pt idx="764">
                  <c:v>0.10162500000000013</c:v>
                </c:pt>
                <c:pt idx="765">
                  <c:v>0.10193999999999986</c:v>
                </c:pt>
                <c:pt idx="766">
                  <c:v>0.10150500000000001</c:v>
                </c:pt>
                <c:pt idx="767">
                  <c:v>0.10131000000000007</c:v>
                </c:pt>
                <c:pt idx="768">
                  <c:v>0.10154999999999997</c:v>
                </c:pt>
                <c:pt idx="769">
                  <c:v>0.10171500000000006</c:v>
                </c:pt>
                <c:pt idx="770">
                  <c:v>0.10136999999999996</c:v>
                </c:pt>
                <c:pt idx="771">
                  <c:v>0.10201500000000002</c:v>
                </c:pt>
                <c:pt idx="772">
                  <c:v>0.10186500000000004</c:v>
                </c:pt>
                <c:pt idx="773">
                  <c:v>0.10168499999999986</c:v>
                </c:pt>
                <c:pt idx="774">
                  <c:v>0.10186500000000004</c:v>
                </c:pt>
                <c:pt idx="775">
                  <c:v>0.10171500000000006</c:v>
                </c:pt>
                <c:pt idx="776">
                  <c:v>0.10198500000000016</c:v>
                </c:pt>
                <c:pt idx="777">
                  <c:v>0.10176000000000018</c:v>
                </c:pt>
                <c:pt idx="778">
                  <c:v>0.10215000000000007</c:v>
                </c:pt>
                <c:pt idx="779">
                  <c:v>0.10267500000000002</c:v>
                </c:pt>
                <c:pt idx="780">
                  <c:v>0.10216500000000001</c:v>
                </c:pt>
                <c:pt idx="781">
                  <c:v>0.10214999999999991</c:v>
                </c:pt>
                <c:pt idx="782">
                  <c:v>0.10253999999999996</c:v>
                </c:pt>
                <c:pt idx="783">
                  <c:v>0.10271999999999981</c:v>
                </c:pt>
                <c:pt idx="784">
                  <c:v>0.10334999999999994</c:v>
                </c:pt>
                <c:pt idx="785">
                  <c:v>0.10304999999999997</c:v>
                </c:pt>
                <c:pt idx="786">
                  <c:v>0.10347000000000006</c:v>
                </c:pt>
                <c:pt idx="787">
                  <c:v>0.103995</c:v>
                </c:pt>
                <c:pt idx="788">
                  <c:v>0.10437000000000013</c:v>
                </c:pt>
                <c:pt idx="789">
                  <c:v>0.10470000000000013</c:v>
                </c:pt>
                <c:pt idx="790">
                  <c:v>0.10425000000000001</c:v>
                </c:pt>
                <c:pt idx="791">
                  <c:v>0.10525499999999993</c:v>
                </c:pt>
                <c:pt idx="792">
                  <c:v>0.10540500000000008</c:v>
                </c:pt>
                <c:pt idx="793">
                  <c:v>0.10540499999999992</c:v>
                </c:pt>
                <c:pt idx="794">
                  <c:v>0.10546499999999998</c:v>
                </c:pt>
                <c:pt idx="795">
                  <c:v>0.10600500000000002</c:v>
                </c:pt>
                <c:pt idx="796">
                  <c:v>0.10585500000000003</c:v>
                </c:pt>
                <c:pt idx="797">
                  <c:v>0.10597500000000015</c:v>
                </c:pt>
                <c:pt idx="798">
                  <c:v>0.10585499999999987</c:v>
                </c:pt>
                <c:pt idx="799">
                  <c:v>0.10601999999999995</c:v>
                </c:pt>
                <c:pt idx="800">
                  <c:v>0.10595999999999989</c:v>
                </c:pt>
                <c:pt idx="801">
                  <c:v>0.10614000000000023</c:v>
                </c:pt>
                <c:pt idx="802">
                  <c:v>0.10606500000000008</c:v>
                </c:pt>
                <c:pt idx="803">
                  <c:v>0.10576499999999994</c:v>
                </c:pt>
                <c:pt idx="804">
                  <c:v>0.10638000000000014</c:v>
                </c:pt>
                <c:pt idx="805">
                  <c:v>0.10569000000000012</c:v>
                </c:pt>
                <c:pt idx="806">
                  <c:v>0.10579499999999997</c:v>
                </c:pt>
                <c:pt idx="807">
                  <c:v>0.10550999999999994</c:v>
                </c:pt>
                <c:pt idx="808">
                  <c:v>0.10520999999999997</c:v>
                </c:pt>
                <c:pt idx="809">
                  <c:v>0.10525499999999993</c:v>
                </c:pt>
                <c:pt idx="810">
                  <c:v>0.10454999999999998</c:v>
                </c:pt>
                <c:pt idx="811">
                  <c:v>0.10447499999999998</c:v>
                </c:pt>
                <c:pt idx="812">
                  <c:v>0.10447500000000015</c:v>
                </c:pt>
                <c:pt idx="813">
                  <c:v>0.10416000000000009</c:v>
                </c:pt>
                <c:pt idx="814">
                  <c:v>0.1046399999999999</c:v>
                </c:pt>
                <c:pt idx="815">
                  <c:v>0.10427999999999987</c:v>
                </c:pt>
                <c:pt idx="816">
                  <c:v>0.10449000000000008</c:v>
                </c:pt>
                <c:pt idx="817">
                  <c:v>0.10398000000000007</c:v>
                </c:pt>
                <c:pt idx="818">
                  <c:v>0.10387500000000005</c:v>
                </c:pt>
                <c:pt idx="819">
                  <c:v>0.10370999999999997</c:v>
                </c:pt>
                <c:pt idx="820">
                  <c:v>0.10382999999999992</c:v>
                </c:pt>
                <c:pt idx="821">
                  <c:v>0.10359000000000002</c:v>
                </c:pt>
                <c:pt idx="822">
                  <c:v>0.10387499999999988</c:v>
                </c:pt>
                <c:pt idx="823">
                  <c:v>0.10345499999999996</c:v>
                </c:pt>
                <c:pt idx="824">
                  <c:v>0.10315500000000016</c:v>
                </c:pt>
                <c:pt idx="825">
                  <c:v>0.10332000000000008</c:v>
                </c:pt>
                <c:pt idx="826">
                  <c:v>0.102825</c:v>
                </c:pt>
                <c:pt idx="827">
                  <c:v>0.10293000000000002</c:v>
                </c:pt>
                <c:pt idx="828">
                  <c:v>0.10324499999999992</c:v>
                </c:pt>
                <c:pt idx="829">
                  <c:v>0.10306499999999991</c:v>
                </c:pt>
                <c:pt idx="830">
                  <c:v>0.10374</c:v>
                </c:pt>
                <c:pt idx="831">
                  <c:v>0.10391999999999985</c:v>
                </c:pt>
                <c:pt idx="832">
                  <c:v>0.10443000000000002</c:v>
                </c:pt>
                <c:pt idx="833">
                  <c:v>0.10444499999999995</c:v>
                </c:pt>
                <c:pt idx="834">
                  <c:v>0.10507499999999992</c:v>
                </c:pt>
                <c:pt idx="835">
                  <c:v>0.10533000000000009</c:v>
                </c:pt>
                <c:pt idx="836">
                  <c:v>0.10528500000000013</c:v>
                </c:pt>
                <c:pt idx="837">
                  <c:v>0.10524</c:v>
                </c:pt>
                <c:pt idx="838">
                  <c:v>0.10549500000000017</c:v>
                </c:pt>
                <c:pt idx="839">
                  <c:v>0.10567499999999985</c:v>
                </c:pt>
                <c:pt idx="840">
                  <c:v>0.10583999999999993</c:v>
                </c:pt>
                <c:pt idx="841">
                  <c:v>0.10531499999999999</c:v>
                </c:pt>
                <c:pt idx="842">
                  <c:v>0.10587000000000013</c:v>
                </c:pt>
                <c:pt idx="843">
                  <c:v>0.10511999999999971</c:v>
                </c:pt>
                <c:pt idx="844">
                  <c:v>0.10571999999999998</c:v>
                </c:pt>
                <c:pt idx="845">
                  <c:v>0.10526999999999986</c:v>
                </c:pt>
                <c:pt idx="846">
                  <c:v>0.10522500000000024</c:v>
                </c:pt>
                <c:pt idx="847">
                  <c:v>0.10492499999999993</c:v>
                </c:pt>
                <c:pt idx="848">
                  <c:v>0.10483500000000001</c:v>
                </c:pt>
                <c:pt idx="849">
                  <c:v>0.10456500000000024</c:v>
                </c:pt>
                <c:pt idx="850">
                  <c:v>0.10417500000000002</c:v>
                </c:pt>
                <c:pt idx="851">
                  <c:v>0.10396499999999997</c:v>
                </c:pt>
                <c:pt idx="852">
                  <c:v>0.10426500000000011</c:v>
                </c:pt>
                <c:pt idx="853">
                  <c:v>0.10354500000000005</c:v>
                </c:pt>
                <c:pt idx="854">
                  <c:v>0.10352999999999996</c:v>
                </c:pt>
                <c:pt idx="855">
                  <c:v>0.10333500000000018</c:v>
                </c:pt>
                <c:pt idx="856">
                  <c:v>0.10348499999999999</c:v>
                </c:pt>
                <c:pt idx="857">
                  <c:v>0.10345499999999996</c:v>
                </c:pt>
                <c:pt idx="858">
                  <c:v>0.10318499999999986</c:v>
                </c:pt>
                <c:pt idx="859">
                  <c:v>0.10332000000000008</c:v>
                </c:pt>
                <c:pt idx="860">
                  <c:v>0.10260000000000002</c:v>
                </c:pt>
                <c:pt idx="861">
                  <c:v>0.10262999999999989</c:v>
                </c:pt>
                <c:pt idx="862">
                  <c:v>0.102495</c:v>
                </c:pt>
                <c:pt idx="863">
                  <c:v>0.10230000000000006</c:v>
                </c:pt>
                <c:pt idx="864">
                  <c:v>0.10202999999999995</c:v>
                </c:pt>
                <c:pt idx="865">
                  <c:v>0.10227000000000003</c:v>
                </c:pt>
                <c:pt idx="866">
                  <c:v>0.10164000000000006</c:v>
                </c:pt>
                <c:pt idx="867">
                  <c:v>0.10234500000000002</c:v>
                </c:pt>
                <c:pt idx="868">
                  <c:v>0.10260000000000002</c:v>
                </c:pt>
                <c:pt idx="869">
                  <c:v>0.10211999999999988</c:v>
                </c:pt>
                <c:pt idx="870">
                  <c:v>0.10260000000000002</c:v>
                </c:pt>
                <c:pt idx="871">
                  <c:v>0.10267499999999985</c:v>
                </c:pt>
                <c:pt idx="872">
                  <c:v>0.10267500000000002</c:v>
                </c:pt>
                <c:pt idx="873">
                  <c:v>0.102825</c:v>
                </c:pt>
                <c:pt idx="874">
                  <c:v>0.10320000000000012</c:v>
                </c:pt>
                <c:pt idx="875">
                  <c:v>0.10353000000000012</c:v>
                </c:pt>
                <c:pt idx="876">
                  <c:v>0.10316999999999993</c:v>
                </c:pt>
                <c:pt idx="877">
                  <c:v>0.10360500000000011</c:v>
                </c:pt>
                <c:pt idx="878">
                  <c:v>0.10367999999999994</c:v>
                </c:pt>
                <c:pt idx="879">
                  <c:v>0.10352999999999996</c:v>
                </c:pt>
                <c:pt idx="880">
                  <c:v>0.10329000000000005</c:v>
                </c:pt>
                <c:pt idx="881">
                  <c:v>0.1034549999999998</c:v>
                </c:pt>
                <c:pt idx="882">
                  <c:v>0.10381499999999999</c:v>
                </c:pt>
                <c:pt idx="883">
                  <c:v>0.10356000000000015</c:v>
                </c:pt>
                <c:pt idx="884">
                  <c:v>0.10327500000000012</c:v>
                </c:pt>
                <c:pt idx="885">
                  <c:v>0.103155</c:v>
                </c:pt>
                <c:pt idx="886">
                  <c:v>0.10270499999999988</c:v>
                </c:pt>
                <c:pt idx="887">
                  <c:v>0.10258499999999993</c:v>
                </c:pt>
                <c:pt idx="888">
                  <c:v>0.10199999999999992</c:v>
                </c:pt>
                <c:pt idx="889">
                  <c:v>0.10198499999999999</c:v>
                </c:pt>
                <c:pt idx="890">
                  <c:v>0.10129499999999997</c:v>
                </c:pt>
                <c:pt idx="891">
                  <c:v>0.10139999999999982</c:v>
                </c:pt>
                <c:pt idx="892">
                  <c:v>0.10083000000000009</c:v>
                </c:pt>
                <c:pt idx="893">
                  <c:v>0.10049999999999992</c:v>
                </c:pt>
                <c:pt idx="894">
                  <c:v>0.10029000000000005</c:v>
                </c:pt>
                <c:pt idx="895">
                  <c:v>9.9990000000000079E-2</c:v>
                </c:pt>
                <c:pt idx="896">
                  <c:v>0.10006500000000007</c:v>
                </c:pt>
                <c:pt idx="897">
                  <c:v>9.9689999999999945E-2</c:v>
                </c:pt>
                <c:pt idx="898">
                  <c:v>9.9300000000000055E-2</c:v>
                </c:pt>
                <c:pt idx="899">
                  <c:v>9.8519999999999941E-2</c:v>
                </c:pt>
                <c:pt idx="900">
                  <c:v>9.7889999999999977E-2</c:v>
                </c:pt>
                <c:pt idx="901">
                  <c:v>9.8175000000000012E-2</c:v>
                </c:pt>
                <c:pt idx="902">
                  <c:v>9.7545000000000048E-2</c:v>
                </c:pt>
                <c:pt idx="903">
                  <c:v>9.714000000000006E-2</c:v>
                </c:pt>
                <c:pt idx="904">
                  <c:v>9.625500000000009E-2</c:v>
                </c:pt>
                <c:pt idx="905">
                  <c:v>9.6270000000000022E-2</c:v>
                </c:pt>
                <c:pt idx="906">
                  <c:v>9.574500000000008E-2</c:v>
                </c:pt>
                <c:pt idx="907">
                  <c:v>9.5324999999999993E-2</c:v>
                </c:pt>
                <c:pt idx="908">
                  <c:v>9.4469999999999887E-2</c:v>
                </c:pt>
                <c:pt idx="909">
                  <c:v>9.4364999999999866E-2</c:v>
                </c:pt>
                <c:pt idx="910">
                  <c:v>9.365999999999991E-2</c:v>
                </c:pt>
                <c:pt idx="911">
                  <c:v>9.4019999999999937E-2</c:v>
                </c:pt>
                <c:pt idx="912">
                  <c:v>9.3494999999999995E-2</c:v>
                </c:pt>
                <c:pt idx="913">
                  <c:v>9.3344999999999845E-2</c:v>
                </c:pt>
                <c:pt idx="914">
                  <c:v>9.333000000000008E-2</c:v>
                </c:pt>
                <c:pt idx="915">
                  <c:v>9.3405000000000071E-2</c:v>
                </c:pt>
                <c:pt idx="916">
                  <c:v>9.3974999999999975E-2</c:v>
                </c:pt>
                <c:pt idx="917">
                  <c:v>9.429000000000004E-2</c:v>
                </c:pt>
                <c:pt idx="918">
                  <c:v>9.3540000000000123E-2</c:v>
                </c:pt>
                <c:pt idx="919">
                  <c:v>9.3449999999999867E-2</c:v>
                </c:pt>
                <c:pt idx="920">
                  <c:v>9.422999999999998E-2</c:v>
                </c:pt>
                <c:pt idx="921">
                  <c:v>9.4065000000000065E-2</c:v>
                </c:pt>
                <c:pt idx="922">
                  <c:v>9.3705000000000038E-2</c:v>
                </c:pt>
                <c:pt idx="923">
                  <c:v>9.3495000000000161E-2</c:v>
                </c:pt>
                <c:pt idx="924">
                  <c:v>9.3420000000000003E-2</c:v>
                </c:pt>
                <c:pt idx="925">
                  <c:v>9.3464999999999965E-2</c:v>
                </c:pt>
                <c:pt idx="926">
                  <c:v>9.368999999999994E-2</c:v>
                </c:pt>
                <c:pt idx="927">
                  <c:v>9.3450000000000033E-2</c:v>
                </c:pt>
                <c:pt idx="928">
                  <c:v>9.3824999999999992E-2</c:v>
                </c:pt>
                <c:pt idx="929">
                  <c:v>9.387000000000012E-2</c:v>
                </c:pt>
                <c:pt idx="930">
                  <c:v>9.4124999999999959E-2</c:v>
                </c:pt>
                <c:pt idx="931">
                  <c:v>9.4124999999999959E-2</c:v>
                </c:pt>
                <c:pt idx="932">
                  <c:v>9.4530000000000114E-2</c:v>
                </c:pt>
                <c:pt idx="933">
                  <c:v>9.4575000000000076E-2</c:v>
                </c:pt>
                <c:pt idx="934">
                  <c:v>9.5609999999999862E-2</c:v>
                </c:pt>
                <c:pt idx="935">
                  <c:v>9.5835000000000004E-2</c:v>
                </c:pt>
                <c:pt idx="936">
                  <c:v>9.6270000000000022E-2</c:v>
                </c:pt>
                <c:pt idx="937">
                  <c:v>9.6794999999999964E-2</c:v>
                </c:pt>
                <c:pt idx="938">
                  <c:v>9.6659999999999913E-2</c:v>
                </c:pt>
                <c:pt idx="939">
                  <c:v>9.7185000000000188E-2</c:v>
                </c:pt>
                <c:pt idx="940">
                  <c:v>9.7875000000000045E-2</c:v>
                </c:pt>
                <c:pt idx="941">
                  <c:v>9.8144999999999816E-2</c:v>
                </c:pt>
                <c:pt idx="942">
                  <c:v>9.8459999999999881E-2</c:v>
                </c:pt>
                <c:pt idx="943">
                  <c:v>9.8909999999999998E-2</c:v>
                </c:pt>
                <c:pt idx="944">
                  <c:v>9.8684999999999856E-2</c:v>
                </c:pt>
                <c:pt idx="945">
                  <c:v>9.9179999999999935E-2</c:v>
                </c:pt>
                <c:pt idx="946">
                  <c:v>9.9854999999999861E-2</c:v>
                </c:pt>
                <c:pt idx="947">
                  <c:v>0.10040999999999983</c:v>
                </c:pt>
                <c:pt idx="948">
                  <c:v>0.10082999999999992</c:v>
                </c:pt>
                <c:pt idx="949">
                  <c:v>0.10126499999999994</c:v>
                </c:pt>
                <c:pt idx="950">
                  <c:v>0.10220999999999997</c:v>
                </c:pt>
                <c:pt idx="951">
                  <c:v>0.10260000000000002</c:v>
                </c:pt>
                <c:pt idx="952">
                  <c:v>0.10326000000000018</c:v>
                </c:pt>
                <c:pt idx="953">
                  <c:v>0.10409999999999986</c:v>
                </c:pt>
                <c:pt idx="954">
                  <c:v>0.10477499999999995</c:v>
                </c:pt>
                <c:pt idx="955">
                  <c:v>0.10548000000000007</c:v>
                </c:pt>
                <c:pt idx="956">
                  <c:v>0.10579499999999997</c:v>
                </c:pt>
                <c:pt idx="957">
                  <c:v>0.10653000000000012</c:v>
                </c:pt>
                <c:pt idx="958">
                  <c:v>0.10700999999999994</c:v>
                </c:pt>
                <c:pt idx="959">
                  <c:v>0.10697999999999991</c:v>
                </c:pt>
                <c:pt idx="960">
                  <c:v>0.1076399999999999</c:v>
                </c:pt>
                <c:pt idx="961">
                  <c:v>0.10791000000000001</c:v>
                </c:pt>
                <c:pt idx="962">
                  <c:v>0.1079250000000001</c:v>
                </c:pt>
                <c:pt idx="963">
                  <c:v>0.10845000000000005</c:v>
                </c:pt>
                <c:pt idx="964">
                  <c:v>0.10847999999999991</c:v>
                </c:pt>
                <c:pt idx="965">
                  <c:v>0.10876499999999995</c:v>
                </c:pt>
                <c:pt idx="966">
                  <c:v>0.10927499999999996</c:v>
                </c:pt>
                <c:pt idx="967">
                  <c:v>0.10937999999999998</c:v>
                </c:pt>
                <c:pt idx="968">
                  <c:v>0.10948499999999983</c:v>
                </c:pt>
                <c:pt idx="969">
                  <c:v>0.11013000000000006</c:v>
                </c:pt>
                <c:pt idx="970">
                  <c:v>0.110655</c:v>
                </c:pt>
                <c:pt idx="971">
                  <c:v>0.11100000000000027</c:v>
                </c:pt>
                <c:pt idx="972">
                  <c:v>0.11082000000000009</c:v>
                </c:pt>
                <c:pt idx="973">
                  <c:v>0.11126999999999987</c:v>
                </c:pt>
                <c:pt idx="974">
                  <c:v>0.11128499999999997</c:v>
                </c:pt>
                <c:pt idx="975">
                  <c:v>0.11214000000000007</c:v>
                </c:pt>
                <c:pt idx="976">
                  <c:v>0.11191499999999993</c:v>
                </c:pt>
                <c:pt idx="977">
                  <c:v>0.11193000000000003</c:v>
                </c:pt>
                <c:pt idx="978">
                  <c:v>0.112155</c:v>
                </c:pt>
                <c:pt idx="979">
                  <c:v>0.11199000000000009</c:v>
                </c:pt>
                <c:pt idx="980">
                  <c:v>0.11209499999999978</c:v>
                </c:pt>
                <c:pt idx="981">
                  <c:v>0.11245500000000014</c:v>
                </c:pt>
                <c:pt idx="982">
                  <c:v>0.11204999999999998</c:v>
                </c:pt>
                <c:pt idx="983">
                  <c:v>0.1125449999999999</c:v>
                </c:pt>
                <c:pt idx="984">
                  <c:v>0.11244000000000004</c:v>
                </c:pt>
                <c:pt idx="985">
                  <c:v>0.11254500000000006</c:v>
                </c:pt>
                <c:pt idx="986">
                  <c:v>0.11307</c:v>
                </c:pt>
                <c:pt idx="987">
                  <c:v>0.11227499999999996</c:v>
                </c:pt>
                <c:pt idx="988">
                  <c:v>0.11316000000000009</c:v>
                </c:pt>
                <c:pt idx="989">
                  <c:v>0.11307</c:v>
                </c:pt>
                <c:pt idx="990">
                  <c:v>0.11320500000000006</c:v>
                </c:pt>
                <c:pt idx="991">
                  <c:v>0.11284499999999986</c:v>
                </c:pt>
                <c:pt idx="992">
                  <c:v>0.11344500000000013</c:v>
                </c:pt>
                <c:pt idx="993">
                  <c:v>0.11296499999999998</c:v>
                </c:pt>
                <c:pt idx="994">
                  <c:v>0.11270999999999998</c:v>
                </c:pt>
                <c:pt idx="995">
                  <c:v>0.11227499999999996</c:v>
                </c:pt>
                <c:pt idx="996">
                  <c:v>0.11226000000000003</c:v>
                </c:pt>
                <c:pt idx="997">
                  <c:v>0.11277000000000004</c:v>
                </c:pt>
                <c:pt idx="998">
                  <c:v>0.11326500000000012</c:v>
                </c:pt>
                <c:pt idx="999">
                  <c:v>0.11293499999999979</c:v>
                </c:pt>
                <c:pt idx="1000">
                  <c:v>0.11171999999999999</c:v>
                </c:pt>
                <c:pt idx="1001">
                  <c:v>0.1116299999999999</c:v>
                </c:pt>
                <c:pt idx="1002">
                  <c:v>0.11124000000000017</c:v>
                </c:pt>
                <c:pt idx="1003">
                  <c:v>0.11140500000000009</c:v>
                </c:pt>
                <c:pt idx="1004">
                  <c:v>0.11146499999999998</c:v>
                </c:pt>
                <c:pt idx="1005">
                  <c:v>0.11211000000000004</c:v>
                </c:pt>
                <c:pt idx="1006">
                  <c:v>0.1116149999999998</c:v>
                </c:pt>
                <c:pt idx="1007">
                  <c:v>0.11201999999999995</c:v>
                </c:pt>
                <c:pt idx="1008">
                  <c:v>0.11198999999999992</c:v>
                </c:pt>
                <c:pt idx="1009">
                  <c:v>0.11206499999999975</c:v>
                </c:pt>
                <c:pt idx="1010">
                  <c:v>0.11269500000000005</c:v>
                </c:pt>
                <c:pt idx="1011">
                  <c:v>0.11203500000000005</c:v>
                </c:pt>
                <c:pt idx="1012">
                  <c:v>0.11218500000000003</c:v>
                </c:pt>
                <c:pt idx="1013">
                  <c:v>0.11258999999999986</c:v>
                </c:pt>
                <c:pt idx="1014">
                  <c:v>0.11290499999999992</c:v>
                </c:pt>
                <c:pt idx="1015">
                  <c:v>0.11266500000000002</c:v>
                </c:pt>
                <c:pt idx="1016">
                  <c:v>0.1130850000000001</c:v>
                </c:pt>
                <c:pt idx="1017">
                  <c:v>0.11350500000000002</c:v>
                </c:pt>
                <c:pt idx="1018">
                  <c:v>0.1136850000000002</c:v>
                </c:pt>
                <c:pt idx="1019">
                  <c:v>0.11329500000000015</c:v>
                </c:pt>
                <c:pt idx="1020">
                  <c:v>0.11434500000000003</c:v>
                </c:pt>
                <c:pt idx="1021">
                  <c:v>0.11422500000000008</c:v>
                </c:pt>
                <c:pt idx="1022">
                  <c:v>0.11485500000000004</c:v>
                </c:pt>
                <c:pt idx="1023">
                  <c:v>0.11470500000000006</c:v>
                </c:pt>
                <c:pt idx="1024">
                  <c:v>0.11491499999999993</c:v>
                </c:pt>
                <c:pt idx="1025">
                  <c:v>0.11563499999999982</c:v>
                </c:pt>
                <c:pt idx="1026">
                  <c:v>0.11488500000000007</c:v>
                </c:pt>
                <c:pt idx="1027">
                  <c:v>0.11467500000000003</c:v>
                </c:pt>
                <c:pt idx="1028">
                  <c:v>0.11442000000000002</c:v>
                </c:pt>
                <c:pt idx="1029">
                  <c:v>0.11506500000000008</c:v>
                </c:pt>
                <c:pt idx="1030">
                  <c:v>0.11482500000000018</c:v>
                </c:pt>
                <c:pt idx="1031">
                  <c:v>0.11518499999999987</c:v>
                </c:pt>
                <c:pt idx="1032">
                  <c:v>0.11518499999999987</c:v>
                </c:pt>
                <c:pt idx="1033">
                  <c:v>0.11557499999999993</c:v>
                </c:pt>
                <c:pt idx="1034">
                  <c:v>0.11578499999999997</c:v>
                </c:pt>
                <c:pt idx="1035">
                  <c:v>0.11636999999999981</c:v>
                </c:pt>
                <c:pt idx="1036">
                  <c:v>0.11607000000000017</c:v>
                </c:pt>
                <c:pt idx="1037">
                  <c:v>0.11665500000000001</c:v>
                </c:pt>
                <c:pt idx="1038">
                  <c:v>0.11601000000000011</c:v>
                </c:pt>
                <c:pt idx="1039">
                  <c:v>0.11629499999999998</c:v>
                </c:pt>
                <c:pt idx="1040">
                  <c:v>0.1161149999999998</c:v>
                </c:pt>
                <c:pt idx="1041">
                  <c:v>0.11644499999999997</c:v>
                </c:pt>
                <c:pt idx="1042">
                  <c:v>0.11724000000000001</c:v>
                </c:pt>
                <c:pt idx="1043">
                  <c:v>0.11722500000000025</c:v>
                </c:pt>
                <c:pt idx="1044">
                  <c:v>0.11712000000000006</c:v>
                </c:pt>
                <c:pt idx="1045">
                  <c:v>0.11721000000000015</c:v>
                </c:pt>
                <c:pt idx="1046">
                  <c:v>0.1173599999999998</c:v>
                </c:pt>
                <c:pt idx="1047">
                  <c:v>0.11773499999999992</c:v>
                </c:pt>
                <c:pt idx="1048">
                  <c:v>0.11809500000000012</c:v>
                </c:pt>
                <c:pt idx="1049">
                  <c:v>0.11780999999999991</c:v>
                </c:pt>
                <c:pt idx="1050">
                  <c:v>0.11749500000000002</c:v>
                </c:pt>
                <c:pt idx="1051">
                  <c:v>0.1182149999999999</c:v>
                </c:pt>
                <c:pt idx="1052">
                  <c:v>0.11875500000000011</c:v>
                </c:pt>
                <c:pt idx="1053">
                  <c:v>0.11939999999999984</c:v>
                </c:pt>
                <c:pt idx="1054">
                  <c:v>0.1197149999999999</c:v>
                </c:pt>
                <c:pt idx="1055">
                  <c:v>0.11979000000000006</c:v>
                </c:pt>
                <c:pt idx="1056">
                  <c:v>0.12047999999999992</c:v>
                </c:pt>
                <c:pt idx="1057">
                  <c:v>0.12081000000000008</c:v>
                </c:pt>
                <c:pt idx="1058">
                  <c:v>0.12171000000000015</c:v>
                </c:pt>
                <c:pt idx="1059">
                  <c:v>0.12133500000000003</c:v>
                </c:pt>
                <c:pt idx="1060">
                  <c:v>0.12237000000000015</c:v>
                </c:pt>
                <c:pt idx="1061">
                  <c:v>0.12239999999999984</c:v>
                </c:pt>
                <c:pt idx="1062">
                  <c:v>0.12348000000000009</c:v>
                </c:pt>
                <c:pt idx="1063">
                  <c:v>0.12406499999999993</c:v>
                </c:pt>
                <c:pt idx="1064">
                  <c:v>0.12446999999999991</c:v>
                </c:pt>
                <c:pt idx="1065">
                  <c:v>0.12502500000000005</c:v>
                </c:pt>
                <c:pt idx="1066">
                  <c:v>0.12500999999999995</c:v>
                </c:pt>
                <c:pt idx="1067">
                  <c:v>0.12584999999999996</c:v>
                </c:pt>
                <c:pt idx="1068">
                  <c:v>0.12618000000000013</c:v>
                </c:pt>
                <c:pt idx="1069">
                  <c:v>0.12666000000000011</c:v>
                </c:pt>
                <c:pt idx="1070">
                  <c:v>0.12780000000000008</c:v>
                </c:pt>
                <c:pt idx="1071">
                  <c:v>0.1282350000000001</c:v>
                </c:pt>
                <c:pt idx="1072">
                  <c:v>0.12841499999999995</c:v>
                </c:pt>
                <c:pt idx="1073">
                  <c:v>0.12974999999999987</c:v>
                </c:pt>
                <c:pt idx="1074">
                  <c:v>0.13041000000000019</c:v>
                </c:pt>
                <c:pt idx="1075">
                  <c:v>0.13130999999999993</c:v>
                </c:pt>
                <c:pt idx="1076">
                  <c:v>0.13241999999999987</c:v>
                </c:pt>
                <c:pt idx="1077">
                  <c:v>0.13232999999999995</c:v>
                </c:pt>
                <c:pt idx="1078">
                  <c:v>0.13425000000000004</c:v>
                </c:pt>
                <c:pt idx="1079">
                  <c:v>0.1348950000000001</c:v>
                </c:pt>
                <c:pt idx="1080">
                  <c:v>0.13540499999999978</c:v>
                </c:pt>
                <c:pt idx="1081">
                  <c:v>0.13678499999999999</c:v>
                </c:pt>
                <c:pt idx="1082">
                  <c:v>0.13752000000000014</c:v>
                </c:pt>
                <c:pt idx="1083">
                  <c:v>0.13849499999999987</c:v>
                </c:pt>
                <c:pt idx="1084">
                  <c:v>0.13940999999999987</c:v>
                </c:pt>
                <c:pt idx="1085">
                  <c:v>0.14041499999999996</c:v>
                </c:pt>
                <c:pt idx="1086">
                  <c:v>0.14113500000000001</c:v>
                </c:pt>
                <c:pt idx="1087">
                  <c:v>0.14209499999999997</c:v>
                </c:pt>
                <c:pt idx="1088">
                  <c:v>0.14282999999999996</c:v>
                </c:pt>
                <c:pt idx="1089">
                  <c:v>0.14310000000000006</c:v>
                </c:pt>
                <c:pt idx="1090">
                  <c:v>0.14311499999999999</c:v>
                </c:pt>
                <c:pt idx="1091">
                  <c:v>0.14382000000000011</c:v>
                </c:pt>
                <c:pt idx="1092">
                  <c:v>0.14483999999999997</c:v>
                </c:pt>
                <c:pt idx="1093">
                  <c:v>0.14538000000000018</c:v>
                </c:pt>
                <c:pt idx="1094">
                  <c:v>0.14629500000000001</c:v>
                </c:pt>
                <c:pt idx="1095">
                  <c:v>0.14681999999999995</c:v>
                </c:pt>
                <c:pt idx="1096">
                  <c:v>0.14712000000000008</c:v>
                </c:pt>
                <c:pt idx="1097">
                  <c:v>0.14700000000000013</c:v>
                </c:pt>
                <c:pt idx="1098">
                  <c:v>0.14754</c:v>
                </c:pt>
                <c:pt idx="1099">
                  <c:v>0.14735999999999999</c:v>
                </c:pt>
                <c:pt idx="1100">
                  <c:v>0.14737499999999992</c:v>
                </c:pt>
                <c:pt idx="1101">
                  <c:v>0.14729999999999993</c:v>
                </c:pt>
                <c:pt idx="1102">
                  <c:v>0.14699999999999996</c:v>
                </c:pt>
                <c:pt idx="1103">
                  <c:v>0.14708999999999989</c:v>
                </c:pt>
                <c:pt idx="1104">
                  <c:v>0.14751000000000014</c:v>
                </c:pt>
                <c:pt idx="1105">
                  <c:v>0.14700000000000013</c:v>
                </c:pt>
                <c:pt idx="1106">
                  <c:v>0.14749499999999988</c:v>
                </c:pt>
                <c:pt idx="1107">
                  <c:v>0.14767500000000006</c:v>
                </c:pt>
                <c:pt idx="1108">
                  <c:v>0.14843999999999991</c:v>
                </c:pt>
                <c:pt idx="1109">
                  <c:v>0.14915999999999996</c:v>
                </c:pt>
                <c:pt idx="1110">
                  <c:v>0.14892000000000005</c:v>
                </c:pt>
                <c:pt idx="1111">
                  <c:v>0.14958000000000005</c:v>
                </c:pt>
                <c:pt idx="1112">
                  <c:v>0.14859000000000006</c:v>
                </c:pt>
                <c:pt idx="1113">
                  <c:v>0.14958000000000005</c:v>
                </c:pt>
                <c:pt idx="1114">
                  <c:v>0.14941499999999996</c:v>
                </c:pt>
                <c:pt idx="1115">
                  <c:v>0.15016499999999988</c:v>
                </c:pt>
                <c:pt idx="1116">
                  <c:v>0.15027000000000007</c:v>
                </c:pt>
                <c:pt idx="1117">
                  <c:v>0.1506300000000001</c:v>
                </c:pt>
                <c:pt idx="1118">
                  <c:v>0.15066000000000013</c:v>
                </c:pt>
                <c:pt idx="1119">
                  <c:v>0.15070500000000009</c:v>
                </c:pt>
                <c:pt idx="1120">
                  <c:v>0.1509299999999999</c:v>
                </c:pt>
                <c:pt idx="1121">
                  <c:v>0.15115500000000004</c:v>
                </c:pt>
                <c:pt idx="1122">
                  <c:v>0.15157499999999996</c:v>
                </c:pt>
                <c:pt idx="1123">
                  <c:v>0.15235500000000007</c:v>
                </c:pt>
                <c:pt idx="1124">
                  <c:v>0.15277499999999999</c:v>
                </c:pt>
                <c:pt idx="1125">
                  <c:v>0.15321000000000018</c:v>
                </c:pt>
                <c:pt idx="1126">
                  <c:v>0.15371999999999986</c:v>
                </c:pt>
                <c:pt idx="1127">
                  <c:v>0.15418500000000007</c:v>
                </c:pt>
                <c:pt idx="1128">
                  <c:v>0.15491999999999989</c:v>
                </c:pt>
                <c:pt idx="1129">
                  <c:v>0.15520499999999993</c:v>
                </c:pt>
                <c:pt idx="1130">
                  <c:v>0.15538499999999994</c:v>
                </c:pt>
                <c:pt idx="1131">
                  <c:v>0.15680999999999995</c:v>
                </c:pt>
                <c:pt idx="1132">
                  <c:v>0.15747000000000011</c:v>
                </c:pt>
                <c:pt idx="1133">
                  <c:v>0.15862500000000002</c:v>
                </c:pt>
                <c:pt idx="1134">
                  <c:v>0.15862500000000002</c:v>
                </c:pt>
                <c:pt idx="1135">
                  <c:v>0.15972000000000003</c:v>
                </c:pt>
                <c:pt idx="1136">
                  <c:v>0.16034999999999999</c:v>
                </c:pt>
                <c:pt idx="1137">
                  <c:v>0.16079999999999994</c:v>
                </c:pt>
                <c:pt idx="1138">
                  <c:v>0.16186499999999993</c:v>
                </c:pt>
                <c:pt idx="1139">
                  <c:v>0.16270499999999993</c:v>
                </c:pt>
                <c:pt idx="1140">
                  <c:v>0.16300500000000007</c:v>
                </c:pt>
                <c:pt idx="1141">
                  <c:v>0.16399500000000022</c:v>
                </c:pt>
                <c:pt idx="1142">
                  <c:v>0.16510499999999984</c:v>
                </c:pt>
                <c:pt idx="1143">
                  <c:v>0.16489500000000012</c:v>
                </c:pt>
                <c:pt idx="1144">
                  <c:v>0.16583999999999999</c:v>
                </c:pt>
                <c:pt idx="1145">
                  <c:v>0.16661999999999993</c:v>
                </c:pt>
                <c:pt idx="1146">
                  <c:v>0.167265</c:v>
                </c:pt>
                <c:pt idx="1147">
                  <c:v>0.16801499999999991</c:v>
                </c:pt>
                <c:pt idx="1148">
                  <c:v>0.16852500000000009</c:v>
                </c:pt>
                <c:pt idx="1149">
                  <c:v>0.16859999999999992</c:v>
                </c:pt>
                <c:pt idx="1150">
                  <c:v>0.16957499999999998</c:v>
                </c:pt>
                <c:pt idx="1151">
                  <c:v>0.16881000000000013</c:v>
                </c:pt>
                <c:pt idx="1152">
                  <c:v>0.16930500000000004</c:v>
                </c:pt>
                <c:pt idx="1153">
                  <c:v>0.16980000000000012</c:v>
                </c:pt>
                <c:pt idx="1154">
                  <c:v>0.17000999999999999</c:v>
                </c:pt>
                <c:pt idx="1155">
                  <c:v>0.16940999999999989</c:v>
                </c:pt>
                <c:pt idx="1156">
                  <c:v>0.16971000000000003</c:v>
                </c:pt>
                <c:pt idx="1157">
                  <c:v>0.16950000000000015</c:v>
                </c:pt>
                <c:pt idx="1158">
                  <c:v>0.17004000000000002</c:v>
                </c:pt>
                <c:pt idx="1159">
                  <c:v>0.17019000000000017</c:v>
                </c:pt>
                <c:pt idx="1160">
                  <c:v>0.16989000000000004</c:v>
                </c:pt>
                <c:pt idx="1161">
                  <c:v>0.1709099999999999</c:v>
                </c:pt>
                <c:pt idx="1162">
                  <c:v>0.1708650000000001</c:v>
                </c:pt>
                <c:pt idx="1163">
                  <c:v>0.17065500000000006</c:v>
                </c:pt>
                <c:pt idx="1164">
                  <c:v>0.17177999999999993</c:v>
                </c:pt>
                <c:pt idx="1165">
                  <c:v>0.17135999999999985</c:v>
                </c:pt>
                <c:pt idx="1166">
                  <c:v>0.17215500000000006</c:v>
                </c:pt>
                <c:pt idx="1167">
                  <c:v>0.17173500000000014</c:v>
                </c:pt>
                <c:pt idx="1168">
                  <c:v>0.17226000000000008</c:v>
                </c:pt>
                <c:pt idx="1169">
                  <c:v>0.17268</c:v>
                </c:pt>
                <c:pt idx="1170">
                  <c:v>0.17302499999999993</c:v>
                </c:pt>
                <c:pt idx="1171">
                  <c:v>0.17346000000000011</c:v>
                </c:pt>
                <c:pt idx="1172">
                  <c:v>0.17332500000000006</c:v>
                </c:pt>
                <c:pt idx="1173">
                  <c:v>0.17403000000000002</c:v>
                </c:pt>
                <c:pt idx="1174">
                  <c:v>0.17413500000000004</c:v>
                </c:pt>
                <c:pt idx="1175">
                  <c:v>0.17356500000000014</c:v>
                </c:pt>
                <c:pt idx="1176">
                  <c:v>0.17383500000000007</c:v>
                </c:pt>
                <c:pt idx="1177">
                  <c:v>0.1744949999999999</c:v>
                </c:pt>
                <c:pt idx="1178">
                  <c:v>0.17437499999999995</c:v>
                </c:pt>
                <c:pt idx="1179">
                  <c:v>0.17450999999999983</c:v>
                </c:pt>
                <c:pt idx="1180">
                  <c:v>0.17459999999999992</c:v>
                </c:pt>
                <c:pt idx="1181">
                  <c:v>0.17512500000000003</c:v>
                </c:pt>
                <c:pt idx="1182">
                  <c:v>0.17460000000000009</c:v>
                </c:pt>
                <c:pt idx="1183">
                  <c:v>0.17461499999999985</c:v>
                </c:pt>
                <c:pt idx="1184">
                  <c:v>0.17500500000000008</c:v>
                </c:pt>
                <c:pt idx="1185">
                  <c:v>0.17600999999999983</c:v>
                </c:pt>
                <c:pt idx="1186">
                  <c:v>0.17631000000000013</c:v>
                </c:pt>
                <c:pt idx="1187">
                  <c:v>0.17640000000000006</c:v>
                </c:pt>
                <c:pt idx="1188">
                  <c:v>0.17798999999999998</c:v>
                </c:pt>
                <c:pt idx="1189">
                  <c:v>0.17856000000000022</c:v>
                </c:pt>
                <c:pt idx="1190">
                  <c:v>0.17864999999999998</c:v>
                </c:pt>
                <c:pt idx="1191">
                  <c:v>0.17871000000000004</c:v>
                </c:pt>
                <c:pt idx="1192">
                  <c:v>0.17920499999999995</c:v>
                </c:pt>
                <c:pt idx="1193">
                  <c:v>0.17914499999999989</c:v>
                </c:pt>
                <c:pt idx="1194">
                  <c:v>0.17929500000000004</c:v>
                </c:pt>
                <c:pt idx="1195">
                  <c:v>0.17934</c:v>
                </c:pt>
                <c:pt idx="1196">
                  <c:v>0.17922000000000005</c:v>
                </c:pt>
                <c:pt idx="1197">
                  <c:v>0.17899500000000007</c:v>
                </c:pt>
                <c:pt idx="1198">
                  <c:v>0.17905500000000013</c:v>
                </c:pt>
                <c:pt idx="1199">
                  <c:v>0.17853000000000002</c:v>
                </c:pt>
                <c:pt idx="1200">
                  <c:v>0.17881500000000006</c:v>
                </c:pt>
                <c:pt idx="1201">
                  <c:v>0.17867999999999984</c:v>
                </c:pt>
                <c:pt idx="1202">
                  <c:v>0.1786950000000001</c:v>
                </c:pt>
                <c:pt idx="1203">
                  <c:v>0.17967</c:v>
                </c:pt>
                <c:pt idx="1204">
                  <c:v>0.18001499999999993</c:v>
                </c:pt>
                <c:pt idx="1205">
                  <c:v>0.18073499999999998</c:v>
                </c:pt>
                <c:pt idx="1206">
                  <c:v>0.18077999999999994</c:v>
                </c:pt>
                <c:pt idx="1207">
                  <c:v>0.18122999999999989</c:v>
                </c:pt>
                <c:pt idx="1208">
                  <c:v>0.18164999999999998</c:v>
                </c:pt>
                <c:pt idx="1209">
                  <c:v>0.18151500000000009</c:v>
                </c:pt>
                <c:pt idx="1210">
                  <c:v>0.18250500000000008</c:v>
                </c:pt>
                <c:pt idx="1211">
                  <c:v>0.18313500000000005</c:v>
                </c:pt>
                <c:pt idx="1212">
                  <c:v>0.18337499999999995</c:v>
                </c:pt>
                <c:pt idx="1213">
                  <c:v>0.18458999999999992</c:v>
                </c:pt>
                <c:pt idx="1214">
                  <c:v>0.1845150000000001</c:v>
                </c:pt>
                <c:pt idx="1215">
                  <c:v>0.18471000000000004</c:v>
                </c:pt>
                <c:pt idx="1216">
                  <c:v>0.18544500000000019</c:v>
                </c:pt>
                <c:pt idx="1217">
                  <c:v>0.18529500000000004</c:v>
                </c:pt>
                <c:pt idx="1218">
                  <c:v>0.18578999999999996</c:v>
                </c:pt>
                <c:pt idx="1219">
                  <c:v>0.18556499999999998</c:v>
                </c:pt>
                <c:pt idx="1220">
                  <c:v>0.18684000000000017</c:v>
                </c:pt>
                <c:pt idx="1221">
                  <c:v>0.18731999999999999</c:v>
                </c:pt>
                <c:pt idx="1222">
                  <c:v>0.18743999999999994</c:v>
                </c:pt>
                <c:pt idx="1223">
                  <c:v>0.18790499999999999</c:v>
                </c:pt>
                <c:pt idx="1224">
                  <c:v>0.18769499999999978</c:v>
                </c:pt>
                <c:pt idx="1225">
                  <c:v>0.18834000000000001</c:v>
                </c:pt>
                <c:pt idx="1226">
                  <c:v>0.18859500000000001</c:v>
                </c:pt>
                <c:pt idx="1227">
                  <c:v>0.18788999999999989</c:v>
                </c:pt>
                <c:pt idx="1228">
                  <c:v>0.18767999999999985</c:v>
                </c:pt>
                <c:pt idx="1229">
                  <c:v>0.18717</c:v>
                </c:pt>
                <c:pt idx="1230">
                  <c:v>0.1871549999999999</c:v>
                </c:pt>
                <c:pt idx="1231">
                  <c:v>0.18655500000000014</c:v>
                </c:pt>
                <c:pt idx="1232">
                  <c:v>0.18652499999999994</c:v>
                </c:pt>
                <c:pt idx="1233">
                  <c:v>0.18688500000000013</c:v>
                </c:pt>
                <c:pt idx="1234">
                  <c:v>0.18721499999999996</c:v>
                </c:pt>
                <c:pt idx="1235">
                  <c:v>0.18717</c:v>
                </c:pt>
                <c:pt idx="1236">
                  <c:v>0.18718499999999993</c:v>
                </c:pt>
                <c:pt idx="1237">
                  <c:v>0.1881299999999998</c:v>
                </c:pt>
                <c:pt idx="1238">
                  <c:v>0.18781500000000007</c:v>
                </c:pt>
                <c:pt idx="1239">
                  <c:v>0.18775500000000001</c:v>
                </c:pt>
                <c:pt idx="1240">
                  <c:v>0.18922500000000014</c:v>
                </c:pt>
                <c:pt idx="1241">
                  <c:v>0.18937500000000013</c:v>
                </c:pt>
                <c:pt idx="1242">
                  <c:v>0.18946499999999988</c:v>
                </c:pt>
                <c:pt idx="1243">
                  <c:v>0.19031999999999999</c:v>
                </c:pt>
                <c:pt idx="1244">
                  <c:v>0.19028999999999996</c:v>
                </c:pt>
                <c:pt idx="1245">
                  <c:v>0.19081500000000007</c:v>
                </c:pt>
                <c:pt idx="1246">
                  <c:v>0.19152000000000002</c:v>
                </c:pt>
                <c:pt idx="1247">
                  <c:v>0.19231500000000007</c:v>
                </c:pt>
                <c:pt idx="1248">
                  <c:v>0.19306499999999999</c:v>
                </c:pt>
                <c:pt idx="1249">
                  <c:v>0.19430999999999998</c:v>
                </c:pt>
                <c:pt idx="1250">
                  <c:v>0.19407000000000008</c:v>
                </c:pt>
                <c:pt idx="1251">
                  <c:v>0.19435500000000011</c:v>
                </c:pt>
                <c:pt idx="1252">
                  <c:v>0.19516500000000009</c:v>
                </c:pt>
                <c:pt idx="1253">
                  <c:v>0.19541999999999993</c:v>
                </c:pt>
                <c:pt idx="1254">
                  <c:v>0.19564500000000007</c:v>
                </c:pt>
                <c:pt idx="1255">
                  <c:v>0.19591500000000001</c:v>
                </c:pt>
                <c:pt idx="1256">
                  <c:v>0.19709999999999994</c:v>
                </c:pt>
                <c:pt idx="1257">
                  <c:v>0.19685999999999987</c:v>
                </c:pt>
                <c:pt idx="1258">
                  <c:v>0.19744500000000004</c:v>
                </c:pt>
                <c:pt idx="1259">
                  <c:v>0.19783500000000009</c:v>
                </c:pt>
                <c:pt idx="1260">
                  <c:v>0.19753499999999996</c:v>
                </c:pt>
                <c:pt idx="1261">
                  <c:v>0.19793999999999995</c:v>
                </c:pt>
                <c:pt idx="1262">
                  <c:v>0.19816499999999992</c:v>
                </c:pt>
                <c:pt idx="1263">
                  <c:v>0.19843500000000003</c:v>
                </c:pt>
                <c:pt idx="1264">
                  <c:v>0.19844999999999996</c:v>
                </c:pt>
                <c:pt idx="1265">
                  <c:v>0.19834499999999977</c:v>
                </c:pt>
                <c:pt idx="1266">
                  <c:v>0.19915500000000008</c:v>
                </c:pt>
                <c:pt idx="1267">
                  <c:v>0.19923000000000007</c:v>
                </c:pt>
                <c:pt idx="1268">
                  <c:v>0.20002500000000012</c:v>
                </c:pt>
                <c:pt idx="1269">
                  <c:v>0.20004000000000005</c:v>
                </c:pt>
                <c:pt idx="1270">
                  <c:v>0.20038499999999998</c:v>
                </c:pt>
                <c:pt idx="1271">
                  <c:v>0.20074500000000001</c:v>
                </c:pt>
                <c:pt idx="1272">
                  <c:v>0.20027999999999996</c:v>
                </c:pt>
                <c:pt idx="1273">
                  <c:v>0.20075999999999994</c:v>
                </c:pt>
                <c:pt idx="1274">
                  <c:v>0.20134500000000011</c:v>
                </c:pt>
                <c:pt idx="1275">
                  <c:v>0.20153999999999989</c:v>
                </c:pt>
                <c:pt idx="1276">
                  <c:v>0.20106000000000007</c:v>
                </c:pt>
                <c:pt idx="1277">
                  <c:v>0.20191500000000001</c:v>
                </c:pt>
                <c:pt idx="1278">
                  <c:v>0.20279999999999998</c:v>
                </c:pt>
                <c:pt idx="1279">
                  <c:v>0.2029200000000001</c:v>
                </c:pt>
                <c:pt idx="1280">
                  <c:v>0.20373000000000008</c:v>
                </c:pt>
                <c:pt idx="1281">
                  <c:v>0.2038350000000001</c:v>
                </c:pt>
                <c:pt idx="1282">
                  <c:v>0.20401500000000011</c:v>
                </c:pt>
                <c:pt idx="1283">
                  <c:v>0.20404500000000014</c:v>
                </c:pt>
                <c:pt idx="1284">
                  <c:v>0.20536500000000013</c:v>
                </c:pt>
                <c:pt idx="1285">
                  <c:v>0.20525999999999994</c:v>
                </c:pt>
                <c:pt idx="1286">
                  <c:v>0.20608499999999985</c:v>
                </c:pt>
                <c:pt idx="1287">
                  <c:v>0.20670000000000005</c:v>
                </c:pt>
                <c:pt idx="1288">
                  <c:v>0.20661000000000013</c:v>
                </c:pt>
                <c:pt idx="1289">
                  <c:v>0.20832000000000001</c:v>
                </c:pt>
                <c:pt idx="1290">
                  <c:v>0.20886000000000005</c:v>
                </c:pt>
                <c:pt idx="1291">
                  <c:v>0.20970000000000005</c:v>
                </c:pt>
                <c:pt idx="1292">
                  <c:v>0.21088499999999999</c:v>
                </c:pt>
                <c:pt idx="1293">
                  <c:v>0.21109499999999987</c:v>
                </c:pt>
                <c:pt idx="1294">
                  <c:v>0.2114250000000002</c:v>
                </c:pt>
                <c:pt idx="1295">
                  <c:v>0.21174000000000009</c:v>
                </c:pt>
                <c:pt idx="1296">
                  <c:v>0.21224999999999994</c:v>
                </c:pt>
                <c:pt idx="1297">
                  <c:v>0.2128649999999998</c:v>
                </c:pt>
                <c:pt idx="1298">
                  <c:v>0.21336000000000005</c:v>
                </c:pt>
                <c:pt idx="1299">
                  <c:v>0.21412500000000007</c:v>
                </c:pt>
                <c:pt idx="1300">
                  <c:v>0.21442499999999987</c:v>
                </c:pt>
                <c:pt idx="1301">
                  <c:v>0.21616499999999994</c:v>
                </c:pt>
                <c:pt idx="1302">
                  <c:v>0.21613500000000008</c:v>
                </c:pt>
                <c:pt idx="1303">
                  <c:v>0.21718499999999996</c:v>
                </c:pt>
                <c:pt idx="1304">
                  <c:v>0.21763500000000008</c:v>
                </c:pt>
                <c:pt idx="1305">
                  <c:v>0.21709500000000004</c:v>
                </c:pt>
                <c:pt idx="1306">
                  <c:v>0.21829500000000007</c:v>
                </c:pt>
                <c:pt idx="1307">
                  <c:v>0.21827999999999997</c:v>
                </c:pt>
                <c:pt idx="1308">
                  <c:v>0.21834000000000003</c:v>
                </c:pt>
                <c:pt idx="1309">
                  <c:v>0.21874500000000002</c:v>
                </c:pt>
                <c:pt idx="1310">
                  <c:v>0.21884999999999988</c:v>
                </c:pt>
                <c:pt idx="1311">
                  <c:v>0.22006500000000001</c:v>
                </c:pt>
                <c:pt idx="1312">
                  <c:v>0.22065000000000001</c:v>
                </c:pt>
                <c:pt idx="1313">
                  <c:v>0.22150499999999995</c:v>
                </c:pt>
                <c:pt idx="1314">
                  <c:v>0.22111500000000006</c:v>
                </c:pt>
                <c:pt idx="1315">
                  <c:v>0.22145999999999982</c:v>
                </c:pt>
                <c:pt idx="1316">
                  <c:v>0.22270499999999982</c:v>
                </c:pt>
                <c:pt idx="1317">
                  <c:v>0.2238300000000002</c:v>
                </c:pt>
                <c:pt idx="1318">
                  <c:v>0.22435499999999997</c:v>
                </c:pt>
                <c:pt idx="1319">
                  <c:v>0.22511999999999999</c:v>
                </c:pt>
                <c:pt idx="1320">
                  <c:v>0.22634999999999988</c:v>
                </c:pt>
                <c:pt idx="1321">
                  <c:v>0.22659000000000012</c:v>
                </c:pt>
                <c:pt idx="1322">
                  <c:v>0.22696499999999992</c:v>
                </c:pt>
                <c:pt idx="1323">
                  <c:v>0.22732500000000011</c:v>
                </c:pt>
                <c:pt idx="1324">
                  <c:v>0.22788000000000008</c:v>
                </c:pt>
                <c:pt idx="1325">
                  <c:v>0.2295299999999999</c:v>
                </c:pt>
                <c:pt idx="1326">
                  <c:v>0.23036999999999991</c:v>
                </c:pt>
                <c:pt idx="1327">
                  <c:v>0.23093999999999998</c:v>
                </c:pt>
                <c:pt idx="1328">
                  <c:v>0.23144999999999999</c:v>
                </c:pt>
                <c:pt idx="1329">
                  <c:v>0.2322300000000001</c:v>
                </c:pt>
                <c:pt idx="1330">
                  <c:v>0.23278500000000008</c:v>
                </c:pt>
                <c:pt idx="1331">
                  <c:v>0.23362500000000008</c:v>
                </c:pt>
                <c:pt idx="1332">
                  <c:v>0.23500499999999996</c:v>
                </c:pt>
                <c:pt idx="1333">
                  <c:v>0.23582999999999987</c:v>
                </c:pt>
                <c:pt idx="1334">
                  <c:v>0.23653500000000016</c:v>
                </c:pt>
                <c:pt idx="1335">
                  <c:v>0.23747999999999986</c:v>
                </c:pt>
                <c:pt idx="1336">
                  <c:v>0.23776499999999989</c:v>
                </c:pt>
                <c:pt idx="1337">
                  <c:v>0.23897999999999986</c:v>
                </c:pt>
                <c:pt idx="1338">
                  <c:v>0.23978999999999984</c:v>
                </c:pt>
                <c:pt idx="1339">
                  <c:v>0.24097499999999994</c:v>
                </c:pt>
                <c:pt idx="1340">
                  <c:v>0.24238500000000002</c:v>
                </c:pt>
                <c:pt idx="1341">
                  <c:v>0.24308999999999981</c:v>
                </c:pt>
                <c:pt idx="1342">
                  <c:v>0.24483000000000005</c:v>
                </c:pt>
                <c:pt idx="1343">
                  <c:v>0.24613499999999994</c:v>
                </c:pt>
                <c:pt idx="1344">
                  <c:v>0.24739500000000003</c:v>
                </c:pt>
                <c:pt idx="1345">
                  <c:v>0.24883499999999997</c:v>
                </c:pt>
                <c:pt idx="1346">
                  <c:v>0.24899999999999989</c:v>
                </c:pt>
                <c:pt idx="1347">
                  <c:v>0.25074000000000013</c:v>
                </c:pt>
                <c:pt idx="1348">
                  <c:v>0.25190999999999997</c:v>
                </c:pt>
                <c:pt idx="1349">
                  <c:v>0.25288499999999986</c:v>
                </c:pt>
                <c:pt idx="1350">
                  <c:v>0.25399500000000014</c:v>
                </c:pt>
                <c:pt idx="1351">
                  <c:v>0.25396499999999994</c:v>
                </c:pt>
                <c:pt idx="1352">
                  <c:v>0.25486500000000001</c:v>
                </c:pt>
                <c:pt idx="1353">
                  <c:v>0.25522500000000004</c:v>
                </c:pt>
                <c:pt idx="1354">
                  <c:v>0.25660499999999992</c:v>
                </c:pt>
                <c:pt idx="1355">
                  <c:v>0.25651499999999999</c:v>
                </c:pt>
                <c:pt idx="1356">
                  <c:v>0.25645500000000027</c:v>
                </c:pt>
                <c:pt idx="1357">
                  <c:v>0.25705500000000003</c:v>
                </c:pt>
                <c:pt idx="1358">
                  <c:v>0.25774500000000006</c:v>
                </c:pt>
                <c:pt idx="1359">
                  <c:v>0.2577000000000001</c:v>
                </c:pt>
                <c:pt idx="1360">
                  <c:v>0.25818000000000008</c:v>
                </c:pt>
                <c:pt idx="1361">
                  <c:v>0.26000999999999991</c:v>
                </c:pt>
                <c:pt idx="1362">
                  <c:v>0.26026500000000008</c:v>
                </c:pt>
                <c:pt idx="1363">
                  <c:v>0.26092500000000007</c:v>
                </c:pt>
                <c:pt idx="1364">
                  <c:v>0.26169000000000009</c:v>
                </c:pt>
                <c:pt idx="1365">
                  <c:v>0.26305500000000004</c:v>
                </c:pt>
                <c:pt idx="1366">
                  <c:v>0.26295000000000002</c:v>
                </c:pt>
                <c:pt idx="1367">
                  <c:v>0.26437500000000003</c:v>
                </c:pt>
                <c:pt idx="1368">
                  <c:v>0.26557500000000006</c:v>
                </c:pt>
                <c:pt idx="1369">
                  <c:v>0.26663999999999988</c:v>
                </c:pt>
                <c:pt idx="1370">
                  <c:v>0.26763000000000003</c:v>
                </c:pt>
                <c:pt idx="1371">
                  <c:v>0.26816999999999991</c:v>
                </c:pt>
                <c:pt idx="1372">
                  <c:v>0.26947500000000013</c:v>
                </c:pt>
                <c:pt idx="1373">
                  <c:v>0.26992499999999992</c:v>
                </c:pt>
                <c:pt idx="1374">
                  <c:v>0.27100499999999983</c:v>
                </c:pt>
                <c:pt idx="1375">
                  <c:v>0.27136500000000002</c:v>
                </c:pt>
                <c:pt idx="1376">
                  <c:v>0.27234000000000008</c:v>
                </c:pt>
                <c:pt idx="1377">
                  <c:v>0.27310499999999993</c:v>
                </c:pt>
                <c:pt idx="1378">
                  <c:v>0.27385500000000018</c:v>
                </c:pt>
                <c:pt idx="1379">
                  <c:v>0.27436500000000003</c:v>
                </c:pt>
                <c:pt idx="1380">
                  <c:v>0.27539999999999998</c:v>
                </c:pt>
                <c:pt idx="1381">
                  <c:v>0.27645000000000003</c:v>
                </c:pt>
                <c:pt idx="1382">
                  <c:v>0.27735000000000026</c:v>
                </c:pt>
                <c:pt idx="1383">
                  <c:v>0.27839999999999998</c:v>
                </c:pt>
                <c:pt idx="1384">
                  <c:v>0.27967500000000001</c:v>
                </c:pt>
                <c:pt idx="1385">
                  <c:v>0.28052999999999995</c:v>
                </c:pt>
                <c:pt idx="1386">
                  <c:v>0.28201500000000002</c:v>
                </c:pt>
                <c:pt idx="1387">
                  <c:v>0.28361999999999987</c:v>
                </c:pt>
                <c:pt idx="1388">
                  <c:v>0.28410000000000002</c:v>
                </c:pt>
                <c:pt idx="1389">
                  <c:v>0.28510499999999978</c:v>
                </c:pt>
                <c:pt idx="1390">
                  <c:v>0.28649999999999992</c:v>
                </c:pt>
                <c:pt idx="1391">
                  <c:v>0.28825500000000009</c:v>
                </c:pt>
                <c:pt idx="1392">
                  <c:v>0.28990500000000008</c:v>
                </c:pt>
                <c:pt idx="1393">
                  <c:v>0.29137500000000005</c:v>
                </c:pt>
                <c:pt idx="1394">
                  <c:v>0.29344500000000012</c:v>
                </c:pt>
                <c:pt idx="1395">
                  <c:v>0.29372999999999999</c:v>
                </c:pt>
                <c:pt idx="1396">
                  <c:v>0.29491500000000009</c:v>
                </c:pt>
                <c:pt idx="1397">
                  <c:v>0.29662499999999997</c:v>
                </c:pt>
                <c:pt idx="1398">
                  <c:v>0.29812499999999997</c:v>
                </c:pt>
                <c:pt idx="1399">
                  <c:v>0.29918999999999996</c:v>
                </c:pt>
                <c:pt idx="1400">
                  <c:v>0.30036000000000013</c:v>
                </c:pt>
                <c:pt idx="1401">
                  <c:v>0.30070499999999989</c:v>
                </c:pt>
                <c:pt idx="1402">
                  <c:v>0.30202500000000004</c:v>
                </c:pt>
                <c:pt idx="1403">
                  <c:v>0.30322499999999991</c:v>
                </c:pt>
                <c:pt idx="1404">
                  <c:v>0.30324000000000001</c:v>
                </c:pt>
                <c:pt idx="1405">
                  <c:v>0.30554999999999982</c:v>
                </c:pt>
                <c:pt idx="1406">
                  <c:v>0.30602999999999997</c:v>
                </c:pt>
                <c:pt idx="1407">
                  <c:v>0.30675000000000002</c:v>
                </c:pt>
                <c:pt idx="1408">
                  <c:v>0.30770999999999998</c:v>
                </c:pt>
                <c:pt idx="1409">
                  <c:v>0.30850500000000003</c:v>
                </c:pt>
                <c:pt idx="1410">
                  <c:v>0.30915000000000009</c:v>
                </c:pt>
                <c:pt idx="1411">
                  <c:v>0.30951000000000012</c:v>
                </c:pt>
                <c:pt idx="1412">
                  <c:v>0.30985500000000005</c:v>
                </c:pt>
                <c:pt idx="1413">
                  <c:v>0.31232999999999994</c:v>
                </c:pt>
                <c:pt idx="1414">
                  <c:v>0.31164000000000025</c:v>
                </c:pt>
                <c:pt idx="1415">
                  <c:v>0.31240499999999993</c:v>
                </c:pt>
                <c:pt idx="1416">
                  <c:v>0.3136199999999999</c:v>
                </c:pt>
                <c:pt idx="1417">
                  <c:v>0.31465500000000002</c:v>
                </c:pt>
                <c:pt idx="1418">
                  <c:v>0.31555499999999992</c:v>
                </c:pt>
                <c:pt idx="1419">
                  <c:v>0.31675499999999979</c:v>
                </c:pt>
                <c:pt idx="1420">
                  <c:v>0.3178649999999999</c:v>
                </c:pt>
                <c:pt idx="1421">
                  <c:v>0.31857000000000002</c:v>
                </c:pt>
                <c:pt idx="1422">
                  <c:v>0.32008499999999995</c:v>
                </c:pt>
                <c:pt idx="1423">
                  <c:v>0.32200500000000004</c:v>
                </c:pt>
                <c:pt idx="1424">
                  <c:v>0.32372999999999985</c:v>
                </c:pt>
                <c:pt idx="1425">
                  <c:v>0.32526000000000005</c:v>
                </c:pt>
                <c:pt idx="1426">
                  <c:v>0.32583000000000012</c:v>
                </c:pt>
                <c:pt idx="1427">
                  <c:v>0.3275550000000001</c:v>
                </c:pt>
                <c:pt idx="1428">
                  <c:v>0.32933999999999997</c:v>
                </c:pt>
                <c:pt idx="1429">
                  <c:v>0.33098999999999995</c:v>
                </c:pt>
                <c:pt idx="1430">
                  <c:v>0.33276000000000006</c:v>
                </c:pt>
                <c:pt idx="1431">
                  <c:v>0.33349500000000004</c:v>
                </c:pt>
                <c:pt idx="1432">
                  <c:v>0.33343499999999998</c:v>
                </c:pt>
                <c:pt idx="1433">
                  <c:v>0.3341699999999998</c:v>
                </c:pt>
                <c:pt idx="1434">
                  <c:v>0.33493499999999998</c:v>
                </c:pt>
                <c:pt idx="1435">
                  <c:v>0.33676500000000015</c:v>
                </c:pt>
                <c:pt idx="1436">
                  <c:v>0.33734999999999982</c:v>
                </c:pt>
                <c:pt idx="1437">
                  <c:v>0.34008000000000005</c:v>
                </c:pt>
                <c:pt idx="1438">
                  <c:v>0.34067999999999998</c:v>
                </c:pt>
                <c:pt idx="1439">
                  <c:v>0.34277999999999992</c:v>
                </c:pt>
                <c:pt idx="1440">
                  <c:v>0.34423500000000012</c:v>
                </c:pt>
                <c:pt idx="1441">
                  <c:v>0.34529999999999994</c:v>
                </c:pt>
                <c:pt idx="1442">
                  <c:v>0.34673999999999988</c:v>
                </c:pt>
                <c:pt idx="1443">
                  <c:v>0.34732499999999988</c:v>
                </c:pt>
                <c:pt idx="1444">
                  <c:v>0.34798500000000004</c:v>
                </c:pt>
                <c:pt idx="1445">
                  <c:v>0.34974000000000005</c:v>
                </c:pt>
                <c:pt idx="1446">
                  <c:v>0.35104500000000011</c:v>
                </c:pt>
                <c:pt idx="1447">
                  <c:v>0.35247000000000012</c:v>
                </c:pt>
                <c:pt idx="1448">
                  <c:v>0.35267999999999983</c:v>
                </c:pt>
                <c:pt idx="1449">
                  <c:v>0.35505000000000003</c:v>
                </c:pt>
                <c:pt idx="1450">
                  <c:v>0.35581499999999988</c:v>
                </c:pt>
                <c:pt idx="1451">
                  <c:v>0.35773499999999997</c:v>
                </c:pt>
                <c:pt idx="1452">
                  <c:v>0.35881500000000005</c:v>
                </c:pt>
                <c:pt idx="1453">
                  <c:v>0.36047999999999997</c:v>
                </c:pt>
                <c:pt idx="1454">
                  <c:v>0.36148500000000006</c:v>
                </c:pt>
                <c:pt idx="1455">
                  <c:v>0.36302999999999985</c:v>
                </c:pt>
                <c:pt idx="1456">
                  <c:v>0.3647399999999999</c:v>
                </c:pt>
                <c:pt idx="1457">
                  <c:v>0.36593999999999993</c:v>
                </c:pt>
                <c:pt idx="1458">
                  <c:v>0.36658499999999983</c:v>
                </c:pt>
                <c:pt idx="1459">
                  <c:v>0.3689699999999998</c:v>
                </c:pt>
                <c:pt idx="1460">
                  <c:v>0.37094999999999995</c:v>
                </c:pt>
                <c:pt idx="1461">
                  <c:v>0.37311000000000011</c:v>
                </c:pt>
                <c:pt idx="1462">
                  <c:v>0.37654499999999996</c:v>
                </c:pt>
                <c:pt idx="1463">
                  <c:v>0.37876500000000002</c:v>
                </c:pt>
                <c:pt idx="1464">
                  <c:v>0.38101499999999977</c:v>
                </c:pt>
                <c:pt idx="1465">
                  <c:v>0.38305499999999998</c:v>
                </c:pt>
                <c:pt idx="1466">
                  <c:v>0.38563500000000006</c:v>
                </c:pt>
                <c:pt idx="1467">
                  <c:v>0.38800499999999993</c:v>
                </c:pt>
                <c:pt idx="1468">
                  <c:v>0.389235</c:v>
                </c:pt>
                <c:pt idx="1469">
                  <c:v>0.39145500000000005</c:v>
                </c:pt>
                <c:pt idx="1470">
                  <c:v>0.39333000000000001</c:v>
                </c:pt>
                <c:pt idx="1471">
                  <c:v>0.39411000000000013</c:v>
                </c:pt>
                <c:pt idx="1472">
                  <c:v>0.39520500000000014</c:v>
                </c:pt>
                <c:pt idx="1473">
                  <c:v>0.39710999999999996</c:v>
                </c:pt>
                <c:pt idx="1474">
                  <c:v>0.39781499999999992</c:v>
                </c:pt>
                <c:pt idx="1475">
                  <c:v>0.39801000000000003</c:v>
                </c:pt>
                <c:pt idx="1476">
                  <c:v>0.39800999999999986</c:v>
                </c:pt>
                <c:pt idx="1477">
                  <c:v>0.39906000000000008</c:v>
                </c:pt>
                <c:pt idx="1478">
                  <c:v>0.39925500000000003</c:v>
                </c:pt>
                <c:pt idx="1479">
                  <c:v>0.40014</c:v>
                </c:pt>
                <c:pt idx="1480">
                  <c:v>0.40200000000000002</c:v>
                </c:pt>
                <c:pt idx="1481">
                  <c:v>0.40349999999999986</c:v>
                </c:pt>
                <c:pt idx="1482">
                  <c:v>0.40439999999999993</c:v>
                </c:pt>
                <c:pt idx="1483">
                  <c:v>0.40659000000000012</c:v>
                </c:pt>
                <c:pt idx="1484">
                  <c:v>0.40834499999999979</c:v>
                </c:pt>
                <c:pt idx="1485">
                  <c:v>0.40996499999999991</c:v>
                </c:pt>
                <c:pt idx="1486">
                  <c:v>0.41192999999999996</c:v>
                </c:pt>
                <c:pt idx="1487">
                  <c:v>0.41319000000000006</c:v>
                </c:pt>
                <c:pt idx="1488">
                  <c:v>0.41500499999999996</c:v>
                </c:pt>
                <c:pt idx="1489">
                  <c:v>0.41638500000000001</c:v>
                </c:pt>
                <c:pt idx="1490">
                  <c:v>0.4179299999999998</c:v>
                </c:pt>
                <c:pt idx="1491">
                  <c:v>0.41982000000000003</c:v>
                </c:pt>
                <c:pt idx="1492">
                  <c:v>0.42061499999999991</c:v>
                </c:pt>
                <c:pt idx="1493">
                  <c:v>0.42317999999999989</c:v>
                </c:pt>
                <c:pt idx="1494">
                  <c:v>0.42446999999999985</c:v>
                </c:pt>
                <c:pt idx="1495">
                  <c:v>0.42655500000000002</c:v>
                </c:pt>
                <c:pt idx="1496">
                  <c:v>0.42914999999999986</c:v>
                </c:pt>
                <c:pt idx="1497">
                  <c:v>0.4315500000000001</c:v>
                </c:pt>
                <c:pt idx="1498">
                  <c:v>0.43508999999999998</c:v>
                </c:pt>
                <c:pt idx="1499">
                  <c:v>0.43632000000000004</c:v>
                </c:pt>
                <c:pt idx="1500">
                  <c:v>0.4370400000000001</c:v>
                </c:pt>
                <c:pt idx="1501">
                  <c:v>0.43858500000000006</c:v>
                </c:pt>
                <c:pt idx="1502">
                  <c:v>0.4409550000000001</c:v>
                </c:pt>
                <c:pt idx="1503">
                  <c:v>0.44431500000000013</c:v>
                </c:pt>
                <c:pt idx="1504">
                  <c:v>0.44580000000000003</c:v>
                </c:pt>
                <c:pt idx="1505">
                  <c:v>0.44825999999999999</c:v>
                </c:pt>
                <c:pt idx="1506">
                  <c:v>0.44949000000000006</c:v>
                </c:pt>
                <c:pt idx="1507">
                  <c:v>0.45012000000000002</c:v>
                </c:pt>
                <c:pt idx="1508">
                  <c:v>0.44965500000000014</c:v>
                </c:pt>
                <c:pt idx="1509">
                  <c:v>0.44869500000000001</c:v>
                </c:pt>
                <c:pt idx="1510">
                  <c:v>0.4493700000000001</c:v>
                </c:pt>
                <c:pt idx="1511">
                  <c:v>0.44858999999999999</c:v>
                </c:pt>
                <c:pt idx="1512">
                  <c:v>0.44956500000000005</c:v>
                </c:pt>
                <c:pt idx="1513">
                  <c:v>0.45112500000000011</c:v>
                </c:pt>
                <c:pt idx="1514">
                  <c:v>0.44992500000000007</c:v>
                </c:pt>
                <c:pt idx="1515">
                  <c:v>0.4479149999999999</c:v>
                </c:pt>
                <c:pt idx="1516">
                  <c:v>0.44741999999999982</c:v>
                </c:pt>
                <c:pt idx="1517">
                  <c:v>0.44769000000000009</c:v>
                </c:pt>
                <c:pt idx="1518">
                  <c:v>0.44827500000000009</c:v>
                </c:pt>
                <c:pt idx="1519">
                  <c:v>0.44881499999999996</c:v>
                </c:pt>
                <c:pt idx="1520">
                  <c:v>0.44977499999999992</c:v>
                </c:pt>
                <c:pt idx="1521">
                  <c:v>0.44972999999999996</c:v>
                </c:pt>
                <c:pt idx="1522">
                  <c:v>0.45079499999999995</c:v>
                </c:pt>
                <c:pt idx="1523">
                  <c:v>0.45130499999999996</c:v>
                </c:pt>
                <c:pt idx="1524">
                  <c:v>0.45206999999999997</c:v>
                </c:pt>
                <c:pt idx="1525">
                  <c:v>0.45319500000000018</c:v>
                </c:pt>
                <c:pt idx="1526">
                  <c:v>0.45331500000000013</c:v>
                </c:pt>
                <c:pt idx="1527">
                  <c:v>0.45337500000000003</c:v>
                </c:pt>
                <c:pt idx="1528">
                  <c:v>0.45478500000000011</c:v>
                </c:pt>
                <c:pt idx="1529">
                  <c:v>0.45476999999999984</c:v>
                </c:pt>
                <c:pt idx="1530">
                  <c:v>0.4545749999999999</c:v>
                </c:pt>
                <c:pt idx="1531">
                  <c:v>0.45396000000000003</c:v>
                </c:pt>
                <c:pt idx="1532">
                  <c:v>0.45430499999999996</c:v>
                </c:pt>
                <c:pt idx="1533">
                  <c:v>0.45501000000000008</c:v>
                </c:pt>
                <c:pt idx="1534">
                  <c:v>0.45472500000000005</c:v>
                </c:pt>
                <c:pt idx="1535">
                  <c:v>0.45549000000000006</c:v>
                </c:pt>
                <c:pt idx="1536">
                  <c:v>0.45460499999999993</c:v>
                </c:pt>
                <c:pt idx="1537">
                  <c:v>0.45366000000000006</c:v>
                </c:pt>
                <c:pt idx="1538">
                  <c:v>0.45368999999999976</c:v>
                </c:pt>
                <c:pt idx="1539">
                  <c:v>0.45304500000000003</c:v>
                </c:pt>
                <c:pt idx="1540">
                  <c:v>0.45082499999999998</c:v>
                </c:pt>
                <c:pt idx="1541">
                  <c:v>0.44830499999999995</c:v>
                </c:pt>
                <c:pt idx="1542">
                  <c:v>0.44644500000000009</c:v>
                </c:pt>
                <c:pt idx="1543">
                  <c:v>0.44134499999999999</c:v>
                </c:pt>
                <c:pt idx="1544">
                  <c:v>0.43489500000000003</c:v>
                </c:pt>
                <c:pt idx="1545">
                  <c:v>0.42989999999999995</c:v>
                </c:pt>
                <c:pt idx="1546">
                  <c:v>0.42859500000000006</c:v>
                </c:pt>
                <c:pt idx="1547">
                  <c:v>0.43414499999999995</c:v>
                </c:pt>
                <c:pt idx="1548">
                  <c:v>0.44284499999999982</c:v>
                </c:pt>
                <c:pt idx="1549">
                  <c:v>0.44844000000000001</c:v>
                </c:pt>
                <c:pt idx="1550">
                  <c:v>0.45199500000000015</c:v>
                </c:pt>
                <c:pt idx="1551">
                  <c:v>0.45613500000000012</c:v>
                </c:pt>
                <c:pt idx="1552">
                  <c:v>0.45718500000000001</c:v>
                </c:pt>
                <c:pt idx="1553">
                  <c:v>0.46129499999999996</c:v>
                </c:pt>
                <c:pt idx="1554">
                  <c:v>0.46340999999999999</c:v>
                </c:pt>
                <c:pt idx="1555">
                  <c:v>0.46576499999999993</c:v>
                </c:pt>
                <c:pt idx="1556">
                  <c:v>0.46644000000000002</c:v>
                </c:pt>
                <c:pt idx="1557">
                  <c:v>0.46740000000000015</c:v>
                </c:pt>
                <c:pt idx="1558">
                  <c:v>0.46787999999999996</c:v>
                </c:pt>
                <c:pt idx="1559">
                  <c:v>0.46984499999999985</c:v>
                </c:pt>
                <c:pt idx="1560">
                  <c:v>0.46983000000000008</c:v>
                </c:pt>
                <c:pt idx="1561">
                  <c:v>0.47053499999999987</c:v>
                </c:pt>
                <c:pt idx="1562">
                  <c:v>0.47144999999999987</c:v>
                </c:pt>
                <c:pt idx="1563">
                  <c:v>0.47145000000000004</c:v>
                </c:pt>
                <c:pt idx="1564">
                  <c:v>0.47249999999999992</c:v>
                </c:pt>
                <c:pt idx="1565">
                  <c:v>0.47415000000000007</c:v>
                </c:pt>
                <c:pt idx="1566">
                  <c:v>0.47446499999999997</c:v>
                </c:pt>
                <c:pt idx="1567">
                  <c:v>0.47501999999999994</c:v>
                </c:pt>
                <c:pt idx="1568">
                  <c:v>0.47666999999999976</c:v>
                </c:pt>
                <c:pt idx="1569">
                  <c:v>0.47656500000000007</c:v>
                </c:pt>
                <c:pt idx="1570">
                  <c:v>0.47740500000000008</c:v>
                </c:pt>
                <c:pt idx="1571">
                  <c:v>0.47851500000000002</c:v>
                </c:pt>
                <c:pt idx="1572">
                  <c:v>0.47920499999999988</c:v>
                </c:pt>
                <c:pt idx="1573">
                  <c:v>0.47830499999999998</c:v>
                </c:pt>
                <c:pt idx="1574">
                  <c:v>0.47889000000000015</c:v>
                </c:pt>
                <c:pt idx="1575">
                  <c:v>0.47921999999999998</c:v>
                </c:pt>
                <c:pt idx="1576">
                  <c:v>0.47816999999999993</c:v>
                </c:pt>
                <c:pt idx="1577">
                  <c:v>0.47746499999999997</c:v>
                </c:pt>
                <c:pt idx="1578">
                  <c:v>0.47711999999999988</c:v>
                </c:pt>
                <c:pt idx="1579">
                  <c:v>0.47503499999999987</c:v>
                </c:pt>
                <c:pt idx="1580">
                  <c:v>0.47344499999999995</c:v>
                </c:pt>
                <c:pt idx="1581">
                  <c:v>0.47405999999999998</c:v>
                </c:pt>
                <c:pt idx="1582">
                  <c:v>0.47294999999999987</c:v>
                </c:pt>
                <c:pt idx="1583">
                  <c:v>0.47353500000000004</c:v>
                </c:pt>
                <c:pt idx="1584">
                  <c:v>0.47392499999999993</c:v>
                </c:pt>
                <c:pt idx="1585">
                  <c:v>0.47380499999999981</c:v>
                </c:pt>
                <c:pt idx="1586">
                  <c:v>0.47427000000000002</c:v>
                </c:pt>
                <c:pt idx="1587">
                  <c:v>0.47554500000000005</c:v>
                </c:pt>
                <c:pt idx="1588">
                  <c:v>0.47804999999999981</c:v>
                </c:pt>
                <c:pt idx="1589">
                  <c:v>0.47794500000000012</c:v>
                </c:pt>
                <c:pt idx="1590">
                  <c:v>0.48003000000000012</c:v>
                </c:pt>
                <c:pt idx="1591">
                  <c:v>0.48207</c:v>
                </c:pt>
                <c:pt idx="1592">
                  <c:v>0.48379500000000014</c:v>
                </c:pt>
                <c:pt idx="1593">
                  <c:v>0.48470999999999997</c:v>
                </c:pt>
                <c:pt idx="1594">
                  <c:v>0.48455999999999999</c:v>
                </c:pt>
                <c:pt idx="1595">
                  <c:v>0.48418500000000003</c:v>
                </c:pt>
                <c:pt idx="1596">
                  <c:v>0.48447000000000007</c:v>
                </c:pt>
                <c:pt idx="1597">
                  <c:v>0.48378000000000004</c:v>
                </c:pt>
                <c:pt idx="1598">
                  <c:v>0.48295499999999997</c:v>
                </c:pt>
                <c:pt idx="1599">
                  <c:v>0.48177000000000003</c:v>
                </c:pt>
                <c:pt idx="1600">
                  <c:v>0.48111000000000004</c:v>
                </c:pt>
                <c:pt idx="1601">
                  <c:v>0.48016500000000001</c:v>
                </c:pt>
                <c:pt idx="1602">
                  <c:v>0.48004500000000005</c:v>
                </c:pt>
                <c:pt idx="1603">
                  <c:v>0.47921999999999998</c:v>
                </c:pt>
                <c:pt idx="1604">
                  <c:v>0.47853000000000012</c:v>
                </c:pt>
                <c:pt idx="1605">
                  <c:v>0.47647500000000015</c:v>
                </c:pt>
                <c:pt idx="1606">
                  <c:v>0.47579999999999989</c:v>
                </c:pt>
                <c:pt idx="1607">
                  <c:v>0.47665500000000016</c:v>
                </c:pt>
                <c:pt idx="1608">
                  <c:v>0.47735999999999995</c:v>
                </c:pt>
                <c:pt idx="1609">
                  <c:v>0.47690999999999983</c:v>
                </c:pt>
                <c:pt idx="1610">
                  <c:v>0.47483999999999993</c:v>
                </c:pt>
                <c:pt idx="1611">
                  <c:v>0.47605499999999989</c:v>
                </c:pt>
                <c:pt idx="1612">
                  <c:v>0.47648999999999991</c:v>
                </c:pt>
                <c:pt idx="1613">
                  <c:v>0.47659499999999994</c:v>
                </c:pt>
                <c:pt idx="1614">
                  <c:v>0.47833500000000018</c:v>
                </c:pt>
                <c:pt idx="1615">
                  <c:v>0.4783949999999999</c:v>
                </c:pt>
                <c:pt idx="1616">
                  <c:v>0.47921999999999998</c:v>
                </c:pt>
                <c:pt idx="1617">
                  <c:v>0.47987999999999997</c:v>
                </c:pt>
                <c:pt idx="1618">
                  <c:v>0.48078000000000004</c:v>
                </c:pt>
                <c:pt idx="1619">
                  <c:v>0.48075000000000001</c:v>
                </c:pt>
                <c:pt idx="1620">
                  <c:v>0.48042000000000001</c:v>
                </c:pt>
                <c:pt idx="1621">
                  <c:v>0.47804999999999997</c:v>
                </c:pt>
                <c:pt idx="1622">
                  <c:v>0.47543999999999986</c:v>
                </c:pt>
                <c:pt idx="1623">
                  <c:v>0.47274000000000016</c:v>
                </c:pt>
                <c:pt idx="1624">
                  <c:v>0.47215499999999999</c:v>
                </c:pt>
                <c:pt idx="1625">
                  <c:v>0.47172000000000014</c:v>
                </c:pt>
                <c:pt idx="1626">
                  <c:v>0.47062499999999996</c:v>
                </c:pt>
                <c:pt idx="1627">
                  <c:v>0.46957499999999991</c:v>
                </c:pt>
                <c:pt idx="1628">
                  <c:v>0.46861499999999995</c:v>
                </c:pt>
                <c:pt idx="1629">
                  <c:v>0.46798499999999998</c:v>
                </c:pt>
                <c:pt idx="1630">
                  <c:v>0.4669799999999999</c:v>
                </c:pt>
                <c:pt idx="1631">
                  <c:v>0.46593000000000001</c:v>
                </c:pt>
                <c:pt idx="1632">
                  <c:v>0.46547999999999973</c:v>
                </c:pt>
                <c:pt idx="1633">
                  <c:v>0.46451999999999993</c:v>
                </c:pt>
                <c:pt idx="1634">
                  <c:v>0.46240500000000007</c:v>
                </c:pt>
                <c:pt idx="1635">
                  <c:v>0.46028999999999987</c:v>
                </c:pt>
                <c:pt idx="1636">
                  <c:v>0.45987000000000011</c:v>
                </c:pt>
                <c:pt idx="1637">
                  <c:v>0.45986999999999995</c:v>
                </c:pt>
                <c:pt idx="1638">
                  <c:v>0.45898500000000014</c:v>
                </c:pt>
                <c:pt idx="1639">
                  <c:v>0.45781500000000014</c:v>
                </c:pt>
                <c:pt idx="1640">
                  <c:v>0.45679499999999978</c:v>
                </c:pt>
                <c:pt idx="1641">
                  <c:v>0.45696000000000003</c:v>
                </c:pt>
                <c:pt idx="1642">
                  <c:v>0.45674999999999999</c:v>
                </c:pt>
                <c:pt idx="1643">
                  <c:v>0.45601500000000017</c:v>
                </c:pt>
                <c:pt idx="1644">
                  <c:v>0.45422999999999997</c:v>
                </c:pt>
                <c:pt idx="1645">
                  <c:v>0.45141000000000014</c:v>
                </c:pt>
                <c:pt idx="1646">
                  <c:v>0.4505849999999999</c:v>
                </c:pt>
                <c:pt idx="1647">
                  <c:v>0.45271500000000003</c:v>
                </c:pt>
                <c:pt idx="1648">
                  <c:v>0.45401999999999992</c:v>
                </c:pt>
                <c:pt idx="1649">
                  <c:v>0.4533299999999999</c:v>
                </c:pt>
                <c:pt idx="1650">
                  <c:v>0.45331499999999997</c:v>
                </c:pt>
                <c:pt idx="1651">
                  <c:v>0.45272999999999997</c:v>
                </c:pt>
                <c:pt idx="1652">
                  <c:v>0.45156000000000013</c:v>
                </c:pt>
                <c:pt idx="1653">
                  <c:v>0.45101999999999992</c:v>
                </c:pt>
                <c:pt idx="1654">
                  <c:v>0.44986499999999985</c:v>
                </c:pt>
                <c:pt idx="1655">
                  <c:v>0.44719500000000001</c:v>
                </c:pt>
                <c:pt idx="1656">
                  <c:v>0.44692500000000007</c:v>
                </c:pt>
                <c:pt idx="1657">
                  <c:v>0.44581500000000013</c:v>
                </c:pt>
                <c:pt idx="1658">
                  <c:v>0.44471999999999995</c:v>
                </c:pt>
                <c:pt idx="1659">
                  <c:v>0.44399999999999989</c:v>
                </c:pt>
                <c:pt idx="1660">
                  <c:v>0.44364000000000003</c:v>
                </c:pt>
                <c:pt idx="1661">
                  <c:v>0.44295000000000001</c:v>
                </c:pt>
                <c:pt idx="1662">
                  <c:v>0.44115000000000004</c:v>
                </c:pt>
                <c:pt idx="1663">
                  <c:v>0.44068499999999999</c:v>
                </c:pt>
                <c:pt idx="1664">
                  <c:v>0.44090999999999997</c:v>
                </c:pt>
                <c:pt idx="1665">
                  <c:v>0.44161499999999976</c:v>
                </c:pt>
                <c:pt idx="1666">
                  <c:v>0.44276999999999983</c:v>
                </c:pt>
                <c:pt idx="1667">
                  <c:v>0.44319000000000008</c:v>
                </c:pt>
                <c:pt idx="1668">
                  <c:v>0.44413499999999995</c:v>
                </c:pt>
                <c:pt idx="1669">
                  <c:v>0.44464500000000012</c:v>
                </c:pt>
                <c:pt idx="1670">
                  <c:v>0.44511000000000001</c:v>
                </c:pt>
                <c:pt idx="1671">
                  <c:v>0.44636999999999977</c:v>
                </c:pt>
                <c:pt idx="1672">
                  <c:v>0.44623499999999988</c:v>
                </c:pt>
                <c:pt idx="1673">
                  <c:v>0.44774999999999981</c:v>
                </c:pt>
                <c:pt idx="1674">
                  <c:v>0.44850000000000007</c:v>
                </c:pt>
                <c:pt idx="1675">
                  <c:v>0.44767499999999999</c:v>
                </c:pt>
                <c:pt idx="1676">
                  <c:v>0.44789999999999996</c:v>
                </c:pt>
                <c:pt idx="1677">
                  <c:v>0.44701499999999983</c:v>
                </c:pt>
                <c:pt idx="1678">
                  <c:v>0.44614499999999979</c:v>
                </c:pt>
                <c:pt idx="1679">
                  <c:v>0.44530499999999995</c:v>
                </c:pt>
                <c:pt idx="1680">
                  <c:v>0.44394</c:v>
                </c:pt>
                <c:pt idx="1681">
                  <c:v>0.44266500000000014</c:v>
                </c:pt>
                <c:pt idx="1682">
                  <c:v>0.44211000000000017</c:v>
                </c:pt>
                <c:pt idx="1683">
                  <c:v>0.44049000000000005</c:v>
                </c:pt>
                <c:pt idx="1684">
                  <c:v>0.44070000000000009</c:v>
                </c:pt>
                <c:pt idx="1685">
                  <c:v>0.44041500000000006</c:v>
                </c:pt>
                <c:pt idx="1686">
                  <c:v>0.4397100000000001</c:v>
                </c:pt>
                <c:pt idx="1687">
                  <c:v>0.43925999999999998</c:v>
                </c:pt>
                <c:pt idx="1688">
                  <c:v>0.43814999999999987</c:v>
                </c:pt>
                <c:pt idx="1689">
                  <c:v>0.43880999999999987</c:v>
                </c:pt>
                <c:pt idx="1690">
                  <c:v>0.43847999999999987</c:v>
                </c:pt>
                <c:pt idx="1691">
                  <c:v>0.43805999999999995</c:v>
                </c:pt>
                <c:pt idx="1692">
                  <c:v>0.43748999999999988</c:v>
                </c:pt>
                <c:pt idx="1693">
                  <c:v>0.43606500000000004</c:v>
                </c:pt>
                <c:pt idx="1694">
                  <c:v>0.43563000000000002</c:v>
                </c:pt>
                <c:pt idx="1695">
                  <c:v>0.43579499999999993</c:v>
                </c:pt>
                <c:pt idx="1696">
                  <c:v>0.43441499999999972</c:v>
                </c:pt>
                <c:pt idx="1697">
                  <c:v>0.43439999999999995</c:v>
                </c:pt>
                <c:pt idx="1698">
                  <c:v>0.43306500000000003</c:v>
                </c:pt>
                <c:pt idx="1699">
                  <c:v>0.43300499999999997</c:v>
                </c:pt>
                <c:pt idx="1700">
                  <c:v>0.43138499999999985</c:v>
                </c:pt>
                <c:pt idx="1701">
                  <c:v>0.43108500000000005</c:v>
                </c:pt>
                <c:pt idx="1702">
                  <c:v>0.42960000000000015</c:v>
                </c:pt>
                <c:pt idx="1703">
                  <c:v>0.42795</c:v>
                </c:pt>
                <c:pt idx="1704">
                  <c:v>0.42782999999999988</c:v>
                </c:pt>
                <c:pt idx="1705">
                  <c:v>0.42808500000000005</c:v>
                </c:pt>
                <c:pt idx="1706">
                  <c:v>0.42787500000000001</c:v>
                </c:pt>
                <c:pt idx="1707">
                  <c:v>0.42729</c:v>
                </c:pt>
                <c:pt idx="1708">
                  <c:v>0.42658499999999988</c:v>
                </c:pt>
                <c:pt idx="1709">
                  <c:v>0.42567000000000005</c:v>
                </c:pt>
                <c:pt idx="1710">
                  <c:v>0.42567000000000005</c:v>
                </c:pt>
                <c:pt idx="1711">
                  <c:v>0.42471000000000009</c:v>
                </c:pt>
                <c:pt idx="1712">
                  <c:v>0.4237200000000001</c:v>
                </c:pt>
                <c:pt idx="1713">
                  <c:v>0.42295499999999991</c:v>
                </c:pt>
                <c:pt idx="1714">
                  <c:v>0.42197999999999986</c:v>
                </c:pt>
                <c:pt idx="1715">
                  <c:v>0.42069000000000006</c:v>
                </c:pt>
                <c:pt idx="1716">
                  <c:v>0.41964000000000018</c:v>
                </c:pt>
                <c:pt idx="1717">
                  <c:v>0.42066000000000003</c:v>
                </c:pt>
                <c:pt idx="1718">
                  <c:v>0.41773500000000002</c:v>
                </c:pt>
                <c:pt idx="1719">
                  <c:v>0.41719499999999998</c:v>
                </c:pt>
                <c:pt idx="1720">
                  <c:v>0.41506499999999985</c:v>
                </c:pt>
                <c:pt idx="1721">
                  <c:v>0.41317500000000013</c:v>
                </c:pt>
                <c:pt idx="1722">
                  <c:v>0.41091000000000011</c:v>
                </c:pt>
                <c:pt idx="1723">
                  <c:v>0.40950000000000003</c:v>
                </c:pt>
                <c:pt idx="1724">
                  <c:v>0.40716000000000002</c:v>
                </c:pt>
                <c:pt idx="1725">
                  <c:v>0.40487999999999991</c:v>
                </c:pt>
                <c:pt idx="1726">
                  <c:v>0.40160999999999997</c:v>
                </c:pt>
                <c:pt idx="1727">
                  <c:v>0.39834000000000003</c:v>
                </c:pt>
                <c:pt idx="1728">
                  <c:v>0.39626999999999996</c:v>
                </c:pt>
                <c:pt idx="1729">
                  <c:v>0.39304499999999998</c:v>
                </c:pt>
                <c:pt idx="1730">
                  <c:v>0.39257999999999993</c:v>
                </c:pt>
                <c:pt idx="1731">
                  <c:v>0.39107999999999993</c:v>
                </c:pt>
                <c:pt idx="1732">
                  <c:v>0.39193500000000003</c:v>
                </c:pt>
                <c:pt idx="1733">
                  <c:v>0.39029999999999998</c:v>
                </c:pt>
                <c:pt idx="1734">
                  <c:v>0.39085499999999995</c:v>
                </c:pt>
                <c:pt idx="1735">
                  <c:v>0.39</c:v>
                </c:pt>
                <c:pt idx="1736">
                  <c:v>0.38967000000000002</c:v>
                </c:pt>
                <c:pt idx="1737">
                  <c:v>0.39091500000000001</c:v>
                </c:pt>
                <c:pt idx="1738">
                  <c:v>0.39086999999999988</c:v>
                </c:pt>
                <c:pt idx="1739">
                  <c:v>0.3891750000000001</c:v>
                </c:pt>
                <c:pt idx="1740">
                  <c:v>0.38975999999999994</c:v>
                </c:pt>
                <c:pt idx="1741">
                  <c:v>0.38817000000000018</c:v>
                </c:pt>
                <c:pt idx="1742">
                  <c:v>0.38677500000000004</c:v>
                </c:pt>
                <c:pt idx="1743">
                  <c:v>0.38517000000000018</c:v>
                </c:pt>
                <c:pt idx="1744">
                  <c:v>0.38350499999999993</c:v>
                </c:pt>
                <c:pt idx="1745">
                  <c:v>0.38414999999999999</c:v>
                </c:pt>
                <c:pt idx="1746">
                  <c:v>0.38542500000000002</c:v>
                </c:pt>
                <c:pt idx="1747">
                  <c:v>0.38499</c:v>
                </c:pt>
                <c:pt idx="1748">
                  <c:v>0.38645999999999997</c:v>
                </c:pt>
                <c:pt idx="1749">
                  <c:v>0.38519999999999988</c:v>
                </c:pt>
                <c:pt idx="1750">
                  <c:v>0.38371499999999997</c:v>
                </c:pt>
                <c:pt idx="1751">
                  <c:v>0.38152499999999995</c:v>
                </c:pt>
                <c:pt idx="1752">
                  <c:v>0.38071499999999997</c:v>
                </c:pt>
                <c:pt idx="1753">
                  <c:v>0.37904999999999989</c:v>
                </c:pt>
                <c:pt idx="1754">
                  <c:v>0.37675499999999984</c:v>
                </c:pt>
                <c:pt idx="1755">
                  <c:v>0.37129499999999988</c:v>
                </c:pt>
                <c:pt idx="1756">
                  <c:v>0.37033499999999991</c:v>
                </c:pt>
                <c:pt idx="1757">
                  <c:v>0.36801000000000017</c:v>
                </c:pt>
                <c:pt idx="1758">
                  <c:v>0.36662999999999996</c:v>
                </c:pt>
                <c:pt idx="1759">
                  <c:v>0.36523499999999981</c:v>
                </c:pt>
                <c:pt idx="1760">
                  <c:v>0.3632249999999998</c:v>
                </c:pt>
                <c:pt idx="1761">
                  <c:v>0.36210000000000009</c:v>
                </c:pt>
                <c:pt idx="1762">
                  <c:v>0.35991000000000006</c:v>
                </c:pt>
                <c:pt idx="1763">
                  <c:v>0.35953499999999994</c:v>
                </c:pt>
                <c:pt idx="1764">
                  <c:v>0.3584099999999999</c:v>
                </c:pt>
                <c:pt idx="1765">
                  <c:v>0.35602500000000009</c:v>
                </c:pt>
                <c:pt idx="1766">
                  <c:v>0.35449499999999989</c:v>
                </c:pt>
                <c:pt idx="1767">
                  <c:v>0.35239499999999996</c:v>
                </c:pt>
                <c:pt idx="1768">
                  <c:v>0.34984499999999991</c:v>
                </c:pt>
                <c:pt idx="1769">
                  <c:v>0.34813500000000003</c:v>
                </c:pt>
                <c:pt idx="1770">
                  <c:v>0.34613999999999995</c:v>
                </c:pt>
                <c:pt idx="1771">
                  <c:v>0.34495499999999985</c:v>
                </c:pt>
                <c:pt idx="1772">
                  <c:v>0.34367999999999999</c:v>
                </c:pt>
                <c:pt idx="1773">
                  <c:v>0.34191000000000005</c:v>
                </c:pt>
                <c:pt idx="1774">
                  <c:v>0.34018500000000007</c:v>
                </c:pt>
                <c:pt idx="1775">
                  <c:v>0.33862500000000018</c:v>
                </c:pt>
                <c:pt idx="1776">
                  <c:v>0.33667500000000006</c:v>
                </c:pt>
                <c:pt idx="1777">
                  <c:v>0.33563999999999994</c:v>
                </c:pt>
                <c:pt idx="1778">
                  <c:v>0.33448499999999987</c:v>
                </c:pt>
                <c:pt idx="1779">
                  <c:v>0.33360000000000006</c:v>
                </c:pt>
                <c:pt idx="1780">
                  <c:v>0.33160499999999998</c:v>
                </c:pt>
                <c:pt idx="1781">
                  <c:v>0.33131999999999995</c:v>
                </c:pt>
                <c:pt idx="1782">
                  <c:v>0.32943000000000006</c:v>
                </c:pt>
                <c:pt idx="1783">
                  <c:v>0.32838000000000001</c:v>
                </c:pt>
                <c:pt idx="1784">
                  <c:v>0.32791499999999996</c:v>
                </c:pt>
                <c:pt idx="1785">
                  <c:v>0.32669999999999982</c:v>
                </c:pt>
                <c:pt idx="1786">
                  <c:v>0.32610000000000006</c:v>
                </c:pt>
                <c:pt idx="1787">
                  <c:v>0.32460000000000006</c:v>
                </c:pt>
                <c:pt idx="1788">
                  <c:v>0.32590499999999994</c:v>
                </c:pt>
                <c:pt idx="1789">
                  <c:v>0.32488500000000009</c:v>
                </c:pt>
                <c:pt idx="1790">
                  <c:v>0.32620500000000008</c:v>
                </c:pt>
                <c:pt idx="1791">
                  <c:v>0.32618999999999998</c:v>
                </c:pt>
                <c:pt idx="1792">
                  <c:v>0.32634000000000013</c:v>
                </c:pt>
                <c:pt idx="1793">
                  <c:v>0.32498999999999995</c:v>
                </c:pt>
                <c:pt idx="1794">
                  <c:v>0.3242250000000001</c:v>
                </c:pt>
                <c:pt idx="1795">
                  <c:v>0.32422499999999993</c:v>
                </c:pt>
                <c:pt idx="1796">
                  <c:v>0.32443500000000014</c:v>
                </c:pt>
                <c:pt idx="1797">
                  <c:v>0.32323499999999994</c:v>
                </c:pt>
                <c:pt idx="1798">
                  <c:v>0.32090999999999986</c:v>
                </c:pt>
                <c:pt idx="1799">
                  <c:v>0.32056499999999993</c:v>
                </c:pt>
                <c:pt idx="1800">
                  <c:v>0.32048999999999994</c:v>
                </c:pt>
                <c:pt idx="1801">
                  <c:v>0.31910999999999989</c:v>
                </c:pt>
                <c:pt idx="1802">
                  <c:v>0.31851000000000013</c:v>
                </c:pt>
                <c:pt idx="1803">
                  <c:v>0.31855499999999992</c:v>
                </c:pt>
                <c:pt idx="1804">
                  <c:v>0.31581000000000009</c:v>
                </c:pt>
                <c:pt idx="1805">
                  <c:v>0.31651499999999988</c:v>
                </c:pt>
                <c:pt idx="1806">
                  <c:v>0.31455</c:v>
                </c:pt>
                <c:pt idx="1807">
                  <c:v>0.31376999999999988</c:v>
                </c:pt>
                <c:pt idx="1808">
                  <c:v>0.31279499999999999</c:v>
                </c:pt>
                <c:pt idx="1809">
                  <c:v>0.31192499999999979</c:v>
                </c:pt>
                <c:pt idx="1810">
                  <c:v>0.30991499999999994</c:v>
                </c:pt>
                <c:pt idx="1811">
                  <c:v>0.30938999999999983</c:v>
                </c:pt>
                <c:pt idx="1812">
                  <c:v>0.30905999999999983</c:v>
                </c:pt>
                <c:pt idx="1813">
                  <c:v>0.30810000000000004</c:v>
                </c:pt>
                <c:pt idx="1814">
                  <c:v>0.30733500000000002</c:v>
                </c:pt>
                <c:pt idx="1815">
                  <c:v>0.30589499999999992</c:v>
                </c:pt>
                <c:pt idx="1816">
                  <c:v>0.30411000000000005</c:v>
                </c:pt>
                <c:pt idx="1817">
                  <c:v>0.30338999999999999</c:v>
                </c:pt>
                <c:pt idx="1818">
                  <c:v>0.30128999999999989</c:v>
                </c:pt>
                <c:pt idx="1819">
                  <c:v>0.30113999999999991</c:v>
                </c:pt>
                <c:pt idx="1820">
                  <c:v>0.29999999999999993</c:v>
                </c:pt>
                <c:pt idx="1821">
                  <c:v>0.29941499999999993</c:v>
                </c:pt>
                <c:pt idx="1822">
                  <c:v>0.29878499999999997</c:v>
                </c:pt>
                <c:pt idx="1823">
                  <c:v>0.29820000000000013</c:v>
                </c:pt>
                <c:pt idx="1824">
                  <c:v>0.29533500000000001</c:v>
                </c:pt>
                <c:pt idx="1825">
                  <c:v>0.29361000000000004</c:v>
                </c:pt>
                <c:pt idx="1826">
                  <c:v>0.29014499999999982</c:v>
                </c:pt>
                <c:pt idx="1827">
                  <c:v>0.2890950000000001</c:v>
                </c:pt>
                <c:pt idx="1828">
                  <c:v>0.2866499999999999</c:v>
                </c:pt>
                <c:pt idx="1829">
                  <c:v>0.28482000000000007</c:v>
                </c:pt>
                <c:pt idx="1830">
                  <c:v>0.28277999999999986</c:v>
                </c:pt>
                <c:pt idx="1831">
                  <c:v>0.28202999999999995</c:v>
                </c:pt>
                <c:pt idx="1832">
                  <c:v>0.28106999999999982</c:v>
                </c:pt>
                <c:pt idx="1833">
                  <c:v>0.27981000000000006</c:v>
                </c:pt>
                <c:pt idx="1834">
                  <c:v>0.27983999999999992</c:v>
                </c:pt>
                <c:pt idx="1835">
                  <c:v>0.27792</c:v>
                </c:pt>
                <c:pt idx="1836">
                  <c:v>0.27661500000000028</c:v>
                </c:pt>
                <c:pt idx="1837">
                  <c:v>0.27556500000000006</c:v>
                </c:pt>
                <c:pt idx="1838">
                  <c:v>0.273345</c:v>
                </c:pt>
                <c:pt idx="1839">
                  <c:v>0.27243000000000017</c:v>
                </c:pt>
                <c:pt idx="1840">
                  <c:v>0.27115500000000015</c:v>
                </c:pt>
                <c:pt idx="1841">
                  <c:v>0.26897999999999972</c:v>
                </c:pt>
                <c:pt idx="1842">
                  <c:v>0.26722500000000005</c:v>
                </c:pt>
                <c:pt idx="1843">
                  <c:v>0.26509499999999991</c:v>
                </c:pt>
                <c:pt idx="1844">
                  <c:v>0.26417999999999991</c:v>
                </c:pt>
                <c:pt idx="1845">
                  <c:v>0.2624700000000002</c:v>
                </c:pt>
                <c:pt idx="1846">
                  <c:v>0.26020500000000002</c:v>
                </c:pt>
                <c:pt idx="1847">
                  <c:v>0.2594550000000001</c:v>
                </c:pt>
                <c:pt idx="1848">
                  <c:v>0.25857000000000013</c:v>
                </c:pt>
                <c:pt idx="1849">
                  <c:v>0.25775999999999999</c:v>
                </c:pt>
                <c:pt idx="1850">
                  <c:v>0.25588500000000003</c:v>
                </c:pt>
                <c:pt idx="1851">
                  <c:v>0.25369499999999984</c:v>
                </c:pt>
                <c:pt idx="1852">
                  <c:v>0.25311</c:v>
                </c:pt>
                <c:pt idx="1853">
                  <c:v>0.25044</c:v>
                </c:pt>
                <c:pt idx="1854">
                  <c:v>0.24707999999999997</c:v>
                </c:pt>
                <c:pt idx="1855">
                  <c:v>0.24634499999999998</c:v>
                </c:pt>
                <c:pt idx="1856">
                  <c:v>0.24500999999999989</c:v>
                </c:pt>
                <c:pt idx="1857">
                  <c:v>0.2428499999999999</c:v>
                </c:pt>
                <c:pt idx="1858">
                  <c:v>0.23965499999999995</c:v>
                </c:pt>
                <c:pt idx="1859">
                  <c:v>0.23754000000000008</c:v>
                </c:pt>
                <c:pt idx="1860">
                  <c:v>0.234045</c:v>
                </c:pt>
                <c:pt idx="1861">
                  <c:v>0.23060999999999998</c:v>
                </c:pt>
                <c:pt idx="1862">
                  <c:v>0.22920000000000007</c:v>
                </c:pt>
                <c:pt idx="1863">
                  <c:v>0.22729500000000008</c:v>
                </c:pt>
                <c:pt idx="1864">
                  <c:v>0.22636499999999998</c:v>
                </c:pt>
                <c:pt idx="1865">
                  <c:v>0.22597499999999993</c:v>
                </c:pt>
                <c:pt idx="1866">
                  <c:v>0.22665000000000002</c:v>
                </c:pt>
                <c:pt idx="1867">
                  <c:v>0.2277599999999998</c:v>
                </c:pt>
                <c:pt idx="1868">
                  <c:v>0.22816499999999995</c:v>
                </c:pt>
                <c:pt idx="1869">
                  <c:v>0.22960499999999989</c:v>
                </c:pt>
                <c:pt idx="1870">
                  <c:v>0.23098500000000011</c:v>
                </c:pt>
                <c:pt idx="1871">
                  <c:v>0.23032499999999995</c:v>
                </c:pt>
                <c:pt idx="1872">
                  <c:v>0.23144999999999999</c:v>
                </c:pt>
                <c:pt idx="1873">
                  <c:v>0.23067000000000021</c:v>
                </c:pt>
                <c:pt idx="1874">
                  <c:v>0.23084999999999989</c:v>
                </c:pt>
                <c:pt idx="1875">
                  <c:v>0.23107500000000003</c:v>
                </c:pt>
                <c:pt idx="1876">
                  <c:v>0.23305499999999985</c:v>
                </c:pt>
                <c:pt idx="1877">
                  <c:v>0.2341049999999999</c:v>
                </c:pt>
                <c:pt idx="1878">
                  <c:v>0.23469000000000007</c:v>
                </c:pt>
                <c:pt idx="1879">
                  <c:v>0.23763000000000001</c:v>
                </c:pt>
                <c:pt idx="1880">
                  <c:v>0.23931000000000002</c:v>
                </c:pt>
                <c:pt idx="1881">
                  <c:v>0.24031500000000011</c:v>
                </c:pt>
                <c:pt idx="1882">
                  <c:v>0.24016499999999996</c:v>
                </c:pt>
                <c:pt idx="1883">
                  <c:v>0.24125999999999997</c:v>
                </c:pt>
                <c:pt idx="1884">
                  <c:v>0.24038999999999994</c:v>
                </c:pt>
                <c:pt idx="1885">
                  <c:v>0.24015000000000003</c:v>
                </c:pt>
                <c:pt idx="1886">
                  <c:v>0.23857500000000004</c:v>
                </c:pt>
                <c:pt idx="1887">
                  <c:v>0.23705999999999994</c:v>
                </c:pt>
                <c:pt idx="1888">
                  <c:v>0.23540999999999995</c:v>
                </c:pt>
                <c:pt idx="1889">
                  <c:v>0.23371500000000001</c:v>
                </c:pt>
                <c:pt idx="1890">
                  <c:v>0.23230499999999993</c:v>
                </c:pt>
                <c:pt idx="1891">
                  <c:v>0.23273999999999995</c:v>
                </c:pt>
                <c:pt idx="1892">
                  <c:v>0.23054999999999992</c:v>
                </c:pt>
                <c:pt idx="1893">
                  <c:v>0.22957499999999986</c:v>
                </c:pt>
                <c:pt idx="1894">
                  <c:v>0.2286450000000001</c:v>
                </c:pt>
                <c:pt idx="1895">
                  <c:v>0.229215</c:v>
                </c:pt>
                <c:pt idx="1896">
                  <c:v>0.22720499999999999</c:v>
                </c:pt>
                <c:pt idx="1897">
                  <c:v>0.2261999999999999</c:v>
                </c:pt>
                <c:pt idx="1898">
                  <c:v>0.22543499999999989</c:v>
                </c:pt>
                <c:pt idx="1899">
                  <c:v>0.22342500000000004</c:v>
                </c:pt>
                <c:pt idx="1900">
                  <c:v>0.22359000000000012</c:v>
                </c:pt>
                <c:pt idx="1901">
                  <c:v>0.22227000000000013</c:v>
                </c:pt>
                <c:pt idx="1902">
                  <c:v>0.22128000000000014</c:v>
                </c:pt>
                <c:pt idx="1903">
                  <c:v>0.22069500000000014</c:v>
                </c:pt>
                <c:pt idx="1904">
                  <c:v>0.2199000000000001</c:v>
                </c:pt>
                <c:pt idx="1905">
                  <c:v>0.21871499999999999</c:v>
                </c:pt>
                <c:pt idx="1906">
                  <c:v>0.21853499999999998</c:v>
                </c:pt>
                <c:pt idx="1907">
                  <c:v>0.21839999999999993</c:v>
                </c:pt>
                <c:pt idx="1908">
                  <c:v>0.21967499999999995</c:v>
                </c:pt>
                <c:pt idx="1909">
                  <c:v>0.21940500000000002</c:v>
                </c:pt>
                <c:pt idx="1910">
                  <c:v>0.2204850000000001</c:v>
                </c:pt>
                <c:pt idx="1911">
                  <c:v>0.22000500000000012</c:v>
                </c:pt>
                <c:pt idx="1912">
                  <c:v>0.221385</c:v>
                </c:pt>
                <c:pt idx="1913">
                  <c:v>0.21842999999999996</c:v>
                </c:pt>
                <c:pt idx="1914">
                  <c:v>0.21851999999999988</c:v>
                </c:pt>
                <c:pt idx="1915">
                  <c:v>0.21794999999999998</c:v>
                </c:pt>
                <c:pt idx="1916">
                  <c:v>0.21592500000000003</c:v>
                </c:pt>
                <c:pt idx="1917">
                  <c:v>0.21602999999999989</c:v>
                </c:pt>
                <c:pt idx="1918">
                  <c:v>0.21379500000000007</c:v>
                </c:pt>
                <c:pt idx="1919">
                  <c:v>0.21182999999999985</c:v>
                </c:pt>
                <c:pt idx="1920">
                  <c:v>0.2104499999999998</c:v>
                </c:pt>
                <c:pt idx="1921">
                  <c:v>0.20877000000000012</c:v>
                </c:pt>
                <c:pt idx="1922">
                  <c:v>0.20840999999999993</c:v>
                </c:pt>
                <c:pt idx="1923">
                  <c:v>0.20704500000000015</c:v>
                </c:pt>
                <c:pt idx="1924">
                  <c:v>0.20754000000000006</c:v>
                </c:pt>
                <c:pt idx="1925">
                  <c:v>0.20584499999999994</c:v>
                </c:pt>
                <c:pt idx="1926">
                  <c:v>0.2053649999999998</c:v>
                </c:pt>
                <c:pt idx="1927">
                  <c:v>0.20388000000000006</c:v>
                </c:pt>
                <c:pt idx="1928">
                  <c:v>0.20005500000000015</c:v>
                </c:pt>
                <c:pt idx="1929">
                  <c:v>0.19845000000000013</c:v>
                </c:pt>
                <c:pt idx="1930">
                  <c:v>0.19635000000000002</c:v>
                </c:pt>
                <c:pt idx="1931">
                  <c:v>0.19358999999999993</c:v>
                </c:pt>
                <c:pt idx="1932">
                  <c:v>0.19061999999999996</c:v>
                </c:pt>
                <c:pt idx="1933">
                  <c:v>0.18577500000000002</c:v>
                </c:pt>
                <c:pt idx="1934">
                  <c:v>0.18387000000000003</c:v>
                </c:pt>
                <c:pt idx="1935">
                  <c:v>0.18149999999999999</c:v>
                </c:pt>
                <c:pt idx="1936">
                  <c:v>0.17897999999999997</c:v>
                </c:pt>
                <c:pt idx="1937">
                  <c:v>0.17779499999999987</c:v>
                </c:pt>
                <c:pt idx="1938">
                  <c:v>0.1756950000000001</c:v>
                </c:pt>
                <c:pt idx="1939">
                  <c:v>0.17404500000000012</c:v>
                </c:pt>
                <c:pt idx="1940">
                  <c:v>0.17216999999999999</c:v>
                </c:pt>
                <c:pt idx="1941">
                  <c:v>0.16951499999999992</c:v>
                </c:pt>
                <c:pt idx="1942">
                  <c:v>0.1672050000000001</c:v>
                </c:pt>
                <c:pt idx="1943">
                  <c:v>0.16663500000000003</c:v>
                </c:pt>
                <c:pt idx="1944">
                  <c:v>0.16456499999999996</c:v>
                </c:pt>
                <c:pt idx="1945">
                  <c:v>0.16408499999999998</c:v>
                </c:pt>
                <c:pt idx="1946">
                  <c:v>0.16264499999999987</c:v>
                </c:pt>
                <c:pt idx="1947">
                  <c:v>0.16106999999999988</c:v>
                </c:pt>
                <c:pt idx="1948">
                  <c:v>0.16090500000000013</c:v>
                </c:pt>
                <c:pt idx="1949">
                  <c:v>0.15945000000000009</c:v>
                </c:pt>
                <c:pt idx="1950">
                  <c:v>0.15865499999999988</c:v>
                </c:pt>
                <c:pt idx="1951">
                  <c:v>0.15568500000000007</c:v>
                </c:pt>
              </c:numCache>
            </c:numRef>
          </c:yVal>
          <c:smooth val="0"/>
        </c:ser>
        <c:ser>
          <c:idx val="4"/>
          <c:order val="2"/>
          <c:tx>
            <c:v>5·10²⁵ м⁻²</c:v>
          </c:tx>
          <c:spPr>
            <a:ln w="2222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Лист1!$N$3:$N$1955</c:f>
              <c:numCache>
                <c:formatCode>General</c:formatCode>
                <c:ptCount val="1953"/>
                <c:pt idx="0">
                  <c:v>310</c:v>
                </c:pt>
                <c:pt idx="1">
                  <c:v>310.5</c:v>
                </c:pt>
                <c:pt idx="2">
                  <c:v>311</c:v>
                </c:pt>
                <c:pt idx="3">
                  <c:v>311.5</c:v>
                </c:pt>
                <c:pt idx="4">
                  <c:v>312</c:v>
                </c:pt>
                <c:pt idx="5">
                  <c:v>312.5</c:v>
                </c:pt>
                <c:pt idx="6">
                  <c:v>313</c:v>
                </c:pt>
                <c:pt idx="7">
                  <c:v>313.5</c:v>
                </c:pt>
                <c:pt idx="8">
                  <c:v>314</c:v>
                </c:pt>
                <c:pt idx="9">
                  <c:v>314.5</c:v>
                </c:pt>
                <c:pt idx="10">
                  <c:v>315</c:v>
                </c:pt>
                <c:pt idx="11">
                  <c:v>315.5</c:v>
                </c:pt>
                <c:pt idx="12">
                  <c:v>316</c:v>
                </c:pt>
                <c:pt idx="13">
                  <c:v>316.5</c:v>
                </c:pt>
                <c:pt idx="14">
                  <c:v>317</c:v>
                </c:pt>
                <c:pt idx="15">
                  <c:v>317.5</c:v>
                </c:pt>
                <c:pt idx="16">
                  <c:v>318</c:v>
                </c:pt>
                <c:pt idx="17">
                  <c:v>318.5</c:v>
                </c:pt>
                <c:pt idx="18">
                  <c:v>319</c:v>
                </c:pt>
                <c:pt idx="19">
                  <c:v>319.5</c:v>
                </c:pt>
                <c:pt idx="20">
                  <c:v>320</c:v>
                </c:pt>
                <c:pt idx="21">
                  <c:v>320.5</c:v>
                </c:pt>
                <c:pt idx="22">
                  <c:v>321</c:v>
                </c:pt>
                <c:pt idx="23">
                  <c:v>321.5</c:v>
                </c:pt>
                <c:pt idx="24">
                  <c:v>322</c:v>
                </c:pt>
                <c:pt idx="25">
                  <c:v>322.5</c:v>
                </c:pt>
                <c:pt idx="26">
                  <c:v>323</c:v>
                </c:pt>
                <c:pt idx="27">
                  <c:v>323.5</c:v>
                </c:pt>
                <c:pt idx="28">
                  <c:v>324</c:v>
                </c:pt>
                <c:pt idx="29">
                  <c:v>324.5</c:v>
                </c:pt>
                <c:pt idx="30">
                  <c:v>325</c:v>
                </c:pt>
                <c:pt idx="31">
                  <c:v>325.5</c:v>
                </c:pt>
                <c:pt idx="32">
                  <c:v>326</c:v>
                </c:pt>
                <c:pt idx="33">
                  <c:v>326.5</c:v>
                </c:pt>
                <c:pt idx="34">
                  <c:v>327</c:v>
                </c:pt>
                <c:pt idx="35">
                  <c:v>327.5</c:v>
                </c:pt>
                <c:pt idx="36">
                  <c:v>328</c:v>
                </c:pt>
                <c:pt idx="37">
                  <c:v>328.5</c:v>
                </c:pt>
                <c:pt idx="38">
                  <c:v>329</c:v>
                </c:pt>
                <c:pt idx="39">
                  <c:v>329.5</c:v>
                </c:pt>
                <c:pt idx="40">
                  <c:v>330</c:v>
                </c:pt>
                <c:pt idx="41">
                  <c:v>330.5</c:v>
                </c:pt>
                <c:pt idx="42">
                  <c:v>331</c:v>
                </c:pt>
                <c:pt idx="43">
                  <c:v>331.5</c:v>
                </c:pt>
                <c:pt idx="44">
                  <c:v>332</c:v>
                </c:pt>
                <c:pt idx="45">
                  <c:v>332.5</c:v>
                </c:pt>
                <c:pt idx="46">
                  <c:v>333</c:v>
                </c:pt>
                <c:pt idx="47">
                  <c:v>333.5</c:v>
                </c:pt>
                <c:pt idx="48">
                  <c:v>334</c:v>
                </c:pt>
                <c:pt idx="49">
                  <c:v>334.5</c:v>
                </c:pt>
                <c:pt idx="50">
                  <c:v>335</c:v>
                </c:pt>
                <c:pt idx="51">
                  <c:v>335.5</c:v>
                </c:pt>
                <c:pt idx="52">
                  <c:v>336</c:v>
                </c:pt>
                <c:pt idx="53">
                  <c:v>336.5</c:v>
                </c:pt>
                <c:pt idx="54">
                  <c:v>337</c:v>
                </c:pt>
                <c:pt idx="55">
                  <c:v>337.5</c:v>
                </c:pt>
                <c:pt idx="56">
                  <c:v>338</c:v>
                </c:pt>
                <c:pt idx="57">
                  <c:v>338.5</c:v>
                </c:pt>
                <c:pt idx="58">
                  <c:v>339</c:v>
                </c:pt>
                <c:pt idx="59">
                  <c:v>339.5</c:v>
                </c:pt>
                <c:pt idx="60">
                  <c:v>340</c:v>
                </c:pt>
                <c:pt idx="61">
                  <c:v>340.5</c:v>
                </c:pt>
                <c:pt idx="62">
                  <c:v>341</c:v>
                </c:pt>
                <c:pt idx="63">
                  <c:v>341.5</c:v>
                </c:pt>
                <c:pt idx="64">
                  <c:v>342</c:v>
                </c:pt>
                <c:pt idx="65">
                  <c:v>342.5</c:v>
                </c:pt>
                <c:pt idx="66">
                  <c:v>343</c:v>
                </c:pt>
                <c:pt idx="67">
                  <c:v>343.5</c:v>
                </c:pt>
                <c:pt idx="68">
                  <c:v>344</c:v>
                </c:pt>
                <c:pt idx="69">
                  <c:v>344.5</c:v>
                </c:pt>
                <c:pt idx="70">
                  <c:v>345</c:v>
                </c:pt>
                <c:pt idx="71">
                  <c:v>345.5</c:v>
                </c:pt>
                <c:pt idx="72">
                  <c:v>346</c:v>
                </c:pt>
                <c:pt idx="73">
                  <c:v>346.5</c:v>
                </c:pt>
                <c:pt idx="74">
                  <c:v>347</c:v>
                </c:pt>
                <c:pt idx="75">
                  <c:v>347.5</c:v>
                </c:pt>
                <c:pt idx="76">
                  <c:v>348</c:v>
                </c:pt>
                <c:pt idx="77">
                  <c:v>348.5</c:v>
                </c:pt>
                <c:pt idx="78">
                  <c:v>349</c:v>
                </c:pt>
                <c:pt idx="79">
                  <c:v>349.5</c:v>
                </c:pt>
                <c:pt idx="80">
                  <c:v>350</c:v>
                </c:pt>
                <c:pt idx="81">
                  <c:v>350.5</c:v>
                </c:pt>
                <c:pt idx="82">
                  <c:v>351</c:v>
                </c:pt>
                <c:pt idx="83">
                  <c:v>351.5</c:v>
                </c:pt>
                <c:pt idx="84">
                  <c:v>352</c:v>
                </c:pt>
                <c:pt idx="85">
                  <c:v>352.5</c:v>
                </c:pt>
                <c:pt idx="86">
                  <c:v>353</c:v>
                </c:pt>
                <c:pt idx="87">
                  <c:v>353.5</c:v>
                </c:pt>
                <c:pt idx="88">
                  <c:v>354</c:v>
                </c:pt>
                <c:pt idx="89">
                  <c:v>354.5</c:v>
                </c:pt>
                <c:pt idx="90">
                  <c:v>355</c:v>
                </c:pt>
                <c:pt idx="91">
                  <c:v>355.5</c:v>
                </c:pt>
                <c:pt idx="92">
                  <c:v>356</c:v>
                </c:pt>
                <c:pt idx="93">
                  <c:v>356.5</c:v>
                </c:pt>
                <c:pt idx="94">
                  <c:v>357</c:v>
                </c:pt>
                <c:pt idx="95">
                  <c:v>357.5</c:v>
                </c:pt>
                <c:pt idx="96">
                  <c:v>358</c:v>
                </c:pt>
                <c:pt idx="97">
                  <c:v>358.5</c:v>
                </c:pt>
                <c:pt idx="98">
                  <c:v>359</c:v>
                </c:pt>
                <c:pt idx="99">
                  <c:v>359.5</c:v>
                </c:pt>
                <c:pt idx="100">
                  <c:v>360</c:v>
                </c:pt>
                <c:pt idx="101">
                  <c:v>360.5</c:v>
                </c:pt>
                <c:pt idx="102">
                  <c:v>361</c:v>
                </c:pt>
                <c:pt idx="103">
                  <c:v>361.5</c:v>
                </c:pt>
                <c:pt idx="104">
                  <c:v>362</c:v>
                </c:pt>
                <c:pt idx="105">
                  <c:v>362.5</c:v>
                </c:pt>
                <c:pt idx="106">
                  <c:v>363</c:v>
                </c:pt>
                <c:pt idx="107">
                  <c:v>363.5</c:v>
                </c:pt>
                <c:pt idx="108">
                  <c:v>364</c:v>
                </c:pt>
                <c:pt idx="109">
                  <c:v>364.5</c:v>
                </c:pt>
                <c:pt idx="110">
                  <c:v>365</c:v>
                </c:pt>
                <c:pt idx="111">
                  <c:v>365.5</c:v>
                </c:pt>
                <c:pt idx="112">
                  <c:v>366</c:v>
                </c:pt>
                <c:pt idx="113">
                  <c:v>366.5</c:v>
                </c:pt>
                <c:pt idx="114">
                  <c:v>367</c:v>
                </c:pt>
                <c:pt idx="115">
                  <c:v>367.5</c:v>
                </c:pt>
                <c:pt idx="116">
                  <c:v>368</c:v>
                </c:pt>
                <c:pt idx="117">
                  <c:v>368.5</c:v>
                </c:pt>
                <c:pt idx="118">
                  <c:v>369</c:v>
                </c:pt>
                <c:pt idx="119">
                  <c:v>369.5</c:v>
                </c:pt>
                <c:pt idx="120">
                  <c:v>370</c:v>
                </c:pt>
                <c:pt idx="121">
                  <c:v>370.5</c:v>
                </c:pt>
                <c:pt idx="122">
                  <c:v>371</c:v>
                </c:pt>
                <c:pt idx="123">
                  <c:v>371.5</c:v>
                </c:pt>
                <c:pt idx="124">
                  <c:v>372</c:v>
                </c:pt>
                <c:pt idx="125">
                  <c:v>372.5</c:v>
                </c:pt>
                <c:pt idx="126">
                  <c:v>373</c:v>
                </c:pt>
                <c:pt idx="127">
                  <c:v>373.5</c:v>
                </c:pt>
                <c:pt idx="128">
                  <c:v>374</c:v>
                </c:pt>
                <c:pt idx="129">
                  <c:v>374.5</c:v>
                </c:pt>
                <c:pt idx="130">
                  <c:v>375</c:v>
                </c:pt>
                <c:pt idx="131">
                  <c:v>375.5</c:v>
                </c:pt>
                <c:pt idx="132">
                  <c:v>376</c:v>
                </c:pt>
                <c:pt idx="133">
                  <c:v>376.5</c:v>
                </c:pt>
                <c:pt idx="134">
                  <c:v>377</c:v>
                </c:pt>
                <c:pt idx="135">
                  <c:v>377.5</c:v>
                </c:pt>
                <c:pt idx="136">
                  <c:v>378</c:v>
                </c:pt>
                <c:pt idx="137">
                  <c:v>378.5</c:v>
                </c:pt>
                <c:pt idx="138">
                  <c:v>379</c:v>
                </c:pt>
                <c:pt idx="139">
                  <c:v>379.5</c:v>
                </c:pt>
                <c:pt idx="140">
                  <c:v>380</c:v>
                </c:pt>
                <c:pt idx="141">
                  <c:v>380.5</c:v>
                </c:pt>
                <c:pt idx="142">
                  <c:v>381</c:v>
                </c:pt>
                <c:pt idx="143">
                  <c:v>381.5</c:v>
                </c:pt>
                <c:pt idx="144">
                  <c:v>382</c:v>
                </c:pt>
                <c:pt idx="145">
                  <c:v>382.5</c:v>
                </c:pt>
                <c:pt idx="146">
                  <c:v>383</c:v>
                </c:pt>
                <c:pt idx="147">
                  <c:v>383.5</c:v>
                </c:pt>
                <c:pt idx="148">
                  <c:v>384</c:v>
                </c:pt>
                <c:pt idx="149">
                  <c:v>384.5</c:v>
                </c:pt>
                <c:pt idx="150">
                  <c:v>385</c:v>
                </c:pt>
                <c:pt idx="151">
                  <c:v>385.5</c:v>
                </c:pt>
                <c:pt idx="152">
                  <c:v>386</c:v>
                </c:pt>
                <c:pt idx="153">
                  <c:v>386.5</c:v>
                </c:pt>
                <c:pt idx="154">
                  <c:v>387</c:v>
                </c:pt>
                <c:pt idx="155">
                  <c:v>387.5</c:v>
                </c:pt>
                <c:pt idx="156">
                  <c:v>388</c:v>
                </c:pt>
                <c:pt idx="157">
                  <c:v>388.5</c:v>
                </c:pt>
                <c:pt idx="158">
                  <c:v>389</c:v>
                </c:pt>
                <c:pt idx="159">
                  <c:v>389.5</c:v>
                </c:pt>
                <c:pt idx="160">
                  <c:v>390</c:v>
                </c:pt>
                <c:pt idx="161">
                  <c:v>390.5</c:v>
                </c:pt>
                <c:pt idx="162">
                  <c:v>391</c:v>
                </c:pt>
                <c:pt idx="163">
                  <c:v>391.5</c:v>
                </c:pt>
                <c:pt idx="164">
                  <c:v>392</c:v>
                </c:pt>
                <c:pt idx="165">
                  <c:v>392.5</c:v>
                </c:pt>
                <c:pt idx="166">
                  <c:v>393</c:v>
                </c:pt>
                <c:pt idx="167">
                  <c:v>393.5</c:v>
                </c:pt>
                <c:pt idx="168">
                  <c:v>394</c:v>
                </c:pt>
                <c:pt idx="169">
                  <c:v>394.5</c:v>
                </c:pt>
                <c:pt idx="170">
                  <c:v>395</c:v>
                </c:pt>
                <c:pt idx="171">
                  <c:v>395.5</c:v>
                </c:pt>
                <c:pt idx="172">
                  <c:v>396</c:v>
                </c:pt>
                <c:pt idx="173">
                  <c:v>396.5</c:v>
                </c:pt>
                <c:pt idx="174">
                  <c:v>397</c:v>
                </c:pt>
                <c:pt idx="175">
                  <c:v>397.5</c:v>
                </c:pt>
                <c:pt idx="176">
                  <c:v>398</c:v>
                </c:pt>
                <c:pt idx="177">
                  <c:v>398.5</c:v>
                </c:pt>
                <c:pt idx="178">
                  <c:v>399</c:v>
                </c:pt>
                <c:pt idx="179">
                  <c:v>399.5</c:v>
                </c:pt>
                <c:pt idx="180">
                  <c:v>400</c:v>
                </c:pt>
                <c:pt idx="181">
                  <c:v>400.5</c:v>
                </c:pt>
                <c:pt idx="182">
                  <c:v>401</c:v>
                </c:pt>
                <c:pt idx="183">
                  <c:v>401.5</c:v>
                </c:pt>
                <c:pt idx="184">
                  <c:v>402</c:v>
                </c:pt>
                <c:pt idx="185">
                  <c:v>402.5</c:v>
                </c:pt>
                <c:pt idx="186">
                  <c:v>403</c:v>
                </c:pt>
                <c:pt idx="187">
                  <c:v>403.5</c:v>
                </c:pt>
                <c:pt idx="188">
                  <c:v>404</c:v>
                </c:pt>
                <c:pt idx="189">
                  <c:v>404.5</c:v>
                </c:pt>
                <c:pt idx="190">
                  <c:v>405</c:v>
                </c:pt>
                <c:pt idx="191">
                  <c:v>405.5</c:v>
                </c:pt>
                <c:pt idx="192">
                  <c:v>406</c:v>
                </c:pt>
                <c:pt idx="193">
                  <c:v>406.5</c:v>
                </c:pt>
                <c:pt idx="194">
                  <c:v>407</c:v>
                </c:pt>
                <c:pt idx="195">
                  <c:v>407.5</c:v>
                </c:pt>
                <c:pt idx="196">
                  <c:v>408</c:v>
                </c:pt>
                <c:pt idx="197">
                  <c:v>408.5</c:v>
                </c:pt>
                <c:pt idx="198">
                  <c:v>409</c:v>
                </c:pt>
                <c:pt idx="199">
                  <c:v>409.5</c:v>
                </c:pt>
                <c:pt idx="200">
                  <c:v>410</c:v>
                </c:pt>
                <c:pt idx="201">
                  <c:v>410.5</c:v>
                </c:pt>
                <c:pt idx="202">
                  <c:v>411</c:v>
                </c:pt>
                <c:pt idx="203">
                  <c:v>411.5</c:v>
                </c:pt>
                <c:pt idx="204">
                  <c:v>412</c:v>
                </c:pt>
                <c:pt idx="205">
                  <c:v>412.5</c:v>
                </c:pt>
                <c:pt idx="206">
                  <c:v>413</c:v>
                </c:pt>
                <c:pt idx="207">
                  <c:v>413.5</c:v>
                </c:pt>
                <c:pt idx="208">
                  <c:v>414</c:v>
                </c:pt>
                <c:pt idx="209">
                  <c:v>414.5</c:v>
                </c:pt>
                <c:pt idx="210">
                  <c:v>415</c:v>
                </c:pt>
                <c:pt idx="211">
                  <c:v>415.5</c:v>
                </c:pt>
                <c:pt idx="212">
                  <c:v>416</c:v>
                </c:pt>
                <c:pt idx="213">
                  <c:v>416.5</c:v>
                </c:pt>
                <c:pt idx="214">
                  <c:v>417</c:v>
                </c:pt>
                <c:pt idx="215">
                  <c:v>417.5</c:v>
                </c:pt>
                <c:pt idx="216">
                  <c:v>418</c:v>
                </c:pt>
                <c:pt idx="217">
                  <c:v>418.5</c:v>
                </c:pt>
                <c:pt idx="218">
                  <c:v>419</c:v>
                </c:pt>
                <c:pt idx="219">
                  <c:v>419.5</c:v>
                </c:pt>
                <c:pt idx="220">
                  <c:v>420</c:v>
                </c:pt>
                <c:pt idx="221">
                  <c:v>420.5</c:v>
                </c:pt>
                <c:pt idx="222">
                  <c:v>421</c:v>
                </c:pt>
                <c:pt idx="223">
                  <c:v>421.5</c:v>
                </c:pt>
                <c:pt idx="224">
                  <c:v>422</c:v>
                </c:pt>
                <c:pt idx="225">
                  <c:v>422.5</c:v>
                </c:pt>
                <c:pt idx="226">
                  <c:v>423</c:v>
                </c:pt>
                <c:pt idx="227">
                  <c:v>423.5</c:v>
                </c:pt>
                <c:pt idx="228">
                  <c:v>424</c:v>
                </c:pt>
                <c:pt idx="229">
                  <c:v>424.5</c:v>
                </c:pt>
                <c:pt idx="230">
                  <c:v>425</c:v>
                </c:pt>
                <c:pt idx="231">
                  <c:v>425.5</c:v>
                </c:pt>
                <c:pt idx="232">
                  <c:v>426</c:v>
                </c:pt>
                <c:pt idx="233">
                  <c:v>426.5</c:v>
                </c:pt>
                <c:pt idx="234">
                  <c:v>427</c:v>
                </c:pt>
                <c:pt idx="235">
                  <c:v>427.5</c:v>
                </c:pt>
                <c:pt idx="236">
                  <c:v>428</c:v>
                </c:pt>
                <c:pt idx="237">
                  <c:v>428.5</c:v>
                </c:pt>
                <c:pt idx="238">
                  <c:v>429</c:v>
                </c:pt>
                <c:pt idx="239">
                  <c:v>429.5</c:v>
                </c:pt>
                <c:pt idx="240">
                  <c:v>430</c:v>
                </c:pt>
                <c:pt idx="241">
                  <c:v>430.5</c:v>
                </c:pt>
                <c:pt idx="242">
                  <c:v>431</c:v>
                </c:pt>
                <c:pt idx="243">
                  <c:v>431.5</c:v>
                </c:pt>
                <c:pt idx="244">
                  <c:v>432</c:v>
                </c:pt>
                <c:pt idx="245">
                  <c:v>432.5</c:v>
                </c:pt>
                <c:pt idx="246">
                  <c:v>433</c:v>
                </c:pt>
                <c:pt idx="247">
                  <c:v>433.5</c:v>
                </c:pt>
                <c:pt idx="248">
                  <c:v>434</c:v>
                </c:pt>
                <c:pt idx="249">
                  <c:v>434.5</c:v>
                </c:pt>
                <c:pt idx="250">
                  <c:v>435</c:v>
                </c:pt>
                <c:pt idx="251">
                  <c:v>435.5</c:v>
                </c:pt>
                <c:pt idx="252">
                  <c:v>436</c:v>
                </c:pt>
                <c:pt idx="253">
                  <c:v>436.5</c:v>
                </c:pt>
                <c:pt idx="254">
                  <c:v>437</c:v>
                </c:pt>
                <c:pt idx="255">
                  <c:v>437.5</c:v>
                </c:pt>
                <c:pt idx="256">
                  <c:v>438</c:v>
                </c:pt>
                <c:pt idx="257">
                  <c:v>438.5</c:v>
                </c:pt>
                <c:pt idx="258">
                  <c:v>439</c:v>
                </c:pt>
                <c:pt idx="259">
                  <c:v>439.5</c:v>
                </c:pt>
                <c:pt idx="260">
                  <c:v>440</c:v>
                </c:pt>
                <c:pt idx="261">
                  <c:v>440.5</c:v>
                </c:pt>
                <c:pt idx="262">
                  <c:v>441</c:v>
                </c:pt>
                <c:pt idx="263">
                  <c:v>441.5</c:v>
                </c:pt>
                <c:pt idx="264">
                  <c:v>442</c:v>
                </c:pt>
                <c:pt idx="265">
                  <c:v>442.5</c:v>
                </c:pt>
                <c:pt idx="266">
                  <c:v>443</c:v>
                </c:pt>
                <c:pt idx="267">
                  <c:v>443.5</c:v>
                </c:pt>
                <c:pt idx="268">
                  <c:v>444</c:v>
                </c:pt>
                <c:pt idx="269">
                  <c:v>444.5</c:v>
                </c:pt>
                <c:pt idx="270">
                  <c:v>445</c:v>
                </c:pt>
                <c:pt idx="271">
                  <c:v>445.5</c:v>
                </c:pt>
                <c:pt idx="272">
                  <c:v>446</c:v>
                </c:pt>
                <c:pt idx="273">
                  <c:v>446.5</c:v>
                </c:pt>
                <c:pt idx="274">
                  <c:v>447</c:v>
                </c:pt>
                <c:pt idx="275">
                  <c:v>447.5</c:v>
                </c:pt>
                <c:pt idx="276">
                  <c:v>448</c:v>
                </c:pt>
                <c:pt idx="277">
                  <c:v>448.5</c:v>
                </c:pt>
                <c:pt idx="278">
                  <c:v>449</c:v>
                </c:pt>
                <c:pt idx="279">
                  <c:v>449.5</c:v>
                </c:pt>
                <c:pt idx="280">
                  <c:v>450</c:v>
                </c:pt>
                <c:pt idx="281">
                  <c:v>450.5</c:v>
                </c:pt>
                <c:pt idx="282">
                  <c:v>451</c:v>
                </c:pt>
                <c:pt idx="283">
                  <c:v>451.5</c:v>
                </c:pt>
                <c:pt idx="284">
                  <c:v>452</c:v>
                </c:pt>
                <c:pt idx="285">
                  <c:v>452.5</c:v>
                </c:pt>
                <c:pt idx="286">
                  <c:v>453</c:v>
                </c:pt>
                <c:pt idx="287">
                  <c:v>453.5</c:v>
                </c:pt>
                <c:pt idx="288">
                  <c:v>454</c:v>
                </c:pt>
                <c:pt idx="289">
                  <c:v>454.5</c:v>
                </c:pt>
                <c:pt idx="290">
                  <c:v>455</c:v>
                </c:pt>
                <c:pt idx="291">
                  <c:v>455.5</c:v>
                </c:pt>
                <c:pt idx="292">
                  <c:v>456</c:v>
                </c:pt>
                <c:pt idx="293">
                  <c:v>456.5</c:v>
                </c:pt>
                <c:pt idx="294">
                  <c:v>457</c:v>
                </c:pt>
                <c:pt idx="295">
                  <c:v>457.5</c:v>
                </c:pt>
                <c:pt idx="296">
                  <c:v>458</c:v>
                </c:pt>
                <c:pt idx="297">
                  <c:v>458.5</c:v>
                </c:pt>
                <c:pt idx="298">
                  <c:v>459</c:v>
                </c:pt>
                <c:pt idx="299">
                  <c:v>459.5</c:v>
                </c:pt>
                <c:pt idx="300">
                  <c:v>460</c:v>
                </c:pt>
                <c:pt idx="301">
                  <c:v>460.5</c:v>
                </c:pt>
                <c:pt idx="302">
                  <c:v>461</c:v>
                </c:pt>
                <c:pt idx="303">
                  <c:v>461.5</c:v>
                </c:pt>
                <c:pt idx="304">
                  <c:v>462</c:v>
                </c:pt>
                <c:pt idx="305">
                  <c:v>462.5</c:v>
                </c:pt>
                <c:pt idx="306">
                  <c:v>463</c:v>
                </c:pt>
                <c:pt idx="307">
                  <c:v>463.5</c:v>
                </c:pt>
                <c:pt idx="308">
                  <c:v>464</c:v>
                </c:pt>
                <c:pt idx="309">
                  <c:v>464.5</c:v>
                </c:pt>
                <c:pt idx="310">
                  <c:v>465</c:v>
                </c:pt>
                <c:pt idx="311">
                  <c:v>465.5</c:v>
                </c:pt>
                <c:pt idx="312">
                  <c:v>466</c:v>
                </c:pt>
                <c:pt idx="313">
                  <c:v>466.5</c:v>
                </c:pt>
                <c:pt idx="314">
                  <c:v>467</c:v>
                </c:pt>
                <c:pt idx="315">
                  <c:v>467.5</c:v>
                </c:pt>
                <c:pt idx="316">
                  <c:v>468</c:v>
                </c:pt>
                <c:pt idx="317">
                  <c:v>468.5</c:v>
                </c:pt>
                <c:pt idx="318">
                  <c:v>469</c:v>
                </c:pt>
                <c:pt idx="319">
                  <c:v>469.5</c:v>
                </c:pt>
                <c:pt idx="320">
                  <c:v>470</c:v>
                </c:pt>
                <c:pt idx="321">
                  <c:v>470.5</c:v>
                </c:pt>
                <c:pt idx="322">
                  <c:v>471</c:v>
                </c:pt>
                <c:pt idx="323">
                  <c:v>471.5</c:v>
                </c:pt>
                <c:pt idx="324">
                  <c:v>472</c:v>
                </c:pt>
                <c:pt idx="325">
                  <c:v>472.5</c:v>
                </c:pt>
                <c:pt idx="326">
                  <c:v>473</c:v>
                </c:pt>
                <c:pt idx="327">
                  <c:v>473.5</c:v>
                </c:pt>
                <c:pt idx="328">
                  <c:v>474</c:v>
                </c:pt>
                <c:pt idx="329">
                  <c:v>474.5</c:v>
                </c:pt>
                <c:pt idx="330">
                  <c:v>475</c:v>
                </c:pt>
                <c:pt idx="331">
                  <c:v>475.5</c:v>
                </c:pt>
                <c:pt idx="332">
                  <c:v>476</c:v>
                </c:pt>
                <c:pt idx="333">
                  <c:v>476.5</c:v>
                </c:pt>
                <c:pt idx="334">
                  <c:v>477</c:v>
                </c:pt>
                <c:pt idx="335">
                  <c:v>477.5</c:v>
                </c:pt>
                <c:pt idx="336">
                  <c:v>478</c:v>
                </c:pt>
                <c:pt idx="337">
                  <c:v>478.5</c:v>
                </c:pt>
                <c:pt idx="338">
                  <c:v>479</c:v>
                </c:pt>
                <c:pt idx="339">
                  <c:v>479.5</c:v>
                </c:pt>
                <c:pt idx="340">
                  <c:v>480</c:v>
                </c:pt>
                <c:pt idx="341">
                  <c:v>480.5</c:v>
                </c:pt>
                <c:pt idx="342">
                  <c:v>481</c:v>
                </c:pt>
                <c:pt idx="343">
                  <c:v>481.5</c:v>
                </c:pt>
                <c:pt idx="344">
                  <c:v>482</c:v>
                </c:pt>
                <c:pt idx="345">
                  <c:v>482.5</c:v>
                </c:pt>
                <c:pt idx="346">
                  <c:v>483</c:v>
                </c:pt>
                <c:pt idx="347">
                  <c:v>483.5</c:v>
                </c:pt>
                <c:pt idx="348">
                  <c:v>484</c:v>
                </c:pt>
                <c:pt idx="349">
                  <c:v>484.5</c:v>
                </c:pt>
                <c:pt idx="350">
                  <c:v>485</c:v>
                </c:pt>
                <c:pt idx="351">
                  <c:v>485.5</c:v>
                </c:pt>
                <c:pt idx="352">
                  <c:v>486</c:v>
                </c:pt>
                <c:pt idx="353">
                  <c:v>486.5</c:v>
                </c:pt>
                <c:pt idx="354">
                  <c:v>487</c:v>
                </c:pt>
                <c:pt idx="355">
                  <c:v>487.5</c:v>
                </c:pt>
                <c:pt idx="356">
                  <c:v>488</c:v>
                </c:pt>
                <c:pt idx="357">
                  <c:v>488.5</c:v>
                </c:pt>
                <c:pt idx="358">
                  <c:v>489</c:v>
                </c:pt>
                <c:pt idx="359">
                  <c:v>489.5</c:v>
                </c:pt>
                <c:pt idx="360">
                  <c:v>490</c:v>
                </c:pt>
                <c:pt idx="361">
                  <c:v>490.5</c:v>
                </c:pt>
                <c:pt idx="362">
                  <c:v>491</c:v>
                </c:pt>
                <c:pt idx="363">
                  <c:v>491.5</c:v>
                </c:pt>
                <c:pt idx="364">
                  <c:v>492</c:v>
                </c:pt>
                <c:pt idx="365">
                  <c:v>492.5</c:v>
                </c:pt>
                <c:pt idx="366">
                  <c:v>493</c:v>
                </c:pt>
                <c:pt idx="367">
                  <c:v>493.5</c:v>
                </c:pt>
                <c:pt idx="368">
                  <c:v>494</c:v>
                </c:pt>
                <c:pt idx="369">
                  <c:v>494.5</c:v>
                </c:pt>
                <c:pt idx="370">
                  <c:v>495</c:v>
                </c:pt>
                <c:pt idx="371">
                  <c:v>495.5</c:v>
                </c:pt>
                <c:pt idx="372">
                  <c:v>496</c:v>
                </c:pt>
                <c:pt idx="373">
                  <c:v>496.5</c:v>
                </c:pt>
                <c:pt idx="374">
                  <c:v>497</c:v>
                </c:pt>
                <c:pt idx="375">
                  <c:v>497.5</c:v>
                </c:pt>
                <c:pt idx="376">
                  <c:v>498</c:v>
                </c:pt>
                <c:pt idx="377">
                  <c:v>498.5</c:v>
                </c:pt>
                <c:pt idx="378">
                  <c:v>499</c:v>
                </c:pt>
                <c:pt idx="379">
                  <c:v>499.5</c:v>
                </c:pt>
                <c:pt idx="380">
                  <c:v>500</c:v>
                </c:pt>
                <c:pt idx="381">
                  <c:v>500.5</c:v>
                </c:pt>
                <c:pt idx="382">
                  <c:v>501</c:v>
                </c:pt>
                <c:pt idx="383">
                  <c:v>501.5</c:v>
                </c:pt>
                <c:pt idx="384">
                  <c:v>502</c:v>
                </c:pt>
                <c:pt idx="385">
                  <c:v>502.5</c:v>
                </c:pt>
                <c:pt idx="386">
                  <c:v>503</c:v>
                </c:pt>
                <c:pt idx="387">
                  <c:v>503.5</c:v>
                </c:pt>
                <c:pt idx="388">
                  <c:v>504</c:v>
                </c:pt>
                <c:pt idx="389">
                  <c:v>504.5</c:v>
                </c:pt>
                <c:pt idx="390">
                  <c:v>505</c:v>
                </c:pt>
                <c:pt idx="391">
                  <c:v>505.5</c:v>
                </c:pt>
                <c:pt idx="392">
                  <c:v>506</c:v>
                </c:pt>
                <c:pt idx="393">
                  <c:v>506.5</c:v>
                </c:pt>
                <c:pt idx="394">
                  <c:v>507</c:v>
                </c:pt>
                <c:pt idx="395">
                  <c:v>507.5</c:v>
                </c:pt>
                <c:pt idx="396">
                  <c:v>508</c:v>
                </c:pt>
                <c:pt idx="397">
                  <c:v>508.5</c:v>
                </c:pt>
                <c:pt idx="398">
                  <c:v>509</c:v>
                </c:pt>
                <c:pt idx="399">
                  <c:v>509.5</c:v>
                </c:pt>
                <c:pt idx="400">
                  <c:v>510</c:v>
                </c:pt>
                <c:pt idx="401">
                  <c:v>510.5</c:v>
                </c:pt>
                <c:pt idx="402">
                  <c:v>511</c:v>
                </c:pt>
                <c:pt idx="403">
                  <c:v>511.5</c:v>
                </c:pt>
                <c:pt idx="404">
                  <c:v>512</c:v>
                </c:pt>
                <c:pt idx="405">
                  <c:v>512.5</c:v>
                </c:pt>
                <c:pt idx="406">
                  <c:v>513</c:v>
                </c:pt>
                <c:pt idx="407">
                  <c:v>513.5</c:v>
                </c:pt>
                <c:pt idx="408">
                  <c:v>514</c:v>
                </c:pt>
                <c:pt idx="409">
                  <c:v>514.5</c:v>
                </c:pt>
                <c:pt idx="410">
                  <c:v>515</c:v>
                </c:pt>
                <c:pt idx="411">
                  <c:v>515.5</c:v>
                </c:pt>
                <c:pt idx="412">
                  <c:v>516</c:v>
                </c:pt>
                <c:pt idx="413">
                  <c:v>516.5</c:v>
                </c:pt>
                <c:pt idx="414">
                  <c:v>517</c:v>
                </c:pt>
                <c:pt idx="415">
                  <c:v>517.5</c:v>
                </c:pt>
                <c:pt idx="416">
                  <c:v>518</c:v>
                </c:pt>
                <c:pt idx="417">
                  <c:v>518.5</c:v>
                </c:pt>
                <c:pt idx="418">
                  <c:v>519</c:v>
                </c:pt>
                <c:pt idx="419">
                  <c:v>519.5</c:v>
                </c:pt>
                <c:pt idx="420">
                  <c:v>520</c:v>
                </c:pt>
                <c:pt idx="421">
                  <c:v>520.5</c:v>
                </c:pt>
                <c:pt idx="422">
                  <c:v>521</c:v>
                </c:pt>
                <c:pt idx="423">
                  <c:v>521.5</c:v>
                </c:pt>
                <c:pt idx="424">
                  <c:v>522</c:v>
                </c:pt>
                <c:pt idx="425">
                  <c:v>522.5</c:v>
                </c:pt>
                <c:pt idx="426">
                  <c:v>523</c:v>
                </c:pt>
                <c:pt idx="427">
                  <c:v>523.5</c:v>
                </c:pt>
                <c:pt idx="428">
                  <c:v>524</c:v>
                </c:pt>
                <c:pt idx="429">
                  <c:v>524.5</c:v>
                </c:pt>
                <c:pt idx="430">
                  <c:v>525</c:v>
                </c:pt>
                <c:pt idx="431">
                  <c:v>525.5</c:v>
                </c:pt>
                <c:pt idx="432">
                  <c:v>526</c:v>
                </c:pt>
                <c:pt idx="433">
                  <c:v>526.5</c:v>
                </c:pt>
                <c:pt idx="434">
                  <c:v>527</c:v>
                </c:pt>
                <c:pt idx="435">
                  <c:v>527.5</c:v>
                </c:pt>
                <c:pt idx="436">
                  <c:v>528</c:v>
                </c:pt>
                <c:pt idx="437">
                  <c:v>528.5</c:v>
                </c:pt>
                <c:pt idx="438">
                  <c:v>529</c:v>
                </c:pt>
                <c:pt idx="439">
                  <c:v>529.5</c:v>
                </c:pt>
                <c:pt idx="440">
                  <c:v>530</c:v>
                </c:pt>
                <c:pt idx="441">
                  <c:v>530.5</c:v>
                </c:pt>
                <c:pt idx="442">
                  <c:v>531</c:v>
                </c:pt>
                <c:pt idx="443">
                  <c:v>531.5</c:v>
                </c:pt>
                <c:pt idx="444">
                  <c:v>532</c:v>
                </c:pt>
                <c:pt idx="445">
                  <c:v>532.5</c:v>
                </c:pt>
                <c:pt idx="446">
                  <c:v>533</c:v>
                </c:pt>
                <c:pt idx="447">
                  <c:v>533.5</c:v>
                </c:pt>
                <c:pt idx="448">
                  <c:v>534</c:v>
                </c:pt>
                <c:pt idx="449">
                  <c:v>534.5</c:v>
                </c:pt>
                <c:pt idx="450">
                  <c:v>535</c:v>
                </c:pt>
                <c:pt idx="451">
                  <c:v>535.5</c:v>
                </c:pt>
                <c:pt idx="452">
                  <c:v>536</c:v>
                </c:pt>
                <c:pt idx="453">
                  <c:v>536.5</c:v>
                </c:pt>
                <c:pt idx="454">
                  <c:v>537</c:v>
                </c:pt>
                <c:pt idx="455">
                  <c:v>537.5</c:v>
                </c:pt>
                <c:pt idx="456">
                  <c:v>538</c:v>
                </c:pt>
                <c:pt idx="457">
                  <c:v>538.5</c:v>
                </c:pt>
                <c:pt idx="458">
                  <c:v>539</c:v>
                </c:pt>
                <c:pt idx="459">
                  <c:v>539.5</c:v>
                </c:pt>
                <c:pt idx="460">
                  <c:v>540</c:v>
                </c:pt>
                <c:pt idx="461">
                  <c:v>540.5</c:v>
                </c:pt>
                <c:pt idx="462">
                  <c:v>541</c:v>
                </c:pt>
                <c:pt idx="463">
                  <c:v>541.5</c:v>
                </c:pt>
                <c:pt idx="464">
                  <c:v>542</c:v>
                </c:pt>
                <c:pt idx="465">
                  <c:v>542.5</c:v>
                </c:pt>
                <c:pt idx="466">
                  <c:v>543</c:v>
                </c:pt>
                <c:pt idx="467">
                  <c:v>543.5</c:v>
                </c:pt>
                <c:pt idx="468">
                  <c:v>544</c:v>
                </c:pt>
                <c:pt idx="469">
                  <c:v>544.5</c:v>
                </c:pt>
                <c:pt idx="470">
                  <c:v>545</c:v>
                </c:pt>
                <c:pt idx="471">
                  <c:v>545.5</c:v>
                </c:pt>
                <c:pt idx="472">
                  <c:v>546</c:v>
                </c:pt>
                <c:pt idx="473">
                  <c:v>546.5</c:v>
                </c:pt>
                <c:pt idx="474">
                  <c:v>547</c:v>
                </c:pt>
                <c:pt idx="475">
                  <c:v>547.5</c:v>
                </c:pt>
                <c:pt idx="476">
                  <c:v>548</c:v>
                </c:pt>
                <c:pt idx="477">
                  <c:v>548.5</c:v>
                </c:pt>
                <c:pt idx="478">
                  <c:v>549</c:v>
                </c:pt>
                <c:pt idx="479">
                  <c:v>549.5</c:v>
                </c:pt>
                <c:pt idx="480">
                  <c:v>550</c:v>
                </c:pt>
                <c:pt idx="481">
                  <c:v>550.5</c:v>
                </c:pt>
                <c:pt idx="482">
                  <c:v>551</c:v>
                </c:pt>
                <c:pt idx="483">
                  <c:v>551.5</c:v>
                </c:pt>
                <c:pt idx="484">
                  <c:v>552</c:v>
                </c:pt>
                <c:pt idx="485">
                  <c:v>552.5</c:v>
                </c:pt>
                <c:pt idx="486">
                  <c:v>553</c:v>
                </c:pt>
                <c:pt idx="487">
                  <c:v>553.5</c:v>
                </c:pt>
                <c:pt idx="488">
                  <c:v>554</c:v>
                </c:pt>
                <c:pt idx="489">
                  <c:v>554.5</c:v>
                </c:pt>
                <c:pt idx="490">
                  <c:v>555</c:v>
                </c:pt>
                <c:pt idx="491">
                  <c:v>555.5</c:v>
                </c:pt>
                <c:pt idx="492">
                  <c:v>556</c:v>
                </c:pt>
                <c:pt idx="493">
                  <c:v>556.5</c:v>
                </c:pt>
                <c:pt idx="494">
                  <c:v>557</c:v>
                </c:pt>
                <c:pt idx="495">
                  <c:v>557.5</c:v>
                </c:pt>
                <c:pt idx="496">
                  <c:v>558</c:v>
                </c:pt>
                <c:pt idx="497">
                  <c:v>558.5</c:v>
                </c:pt>
                <c:pt idx="498">
                  <c:v>559</c:v>
                </c:pt>
                <c:pt idx="499">
                  <c:v>559.5</c:v>
                </c:pt>
                <c:pt idx="500">
                  <c:v>560</c:v>
                </c:pt>
                <c:pt idx="501">
                  <c:v>560.5</c:v>
                </c:pt>
                <c:pt idx="502">
                  <c:v>561</c:v>
                </c:pt>
                <c:pt idx="503">
                  <c:v>561.5</c:v>
                </c:pt>
                <c:pt idx="504">
                  <c:v>562</c:v>
                </c:pt>
                <c:pt idx="505">
                  <c:v>562.5</c:v>
                </c:pt>
                <c:pt idx="506">
                  <c:v>563</c:v>
                </c:pt>
                <c:pt idx="507">
                  <c:v>563.5</c:v>
                </c:pt>
                <c:pt idx="508">
                  <c:v>564</c:v>
                </c:pt>
                <c:pt idx="509">
                  <c:v>564.5</c:v>
                </c:pt>
                <c:pt idx="510">
                  <c:v>565</c:v>
                </c:pt>
                <c:pt idx="511">
                  <c:v>565.5</c:v>
                </c:pt>
                <c:pt idx="512">
                  <c:v>566</c:v>
                </c:pt>
                <c:pt idx="513">
                  <c:v>566.5</c:v>
                </c:pt>
                <c:pt idx="514">
                  <c:v>567</c:v>
                </c:pt>
                <c:pt idx="515">
                  <c:v>567.5</c:v>
                </c:pt>
                <c:pt idx="516">
                  <c:v>568</c:v>
                </c:pt>
                <c:pt idx="517">
                  <c:v>568.5</c:v>
                </c:pt>
                <c:pt idx="518">
                  <c:v>569</c:v>
                </c:pt>
                <c:pt idx="519">
                  <c:v>569.5</c:v>
                </c:pt>
                <c:pt idx="520">
                  <c:v>570</c:v>
                </c:pt>
                <c:pt idx="521">
                  <c:v>570.5</c:v>
                </c:pt>
                <c:pt idx="522">
                  <c:v>571</c:v>
                </c:pt>
                <c:pt idx="523">
                  <c:v>571.5</c:v>
                </c:pt>
                <c:pt idx="524">
                  <c:v>572</c:v>
                </c:pt>
                <c:pt idx="525">
                  <c:v>572.5</c:v>
                </c:pt>
                <c:pt idx="526">
                  <c:v>573</c:v>
                </c:pt>
                <c:pt idx="527">
                  <c:v>573.5</c:v>
                </c:pt>
                <c:pt idx="528">
                  <c:v>574</c:v>
                </c:pt>
                <c:pt idx="529">
                  <c:v>574.5</c:v>
                </c:pt>
                <c:pt idx="530">
                  <c:v>575</c:v>
                </c:pt>
                <c:pt idx="531">
                  <c:v>575.5</c:v>
                </c:pt>
                <c:pt idx="532">
                  <c:v>576</c:v>
                </c:pt>
                <c:pt idx="533">
                  <c:v>576.5</c:v>
                </c:pt>
                <c:pt idx="534">
                  <c:v>577</c:v>
                </c:pt>
                <c:pt idx="535">
                  <c:v>577.5</c:v>
                </c:pt>
                <c:pt idx="536">
                  <c:v>578</c:v>
                </c:pt>
                <c:pt idx="537">
                  <c:v>578.5</c:v>
                </c:pt>
                <c:pt idx="538">
                  <c:v>579</c:v>
                </c:pt>
                <c:pt idx="539">
                  <c:v>579.5</c:v>
                </c:pt>
                <c:pt idx="540">
                  <c:v>580</c:v>
                </c:pt>
                <c:pt idx="541">
                  <c:v>580.5</c:v>
                </c:pt>
                <c:pt idx="542">
                  <c:v>581</c:v>
                </c:pt>
                <c:pt idx="543">
                  <c:v>581.5</c:v>
                </c:pt>
                <c:pt idx="544">
                  <c:v>582</c:v>
                </c:pt>
                <c:pt idx="545">
                  <c:v>582.5</c:v>
                </c:pt>
                <c:pt idx="546">
                  <c:v>583</c:v>
                </c:pt>
                <c:pt idx="547">
                  <c:v>583.5</c:v>
                </c:pt>
                <c:pt idx="548">
                  <c:v>584</c:v>
                </c:pt>
                <c:pt idx="549">
                  <c:v>584.5</c:v>
                </c:pt>
                <c:pt idx="550">
                  <c:v>585</c:v>
                </c:pt>
                <c:pt idx="551">
                  <c:v>585.5</c:v>
                </c:pt>
                <c:pt idx="552">
                  <c:v>586</c:v>
                </c:pt>
                <c:pt idx="553">
                  <c:v>586.5</c:v>
                </c:pt>
                <c:pt idx="554">
                  <c:v>587</c:v>
                </c:pt>
                <c:pt idx="555">
                  <c:v>587.5</c:v>
                </c:pt>
                <c:pt idx="556">
                  <c:v>588</c:v>
                </c:pt>
                <c:pt idx="557">
                  <c:v>588.5</c:v>
                </c:pt>
                <c:pt idx="558">
                  <c:v>589</c:v>
                </c:pt>
                <c:pt idx="559">
                  <c:v>589.5</c:v>
                </c:pt>
                <c:pt idx="560">
                  <c:v>590</c:v>
                </c:pt>
                <c:pt idx="561">
                  <c:v>590.5</c:v>
                </c:pt>
                <c:pt idx="562">
                  <c:v>591</c:v>
                </c:pt>
                <c:pt idx="563">
                  <c:v>591.5</c:v>
                </c:pt>
                <c:pt idx="564">
                  <c:v>592</c:v>
                </c:pt>
                <c:pt idx="565">
                  <c:v>592.5</c:v>
                </c:pt>
                <c:pt idx="566">
                  <c:v>593</c:v>
                </c:pt>
                <c:pt idx="567">
                  <c:v>593.5</c:v>
                </c:pt>
                <c:pt idx="568">
                  <c:v>594</c:v>
                </c:pt>
                <c:pt idx="569">
                  <c:v>594.5</c:v>
                </c:pt>
                <c:pt idx="570">
                  <c:v>595</c:v>
                </c:pt>
                <c:pt idx="571">
                  <c:v>595.5</c:v>
                </c:pt>
                <c:pt idx="572">
                  <c:v>596</c:v>
                </c:pt>
                <c:pt idx="573">
                  <c:v>596.5</c:v>
                </c:pt>
                <c:pt idx="574">
                  <c:v>597</c:v>
                </c:pt>
                <c:pt idx="575">
                  <c:v>597.5</c:v>
                </c:pt>
                <c:pt idx="576">
                  <c:v>598</c:v>
                </c:pt>
                <c:pt idx="577">
                  <c:v>598.5</c:v>
                </c:pt>
                <c:pt idx="578">
                  <c:v>599</c:v>
                </c:pt>
                <c:pt idx="579">
                  <c:v>599.5</c:v>
                </c:pt>
                <c:pt idx="580">
                  <c:v>600</c:v>
                </c:pt>
                <c:pt idx="581">
                  <c:v>600.5</c:v>
                </c:pt>
                <c:pt idx="582">
                  <c:v>601</c:v>
                </c:pt>
                <c:pt idx="583">
                  <c:v>601.5</c:v>
                </c:pt>
                <c:pt idx="584">
                  <c:v>602</c:v>
                </c:pt>
                <c:pt idx="585">
                  <c:v>602.5</c:v>
                </c:pt>
                <c:pt idx="586">
                  <c:v>603</c:v>
                </c:pt>
                <c:pt idx="587">
                  <c:v>603.5</c:v>
                </c:pt>
                <c:pt idx="588">
                  <c:v>604</c:v>
                </c:pt>
                <c:pt idx="589">
                  <c:v>604.5</c:v>
                </c:pt>
                <c:pt idx="590">
                  <c:v>605</c:v>
                </c:pt>
                <c:pt idx="591">
                  <c:v>605.5</c:v>
                </c:pt>
                <c:pt idx="592">
                  <c:v>606</c:v>
                </c:pt>
                <c:pt idx="593">
                  <c:v>606.5</c:v>
                </c:pt>
                <c:pt idx="594">
                  <c:v>607</c:v>
                </c:pt>
                <c:pt idx="595">
                  <c:v>607.5</c:v>
                </c:pt>
                <c:pt idx="596">
                  <c:v>608</c:v>
                </c:pt>
                <c:pt idx="597">
                  <c:v>608.5</c:v>
                </c:pt>
                <c:pt idx="598">
                  <c:v>609</c:v>
                </c:pt>
                <c:pt idx="599">
                  <c:v>609.5</c:v>
                </c:pt>
                <c:pt idx="600">
                  <c:v>610</c:v>
                </c:pt>
                <c:pt idx="601">
                  <c:v>610.5</c:v>
                </c:pt>
                <c:pt idx="602">
                  <c:v>611</c:v>
                </c:pt>
                <c:pt idx="603">
                  <c:v>611.5</c:v>
                </c:pt>
                <c:pt idx="604">
                  <c:v>612</c:v>
                </c:pt>
                <c:pt idx="605">
                  <c:v>612.5</c:v>
                </c:pt>
                <c:pt idx="606">
                  <c:v>613</c:v>
                </c:pt>
                <c:pt idx="607">
                  <c:v>613.5</c:v>
                </c:pt>
                <c:pt idx="608">
                  <c:v>614</c:v>
                </c:pt>
                <c:pt idx="609">
                  <c:v>614.5</c:v>
                </c:pt>
                <c:pt idx="610">
                  <c:v>615</c:v>
                </c:pt>
                <c:pt idx="611">
                  <c:v>615.5</c:v>
                </c:pt>
                <c:pt idx="612">
                  <c:v>616</c:v>
                </c:pt>
                <c:pt idx="613">
                  <c:v>616.5</c:v>
                </c:pt>
                <c:pt idx="614">
                  <c:v>617</c:v>
                </c:pt>
                <c:pt idx="615">
                  <c:v>617.5</c:v>
                </c:pt>
                <c:pt idx="616">
                  <c:v>618</c:v>
                </c:pt>
                <c:pt idx="617">
                  <c:v>618.5</c:v>
                </c:pt>
                <c:pt idx="618">
                  <c:v>619</c:v>
                </c:pt>
                <c:pt idx="619">
                  <c:v>619.5</c:v>
                </c:pt>
                <c:pt idx="620">
                  <c:v>620</c:v>
                </c:pt>
                <c:pt idx="621">
                  <c:v>620.5</c:v>
                </c:pt>
                <c:pt idx="622">
                  <c:v>621</c:v>
                </c:pt>
                <c:pt idx="623">
                  <c:v>621.5</c:v>
                </c:pt>
                <c:pt idx="624">
                  <c:v>622</c:v>
                </c:pt>
                <c:pt idx="625">
                  <c:v>622.5</c:v>
                </c:pt>
                <c:pt idx="626">
                  <c:v>623</c:v>
                </c:pt>
                <c:pt idx="627">
                  <c:v>623.5</c:v>
                </c:pt>
                <c:pt idx="628">
                  <c:v>624</c:v>
                </c:pt>
                <c:pt idx="629">
                  <c:v>624.5</c:v>
                </c:pt>
                <c:pt idx="630">
                  <c:v>625</c:v>
                </c:pt>
                <c:pt idx="631">
                  <c:v>625.5</c:v>
                </c:pt>
                <c:pt idx="632">
                  <c:v>626</c:v>
                </c:pt>
                <c:pt idx="633">
                  <c:v>626.5</c:v>
                </c:pt>
                <c:pt idx="634">
                  <c:v>627</c:v>
                </c:pt>
                <c:pt idx="635">
                  <c:v>627.5</c:v>
                </c:pt>
                <c:pt idx="636">
                  <c:v>628</c:v>
                </c:pt>
                <c:pt idx="637">
                  <c:v>628.5</c:v>
                </c:pt>
                <c:pt idx="638">
                  <c:v>629</c:v>
                </c:pt>
                <c:pt idx="639">
                  <c:v>629.5</c:v>
                </c:pt>
                <c:pt idx="640">
                  <c:v>630</c:v>
                </c:pt>
                <c:pt idx="641">
                  <c:v>630.5</c:v>
                </c:pt>
                <c:pt idx="642">
                  <c:v>631</c:v>
                </c:pt>
                <c:pt idx="643">
                  <c:v>631.5</c:v>
                </c:pt>
                <c:pt idx="644">
                  <c:v>632</c:v>
                </c:pt>
                <c:pt idx="645">
                  <c:v>632.5</c:v>
                </c:pt>
                <c:pt idx="646">
                  <c:v>633</c:v>
                </c:pt>
                <c:pt idx="647">
                  <c:v>633.5</c:v>
                </c:pt>
                <c:pt idx="648">
                  <c:v>634</c:v>
                </c:pt>
                <c:pt idx="649">
                  <c:v>634.5</c:v>
                </c:pt>
                <c:pt idx="650">
                  <c:v>635</c:v>
                </c:pt>
                <c:pt idx="651">
                  <c:v>635.5</c:v>
                </c:pt>
                <c:pt idx="652">
                  <c:v>636</c:v>
                </c:pt>
                <c:pt idx="653">
                  <c:v>636.5</c:v>
                </c:pt>
                <c:pt idx="654">
                  <c:v>637</c:v>
                </c:pt>
                <c:pt idx="655">
                  <c:v>637.5</c:v>
                </c:pt>
                <c:pt idx="656">
                  <c:v>638</c:v>
                </c:pt>
                <c:pt idx="657">
                  <c:v>638.5</c:v>
                </c:pt>
                <c:pt idx="658">
                  <c:v>639</c:v>
                </c:pt>
                <c:pt idx="659">
                  <c:v>639.5</c:v>
                </c:pt>
                <c:pt idx="660">
                  <c:v>640</c:v>
                </c:pt>
                <c:pt idx="661">
                  <c:v>640.5</c:v>
                </c:pt>
                <c:pt idx="662">
                  <c:v>641</c:v>
                </c:pt>
                <c:pt idx="663">
                  <c:v>641.5</c:v>
                </c:pt>
                <c:pt idx="664">
                  <c:v>642</c:v>
                </c:pt>
                <c:pt idx="665">
                  <c:v>642.5</c:v>
                </c:pt>
                <c:pt idx="666">
                  <c:v>643</c:v>
                </c:pt>
                <c:pt idx="667">
                  <c:v>643.5</c:v>
                </c:pt>
                <c:pt idx="668">
                  <c:v>644</c:v>
                </c:pt>
                <c:pt idx="669">
                  <c:v>644.5</c:v>
                </c:pt>
                <c:pt idx="670">
                  <c:v>645</c:v>
                </c:pt>
                <c:pt idx="671">
                  <c:v>645.5</c:v>
                </c:pt>
                <c:pt idx="672">
                  <c:v>646</c:v>
                </c:pt>
                <c:pt idx="673">
                  <c:v>646.5</c:v>
                </c:pt>
                <c:pt idx="674">
                  <c:v>647</c:v>
                </c:pt>
                <c:pt idx="675">
                  <c:v>647.5</c:v>
                </c:pt>
                <c:pt idx="676">
                  <c:v>648</c:v>
                </c:pt>
                <c:pt idx="677">
                  <c:v>648.5</c:v>
                </c:pt>
                <c:pt idx="678">
                  <c:v>649</c:v>
                </c:pt>
                <c:pt idx="679">
                  <c:v>649.5</c:v>
                </c:pt>
                <c:pt idx="680">
                  <c:v>650</c:v>
                </c:pt>
                <c:pt idx="681">
                  <c:v>650.5</c:v>
                </c:pt>
                <c:pt idx="682">
                  <c:v>651</c:v>
                </c:pt>
                <c:pt idx="683">
                  <c:v>651.5</c:v>
                </c:pt>
                <c:pt idx="684">
                  <c:v>652</c:v>
                </c:pt>
                <c:pt idx="685">
                  <c:v>652.5</c:v>
                </c:pt>
                <c:pt idx="686">
                  <c:v>653</c:v>
                </c:pt>
                <c:pt idx="687">
                  <c:v>653.5</c:v>
                </c:pt>
                <c:pt idx="688">
                  <c:v>654</c:v>
                </c:pt>
                <c:pt idx="689">
                  <c:v>654.5</c:v>
                </c:pt>
                <c:pt idx="690">
                  <c:v>655</c:v>
                </c:pt>
                <c:pt idx="691">
                  <c:v>655.5</c:v>
                </c:pt>
                <c:pt idx="692">
                  <c:v>656</c:v>
                </c:pt>
                <c:pt idx="693">
                  <c:v>656.5</c:v>
                </c:pt>
                <c:pt idx="694">
                  <c:v>657</c:v>
                </c:pt>
                <c:pt idx="695">
                  <c:v>657.5</c:v>
                </c:pt>
                <c:pt idx="696">
                  <c:v>658</c:v>
                </c:pt>
                <c:pt idx="697">
                  <c:v>658.5</c:v>
                </c:pt>
                <c:pt idx="698">
                  <c:v>659</c:v>
                </c:pt>
                <c:pt idx="699">
                  <c:v>659.5</c:v>
                </c:pt>
                <c:pt idx="700">
                  <c:v>660</c:v>
                </c:pt>
                <c:pt idx="701">
                  <c:v>660.5</c:v>
                </c:pt>
                <c:pt idx="702">
                  <c:v>661</c:v>
                </c:pt>
                <c:pt idx="703">
                  <c:v>661.5</c:v>
                </c:pt>
                <c:pt idx="704">
                  <c:v>662</c:v>
                </c:pt>
                <c:pt idx="705">
                  <c:v>662.5</c:v>
                </c:pt>
                <c:pt idx="706">
                  <c:v>663</c:v>
                </c:pt>
                <c:pt idx="707">
                  <c:v>663.5</c:v>
                </c:pt>
                <c:pt idx="708">
                  <c:v>664</c:v>
                </c:pt>
                <c:pt idx="709">
                  <c:v>664.5</c:v>
                </c:pt>
                <c:pt idx="710">
                  <c:v>665</c:v>
                </c:pt>
                <c:pt idx="711">
                  <c:v>665.5</c:v>
                </c:pt>
                <c:pt idx="712">
                  <c:v>666</c:v>
                </c:pt>
                <c:pt idx="713">
                  <c:v>666.5</c:v>
                </c:pt>
                <c:pt idx="714">
                  <c:v>667</c:v>
                </c:pt>
                <c:pt idx="715">
                  <c:v>667.5</c:v>
                </c:pt>
                <c:pt idx="716">
                  <c:v>668</c:v>
                </c:pt>
                <c:pt idx="717">
                  <c:v>668.5</c:v>
                </c:pt>
                <c:pt idx="718">
                  <c:v>669</c:v>
                </c:pt>
                <c:pt idx="719">
                  <c:v>669.5</c:v>
                </c:pt>
                <c:pt idx="720">
                  <c:v>670</c:v>
                </c:pt>
                <c:pt idx="721">
                  <c:v>670.5</c:v>
                </c:pt>
                <c:pt idx="722">
                  <c:v>671</c:v>
                </c:pt>
                <c:pt idx="723">
                  <c:v>671.5</c:v>
                </c:pt>
                <c:pt idx="724">
                  <c:v>672</c:v>
                </c:pt>
                <c:pt idx="725">
                  <c:v>672.5</c:v>
                </c:pt>
                <c:pt idx="726">
                  <c:v>673</c:v>
                </c:pt>
                <c:pt idx="727">
                  <c:v>673.5</c:v>
                </c:pt>
                <c:pt idx="728">
                  <c:v>674</c:v>
                </c:pt>
                <c:pt idx="729">
                  <c:v>674.5</c:v>
                </c:pt>
                <c:pt idx="730">
                  <c:v>675</c:v>
                </c:pt>
                <c:pt idx="731">
                  <c:v>675.5</c:v>
                </c:pt>
                <c:pt idx="732">
                  <c:v>676</c:v>
                </c:pt>
                <c:pt idx="733">
                  <c:v>676.5</c:v>
                </c:pt>
                <c:pt idx="734">
                  <c:v>677</c:v>
                </c:pt>
                <c:pt idx="735">
                  <c:v>677.5</c:v>
                </c:pt>
                <c:pt idx="736">
                  <c:v>678</c:v>
                </c:pt>
                <c:pt idx="737">
                  <c:v>678.5</c:v>
                </c:pt>
                <c:pt idx="738">
                  <c:v>679</c:v>
                </c:pt>
                <c:pt idx="739">
                  <c:v>679.5</c:v>
                </c:pt>
                <c:pt idx="740">
                  <c:v>680</c:v>
                </c:pt>
                <c:pt idx="741">
                  <c:v>680.5</c:v>
                </c:pt>
                <c:pt idx="742">
                  <c:v>681</c:v>
                </c:pt>
                <c:pt idx="743">
                  <c:v>681.5</c:v>
                </c:pt>
                <c:pt idx="744">
                  <c:v>682</c:v>
                </c:pt>
                <c:pt idx="745">
                  <c:v>682.5</c:v>
                </c:pt>
                <c:pt idx="746">
                  <c:v>683</c:v>
                </c:pt>
                <c:pt idx="747">
                  <c:v>683.5</c:v>
                </c:pt>
                <c:pt idx="748">
                  <c:v>684</c:v>
                </c:pt>
                <c:pt idx="749">
                  <c:v>684.5</c:v>
                </c:pt>
                <c:pt idx="750">
                  <c:v>685</c:v>
                </c:pt>
                <c:pt idx="751">
                  <c:v>685.5</c:v>
                </c:pt>
                <c:pt idx="752">
                  <c:v>686</c:v>
                </c:pt>
                <c:pt idx="753">
                  <c:v>686.5</c:v>
                </c:pt>
                <c:pt idx="754">
                  <c:v>687</c:v>
                </c:pt>
                <c:pt idx="755">
                  <c:v>687.5</c:v>
                </c:pt>
                <c:pt idx="756">
                  <c:v>688</c:v>
                </c:pt>
                <c:pt idx="757">
                  <c:v>688.5</c:v>
                </c:pt>
                <c:pt idx="758">
                  <c:v>689</c:v>
                </c:pt>
                <c:pt idx="759">
                  <c:v>689.5</c:v>
                </c:pt>
                <c:pt idx="760">
                  <c:v>690</c:v>
                </c:pt>
                <c:pt idx="761">
                  <c:v>690.5</c:v>
                </c:pt>
                <c:pt idx="762">
                  <c:v>691</c:v>
                </c:pt>
                <c:pt idx="763">
                  <c:v>691.5</c:v>
                </c:pt>
                <c:pt idx="764">
                  <c:v>692</c:v>
                </c:pt>
                <c:pt idx="765">
                  <c:v>692.5</c:v>
                </c:pt>
                <c:pt idx="766">
                  <c:v>693</c:v>
                </c:pt>
                <c:pt idx="767">
                  <c:v>693.5</c:v>
                </c:pt>
                <c:pt idx="768">
                  <c:v>694</c:v>
                </c:pt>
                <c:pt idx="769">
                  <c:v>694.5</c:v>
                </c:pt>
                <c:pt idx="770">
                  <c:v>695</c:v>
                </c:pt>
                <c:pt idx="771">
                  <c:v>695.5</c:v>
                </c:pt>
                <c:pt idx="772">
                  <c:v>696</c:v>
                </c:pt>
                <c:pt idx="773">
                  <c:v>696.5</c:v>
                </c:pt>
                <c:pt idx="774">
                  <c:v>697</c:v>
                </c:pt>
                <c:pt idx="775">
                  <c:v>697.5</c:v>
                </c:pt>
                <c:pt idx="776">
                  <c:v>698</c:v>
                </c:pt>
                <c:pt idx="777">
                  <c:v>698.5</c:v>
                </c:pt>
                <c:pt idx="778">
                  <c:v>699</c:v>
                </c:pt>
                <c:pt idx="779">
                  <c:v>699.5</c:v>
                </c:pt>
                <c:pt idx="780">
                  <c:v>700</c:v>
                </c:pt>
                <c:pt idx="781">
                  <c:v>700.5</c:v>
                </c:pt>
                <c:pt idx="782">
                  <c:v>701</c:v>
                </c:pt>
                <c:pt idx="783">
                  <c:v>701.5</c:v>
                </c:pt>
                <c:pt idx="784">
                  <c:v>702</c:v>
                </c:pt>
                <c:pt idx="785">
                  <c:v>702.5</c:v>
                </c:pt>
                <c:pt idx="786">
                  <c:v>703</c:v>
                </c:pt>
                <c:pt idx="787">
                  <c:v>703.5</c:v>
                </c:pt>
                <c:pt idx="788">
                  <c:v>704</c:v>
                </c:pt>
                <c:pt idx="789">
                  <c:v>704.5</c:v>
                </c:pt>
                <c:pt idx="790">
                  <c:v>705</c:v>
                </c:pt>
                <c:pt idx="791">
                  <c:v>705.5</c:v>
                </c:pt>
                <c:pt idx="792">
                  <c:v>706</c:v>
                </c:pt>
                <c:pt idx="793">
                  <c:v>706.5</c:v>
                </c:pt>
                <c:pt idx="794">
                  <c:v>707</c:v>
                </c:pt>
                <c:pt idx="795">
                  <c:v>707.5</c:v>
                </c:pt>
                <c:pt idx="796">
                  <c:v>708</c:v>
                </c:pt>
                <c:pt idx="797">
                  <c:v>708.5</c:v>
                </c:pt>
                <c:pt idx="798">
                  <c:v>709</c:v>
                </c:pt>
                <c:pt idx="799">
                  <c:v>709.5</c:v>
                </c:pt>
                <c:pt idx="800">
                  <c:v>710</c:v>
                </c:pt>
                <c:pt idx="801">
                  <c:v>710.5</c:v>
                </c:pt>
                <c:pt idx="802">
                  <c:v>711</c:v>
                </c:pt>
                <c:pt idx="803">
                  <c:v>711.5</c:v>
                </c:pt>
                <c:pt idx="804">
                  <c:v>712</c:v>
                </c:pt>
                <c:pt idx="805">
                  <c:v>712.5</c:v>
                </c:pt>
                <c:pt idx="806">
                  <c:v>713</c:v>
                </c:pt>
                <c:pt idx="807">
                  <c:v>713.5</c:v>
                </c:pt>
                <c:pt idx="808">
                  <c:v>714</c:v>
                </c:pt>
                <c:pt idx="809">
                  <c:v>714.5</c:v>
                </c:pt>
                <c:pt idx="810">
                  <c:v>715</c:v>
                </c:pt>
                <c:pt idx="811">
                  <c:v>715.5</c:v>
                </c:pt>
                <c:pt idx="812">
                  <c:v>716</c:v>
                </c:pt>
                <c:pt idx="813">
                  <c:v>716.5</c:v>
                </c:pt>
                <c:pt idx="814">
                  <c:v>717</c:v>
                </c:pt>
                <c:pt idx="815">
                  <c:v>717.5</c:v>
                </c:pt>
                <c:pt idx="816">
                  <c:v>718</c:v>
                </c:pt>
                <c:pt idx="817">
                  <c:v>718.5</c:v>
                </c:pt>
                <c:pt idx="818">
                  <c:v>719</c:v>
                </c:pt>
                <c:pt idx="819">
                  <c:v>719.5</c:v>
                </c:pt>
                <c:pt idx="820">
                  <c:v>720</c:v>
                </c:pt>
                <c:pt idx="821">
                  <c:v>720.5</c:v>
                </c:pt>
                <c:pt idx="822">
                  <c:v>721</c:v>
                </c:pt>
                <c:pt idx="823">
                  <c:v>721.5</c:v>
                </c:pt>
                <c:pt idx="824">
                  <c:v>722</c:v>
                </c:pt>
                <c:pt idx="825">
                  <c:v>722.5</c:v>
                </c:pt>
                <c:pt idx="826">
                  <c:v>723</c:v>
                </c:pt>
                <c:pt idx="827">
                  <c:v>723.5</c:v>
                </c:pt>
                <c:pt idx="828">
                  <c:v>724</c:v>
                </c:pt>
                <c:pt idx="829">
                  <c:v>724.5</c:v>
                </c:pt>
                <c:pt idx="830">
                  <c:v>725</c:v>
                </c:pt>
                <c:pt idx="831">
                  <c:v>725.5</c:v>
                </c:pt>
                <c:pt idx="832">
                  <c:v>726</c:v>
                </c:pt>
                <c:pt idx="833">
                  <c:v>726.5</c:v>
                </c:pt>
                <c:pt idx="834">
                  <c:v>727</c:v>
                </c:pt>
                <c:pt idx="835">
                  <c:v>727.5</c:v>
                </c:pt>
                <c:pt idx="836">
                  <c:v>728</c:v>
                </c:pt>
                <c:pt idx="837">
                  <c:v>728.5</c:v>
                </c:pt>
                <c:pt idx="838">
                  <c:v>729</c:v>
                </c:pt>
                <c:pt idx="839">
                  <c:v>729.5</c:v>
                </c:pt>
                <c:pt idx="840">
                  <c:v>730</c:v>
                </c:pt>
                <c:pt idx="841">
                  <c:v>730.5</c:v>
                </c:pt>
                <c:pt idx="842">
                  <c:v>731</c:v>
                </c:pt>
                <c:pt idx="843">
                  <c:v>731.5</c:v>
                </c:pt>
                <c:pt idx="844">
                  <c:v>732</c:v>
                </c:pt>
                <c:pt idx="845">
                  <c:v>732.5</c:v>
                </c:pt>
                <c:pt idx="846">
                  <c:v>733</c:v>
                </c:pt>
                <c:pt idx="847">
                  <c:v>733.5</c:v>
                </c:pt>
                <c:pt idx="848">
                  <c:v>734</c:v>
                </c:pt>
                <c:pt idx="849">
                  <c:v>734.5</c:v>
                </c:pt>
                <c:pt idx="850">
                  <c:v>735</c:v>
                </c:pt>
                <c:pt idx="851">
                  <c:v>735.5</c:v>
                </c:pt>
                <c:pt idx="852">
                  <c:v>736</c:v>
                </c:pt>
                <c:pt idx="853">
                  <c:v>736.5</c:v>
                </c:pt>
                <c:pt idx="854">
                  <c:v>737</c:v>
                </c:pt>
                <c:pt idx="855">
                  <c:v>737.5</c:v>
                </c:pt>
                <c:pt idx="856">
                  <c:v>738</c:v>
                </c:pt>
                <c:pt idx="857">
                  <c:v>738.5</c:v>
                </c:pt>
                <c:pt idx="858">
                  <c:v>739</c:v>
                </c:pt>
                <c:pt idx="859">
                  <c:v>739.5</c:v>
                </c:pt>
                <c:pt idx="860">
                  <c:v>740</c:v>
                </c:pt>
                <c:pt idx="861">
                  <c:v>740.5</c:v>
                </c:pt>
                <c:pt idx="862">
                  <c:v>741</c:v>
                </c:pt>
                <c:pt idx="863">
                  <c:v>741.5</c:v>
                </c:pt>
                <c:pt idx="864">
                  <c:v>742</c:v>
                </c:pt>
                <c:pt idx="865">
                  <c:v>742.5</c:v>
                </c:pt>
                <c:pt idx="866">
                  <c:v>743</c:v>
                </c:pt>
                <c:pt idx="867">
                  <c:v>743.5</c:v>
                </c:pt>
                <c:pt idx="868">
                  <c:v>744</c:v>
                </c:pt>
                <c:pt idx="869">
                  <c:v>744.5</c:v>
                </c:pt>
                <c:pt idx="870">
                  <c:v>745</c:v>
                </c:pt>
                <c:pt idx="871">
                  <c:v>745.5</c:v>
                </c:pt>
                <c:pt idx="872">
                  <c:v>746</c:v>
                </c:pt>
                <c:pt idx="873">
                  <c:v>746.5</c:v>
                </c:pt>
                <c:pt idx="874">
                  <c:v>747</c:v>
                </c:pt>
                <c:pt idx="875">
                  <c:v>747.5</c:v>
                </c:pt>
                <c:pt idx="876">
                  <c:v>748</c:v>
                </c:pt>
                <c:pt idx="877">
                  <c:v>748.5</c:v>
                </c:pt>
                <c:pt idx="878">
                  <c:v>749</c:v>
                </c:pt>
                <c:pt idx="879">
                  <c:v>749.5</c:v>
                </c:pt>
                <c:pt idx="880">
                  <c:v>750</c:v>
                </c:pt>
                <c:pt idx="881">
                  <c:v>750.5</c:v>
                </c:pt>
                <c:pt idx="882">
                  <c:v>751</c:v>
                </c:pt>
                <c:pt idx="883">
                  <c:v>751.5</c:v>
                </c:pt>
                <c:pt idx="884">
                  <c:v>752</c:v>
                </c:pt>
                <c:pt idx="885">
                  <c:v>752.5</c:v>
                </c:pt>
                <c:pt idx="886">
                  <c:v>753</c:v>
                </c:pt>
                <c:pt idx="887">
                  <c:v>753.5</c:v>
                </c:pt>
                <c:pt idx="888">
                  <c:v>754</c:v>
                </c:pt>
                <c:pt idx="889">
                  <c:v>754.5</c:v>
                </c:pt>
                <c:pt idx="890">
                  <c:v>755</c:v>
                </c:pt>
                <c:pt idx="891">
                  <c:v>755.5</c:v>
                </c:pt>
                <c:pt idx="892">
                  <c:v>756</c:v>
                </c:pt>
                <c:pt idx="893">
                  <c:v>756.5</c:v>
                </c:pt>
                <c:pt idx="894">
                  <c:v>757</c:v>
                </c:pt>
                <c:pt idx="895">
                  <c:v>757.5</c:v>
                </c:pt>
                <c:pt idx="896">
                  <c:v>758</c:v>
                </c:pt>
                <c:pt idx="897">
                  <c:v>758.5</c:v>
                </c:pt>
                <c:pt idx="898">
                  <c:v>759</c:v>
                </c:pt>
                <c:pt idx="899">
                  <c:v>759.5</c:v>
                </c:pt>
                <c:pt idx="900">
                  <c:v>760</c:v>
                </c:pt>
                <c:pt idx="901">
                  <c:v>760.5</c:v>
                </c:pt>
                <c:pt idx="902">
                  <c:v>761</c:v>
                </c:pt>
                <c:pt idx="903">
                  <c:v>761.5</c:v>
                </c:pt>
                <c:pt idx="904">
                  <c:v>762</c:v>
                </c:pt>
                <c:pt idx="905">
                  <c:v>762.5</c:v>
                </c:pt>
                <c:pt idx="906">
                  <c:v>763</c:v>
                </c:pt>
                <c:pt idx="907">
                  <c:v>763.5</c:v>
                </c:pt>
                <c:pt idx="908">
                  <c:v>764</c:v>
                </c:pt>
                <c:pt idx="909">
                  <c:v>764.5</c:v>
                </c:pt>
                <c:pt idx="910">
                  <c:v>765</c:v>
                </c:pt>
                <c:pt idx="911">
                  <c:v>765.5</c:v>
                </c:pt>
                <c:pt idx="912">
                  <c:v>766</c:v>
                </c:pt>
                <c:pt idx="913">
                  <c:v>766.5</c:v>
                </c:pt>
                <c:pt idx="914">
                  <c:v>767</c:v>
                </c:pt>
                <c:pt idx="915">
                  <c:v>767.5</c:v>
                </c:pt>
                <c:pt idx="916">
                  <c:v>768</c:v>
                </c:pt>
                <c:pt idx="917">
                  <c:v>768.5</c:v>
                </c:pt>
                <c:pt idx="918">
                  <c:v>769</c:v>
                </c:pt>
                <c:pt idx="919">
                  <c:v>769.5</c:v>
                </c:pt>
                <c:pt idx="920">
                  <c:v>770</c:v>
                </c:pt>
                <c:pt idx="921">
                  <c:v>770.5</c:v>
                </c:pt>
                <c:pt idx="922">
                  <c:v>771</c:v>
                </c:pt>
                <c:pt idx="923">
                  <c:v>771.5</c:v>
                </c:pt>
                <c:pt idx="924">
                  <c:v>772</c:v>
                </c:pt>
                <c:pt idx="925">
                  <c:v>772.5</c:v>
                </c:pt>
                <c:pt idx="926">
                  <c:v>773</c:v>
                </c:pt>
                <c:pt idx="927">
                  <c:v>773.5</c:v>
                </c:pt>
                <c:pt idx="928">
                  <c:v>774</c:v>
                </c:pt>
                <c:pt idx="929">
                  <c:v>774.5</c:v>
                </c:pt>
                <c:pt idx="930">
                  <c:v>775</c:v>
                </c:pt>
                <c:pt idx="931">
                  <c:v>775.5</c:v>
                </c:pt>
                <c:pt idx="932">
                  <c:v>776</c:v>
                </c:pt>
                <c:pt idx="933">
                  <c:v>776.5</c:v>
                </c:pt>
                <c:pt idx="934">
                  <c:v>777</c:v>
                </c:pt>
                <c:pt idx="935">
                  <c:v>777.5</c:v>
                </c:pt>
                <c:pt idx="936">
                  <c:v>778</c:v>
                </c:pt>
                <c:pt idx="937">
                  <c:v>778.5</c:v>
                </c:pt>
                <c:pt idx="938">
                  <c:v>779</c:v>
                </c:pt>
                <c:pt idx="939">
                  <c:v>779.5</c:v>
                </c:pt>
                <c:pt idx="940">
                  <c:v>780</c:v>
                </c:pt>
                <c:pt idx="941">
                  <c:v>780.5</c:v>
                </c:pt>
                <c:pt idx="942">
                  <c:v>781</c:v>
                </c:pt>
                <c:pt idx="943">
                  <c:v>781.5</c:v>
                </c:pt>
                <c:pt idx="944">
                  <c:v>782</c:v>
                </c:pt>
                <c:pt idx="945">
                  <c:v>782.5</c:v>
                </c:pt>
                <c:pt idx="946">
                  <c:v>783</c:v>
                </c:pt>
                <c:pt idx="947">
                  <c:v>783.5</c:v>
                </c:pt>
                <c:pt idx="948">
                  <c:v>784</c:v>
                </c:pt>
                <c:pt idx="949">
                  <c:v>784.5</c:v>
                </c:pt>
                <c:pt idx="950">
                  <c:v>785</c:v>
                </c:pt>
                <c:pt idx="951">
                  <c:v>785.5</c:v>
                </c:pt>
                <c:pt idx="952">
                  <c:v>786</c:v>
                </c:pt>
                <c:pt idx="953">
                  <c:v>786.5</c:v>
                </c:pt>
                <c:pt idx="954">
                  <c:v>787</c:v>
                </c:pt>
                <c:pt idx="955">
                  <c:v>787.5</c:v>
                </c:pt>
                <c:pt idx="956">
                  <c:v>788</c:v>
                </c:pt>
                <c:pt idx="957">
                  <c:v>788.5</c:v>
                </c:pt>
                <c:pt idx="958">
                  <c:v>789</c:v>
                </c:pt>
                <c:pt idx="959">
                  <c:v>789.5</c:v>
                </c:pt>
                <c:pt idx="960">
                  <c:v>790</c:v>
                </c:pt>
                <c:pt idx="961">
                  <c:v>790.5</c:v>
                </c:pt>
                <c:pt idx="962">
                  <c:v>791</c:v>
                </c:pt>
                <c:pt idx="963">
                  <c:v>791.5</c:v>
                </c:pt>
                <c:pt idx="964">
                  <c:v>792</c:v>
                </c:pt>
                <c:pt idx="965">
                  <c:v>792.5</c:v>
                </c:pt>
                <c:pt idx="966">
                  <c:v>793</c:v>
                </c:pt>
                <c:pt idx="967">
                  <c:v>793.5</c:v>
                </c:pt>
                <c:pt idx="968">
                  <c:v>794</c:v>
                </c:pt>
                <c:pt idx="969">
                  <c:v>794.5</c:v>
                </c:pt>
                <c:pt idx="970">
                  <c:v>795</c:v>
                </c:pt>
                <c:pt idx="971">
                  <c:v>795.5</c:v>
                </c:pt>
                <c:pt idx="972">
                  <c:v>796</c:v>
                </c:pt>
                <c:pt idx="973">
                  <c:v>796.5</c:v>
                </c:pt>
                <c:pt idx="974">
                  <c:v>797</c:v>
                </c:pt>
                <c:pt idx="975">
                  <c:v>797.5</c:v>
                </c:pt>
                <c:pt idx="976">
                  <c:v>798</c:v>
                </c:pt>
                <c:pt idx="977">
                  <c:v>798.5</c:v>
                </c:pt>
                <c:pt idx="978">
                  <c:v>799</c:v>
                </c:pt>
                <c:pt idx="979">
                  <c:v>799.5</c:v>
                </c:pt>
                <c:pt idx="980">
                  <c:v>800</c:v>
                </c:pt>
                <c:pt idx="981">
                  <c:v>800.5</c:v>
                </c:pt>
                <c:pt idx="982">
                  <c:v>801</c:v>
                </c:pt>
                <c:pt idx="983">
                  <c:v>801.5</c:v>
                </c:pt>
                <c:pt idx="984">
                  <c:v>802</c:v>
                </c:pt>
                <c:pt idx="985">
                  <c:v>802.5</c:v>
                </c:pt>
                <c:pt idx="986">
                  <c:v>803</c:v>
                </c:pt>
                <c:pt idx="987">
                  <c:v>803.5</c:v>
                </c:pt>
                <c:pt idx="988">
                  <c:v>804</c:v>
                </c:pt>
                <c:pt idx="989">
                  <c:v>804.5</c:v>
                </c:pt>
                <c:pt idx="990">
                  <c:v>805</c:v>
                </c:pt>
                <c:pt idx="991">
                  <c:v>805.5</c:v>
                </c:pt>
                <c:pt idx="992">
                  <c:v>806</c:v>
                </c:pt>
                <c:pt idx="993">
                  <c:v>806.5</c:v>
                </c:pt>
                <c:pt idx="994">
                  <c:v>807</c:v>
                </c:pt>
                <c:pt idx="995">
                  <c:v>807.5</c:v>
                </c:pt>
                <c:pt idx="996">
                  <c:v>808</c:v>
                </c:pt>
                <c:pt idx="997">
                  <c:v>808.5</c:v>
                </c:pt>
                <c:pt idx="998">
                  <c:v>809</c:v>
                </c:pt>
                <c:pt idx="999">
                  <c:v>809.5</c:v>
                </c:pt>
                <c:pt idx="1000">
                  <c:v>810</c:v>
                </c:pt>
                <c:pt idx="1001">
                  <c:v>810.5</c:v>
                </c:pt>
                <c:pt idx="1002">
                  <c:v>811</c:v>
                </c:pt>
                <c:pt idx="1003">
                  <c:v>811.5</c:v>
                </c:pt>
                <c:pt idx="1004">
                  <c:v>812</c:v>
                </c:pt>
                <c:pt idx="1005">
                  <c:v>812.5</c:v>
                </c:pt>
                <c:pt idx="1006">
                  <c:v>813</c:v>
                </c:pt>
                <c:pt idx="1007">
                  <c:v>813.5</c:v>
                </c:pt>
                <c:pt idx="1008">
                  <c:v>814</c:v>
                </c:pt>
                <c:pt idx="1009">
                  <c:v>814.5</c:v>
                </c:pt>
                <c:pt idx="1010">
                  <c:v>815</c:v>
                </c:pt>
                <c:pt idx="1011">
                  <c:v>815.5</c:v>
                </c:pt>
                <c:pt idx="1012">
                  <c:v>816</c:v>
                </c:pt>
                <c:pt idx="1013">
                  <c:v>816.5</c:v>
                </c:pt>
                <c:pt idx="1014">
                  <c:v>817</c:v>
                </c:pt>
                <c:pt idx="1015">
                  <c:v>817.5</c:v>
                </c:pt>
                <c:pt idx="1016">
                  <c:v>818</c:v>
                </c:pt>
                <c:pt idx="1017">
                  <c:v>818.5</c:v>
                </c:pt>
                <c:pt idx="1018">
                  <c:v>819</c:v>
                </c:pt>
                <c:pt idx="1019">
                  <c:v>819.5</c:v>
                </c:pt>
                <c:pt idx="1020">
                  <c:v>820</c:v>
                </c:pt>
                <c:pt idx="1021">
                  <c:v>820.5</c:v>
                </c:pt>
                <c:pt idx="1022">
                  <c:v>821</c:v>
                </c:pt>
                <c:pt idx="1023">
                  <c:v>821.5</c:v>
                </c:pt>
                <c:pt idx="1024">
                  <c:v>822</c:v>
                </c:pt>
                <c:pt idx="1025">
                  <c:v>822.5</c:v>
                </c:pt>
                <c:pt idx="1026">
                  <c:v>823</c:v>
                </c:pt>
                <c:pt idx="1027">
                  <c:v>823.5</c:v>
                </c:pt>
                <c:pt idx="1028">
                  <c:v>824</c:v>
                </c:pt>
                <c:pt idx="1029">
                  <c:v>824.5</c:v>
                </c:pt>
                <c:pt idx="1030">
                  <c:v>825</c:v>
                </c:pt>
                <c:pt idx="1031">
                  <c:v>825.5</c:v>
                </c:pt>
                <c:pt idx="1032">
                  <c:v>826</c:v>
                </c:pt>
                <c:pt idx="1033">
                  <c:v>826.5</c:v>
                </c:pt>
                <c:pt idx="1034">
                  <c:v>827</c:v>
                </c:pt>
                <c:pt idx="1035">
                  <c:v>827.5</c:v>
                </c:pt>
                <c:pt idx="1036">
                  <c:v>828</c:v>
                </c:pt>
                <c:pt idx="1037">
                  <c:v>828.5</c:v>
                </c:pt>
                <c:pt idx="1038">
                  <c:v>829</c:v>
                </c:pt>
                <c:pt idx="1039">
                  <c:v>829.5</c:v>
                </c:pt>
                <c:pt idx="1040">
                  <c:v>830</c:v>
                </c:pt>
                <c:pt idx="1041">
                  <c:v>830.5</c:v>
                </c:pt>
                <c:pt idx="1042">
                  <c:v>831</c:v>
                </c:pt>
                <c:pt idx="1043">
                  <c:v>831.5</c:v>
                </c:pt>
                <c:pt idx="1044">
                  <c:v>832</c:v>
                </c:pt>
                <c:pt idx="1045">
                  <c:v>832.5</c:v>
                </c:pt>
                <c:pt idx="1046">
                  <c:v>833</c:v>
                </c:pt>
                <c:pt idx="1047">
                  <c:v>833.5</c:v>
                </c:pt>
                <c:pt idx="1048">
                  <c:v>834</c:v>
                </c:pt>
                <c:pt idx="1049">
                  <c:v>834.5</c:v>
                </c:pt>
                <c:pt idx="1050">
                  <c:v>835</c:v>
                </c:pt>
                <c:pt idx="1051">
                  <c:v>835.5</c:v>
                </c:pt>
                <c:pt idx="1052">
                  <c:v>836</c:v>
                </c:pt>
                <c:pt idx="1053">
                  <c:v>836.5</c:v>
                </c:pt>
                <c:pt idx="1054">
                  <c:v>837</c:v>
                </c:pt>
                <c:pt idx="1055">
                  <c:v>837.5</c:v>
                </c:pt>
                <c:pt idx="1056">
                  <c:v>838</c:v>
                </c:pt>
                <c:pt idx="1057">
                  <c:v>838.5</c:v>
                </c:pt>
                <c:pt idx="1058">
                  <c:v>839</c:v>
                </c:pt>
                <c:pt idx="1059">
                  <c:v>839.5</c:v>
                </c:pt>
                <c:pt idx="1060">
                  <c:v>840</c:v>
                </c:pt>
                <c:pt idx="1061">
                  <c:v>840.5</c:v>
                </c:pt>
                <c:pt idx="1062">
                  <c:v>841</c:v>
                </c:pt>
                <c:pt idx="1063">
                  <c:v>841.5</c:v>
                </c:pt>
                <c:pt idx="1064">
                  <c:v>842</c:v>
                </c:pt>
                <c:pt idx="1065">
                  <c:v>842.5</c:v>
                </c:pt>
                <c:pt idx="1066">
                  <c:v>843</c:v>
                </c:pt>
                <c:pt idx="1067">
                  <c:v>843.5</c:v>
                </c:pt>
                <c:pt idx="1068">
                  <c:v>844</c:v>
                </c:pt>
                <c:pt idx="1069">
                  <c:v>844.5</c:v>
                </c:pt>
                <c:pt idx="1070">
                  <c:v>845</c:v>
                </c:pt>
                <c:pt idx="1071">
                  <c:v>845.5</c:v>
                </c:pt>
                <c:pt idx="1072">
                  <c:v>846</c:v>
                </c:pt>
                <c:pt idx="1073">
                  <c:v>846.5</c:v>
                </c:pt>
                <c:pt idx="1074">
                  <c:v>847</c:v>
                </c:pt>
                <c:pt idx="1075">
                  <c:v>847.5</c:v>
                </c:pt>
                <c:pt idx="1076">
                  <c:v>848</c:v>
                </c:pt>
                <c:pt idx="1077">
                  <c:v>848.5</c:v>
                </c:pt>
                <c:pt idx="1078">
                  <c:v>849</c:v>
                </c:pt>
                <c:pt idx="1079">
                  <c:v>849.5</c:v>
                </c:pt>
                <c:pt idx="1080">
                  <c:v>850</c:v>
                </c:pt>
                <c:pt idx="1081">
                  <c:v>850.5</c:v>
                </c:pt>
                <c:pt idx="1082">
                  <c:v>851</c:v>
                </c:pt>
                <c:pt idx="1083">
                  <c:v>851.5</c:v>
                </c:pt>
                <c:pt idx="1084">
                  <c:v>852</c:v>
                </c:pt>
                <c:pt idx="1085">
                  <c:v>852.5</c:v>
                </c:pt>
                <c:pt idx="1086">
                  <c:v>853</c:v>
                </c:pt>
                <c:pt idx="1087">
                  <c:v>853.5</c:v>
                </c:pt>
                <c:pt idx="1088">
                  <c:v>854</c:v>
                </c:pt>
                <c:pt idx="1089">
                  <c:v>854.5</c:v>
                </c:pt>
                <c:pt idx="1090">
                  <c:v>855</c:v>
                </c:pt>
                <c:pt idx="1091">
                  <c:v>855.5</c:v>
                </c:pt>
                <c:pt idx="1092">
                  <c:v>856</c:v>
                </c:pt>
                <c:pt idx="1093">
                  <c:v>856.5</c:v>
                </c:pt>
                <c:pt idx="1094">
                  <c:v>857</c:v>
                </c:pt>
                <c:pt idx="1095">
                  <c:v>857.5</c:v>
                </c:pt>
                <c:pt idx="1096">
                  <c:v>858</c:v>
                </c:pt>
                <c:pt idx="1097">
                  <c:v>858.5</c:v>
                </c:pt>
                <c:pt idx="1098">
                  <c:v>859</c:v>
                </c:pt>
                <c:pt idx="1099">
                  <c:v>859.5</c:v>
                </c:pt>
                <c:pt idx="1100">
                  <c:v>860</c:v>
                </c:pt>
                <c:pt idx="1101">
                  <c:v>860.5</c:v>
                </c:pt>
                <c:pt idx="1102">
                  <c:v>861</c:v>
                </c:pt>
                <c:pt idx="1103">
                  <c:v>861.5</c:v>
                </c:pt>
                <c:pt idx="1104">
                  <c:v>862</c:v>
                </c:pt>
                <c:pt idx="1105">
                  <c:v>862.5</c:v>
                </c:pt>
                <c:pt idx="1106">
                  <c:v>863</c:v>
                </c:pt>
                <c:pt idx="1107">
                  <c:v>863.5</c:v>
                </c:pt>
                <c:pt idx="1108">
                  <c:v>864</c:v>
                </c:pt>
                <c:pt idx="1109">
                  <c:v>864.5</c:v>
                </c:pt>
                <c:pt idx="1110">
                  <c:v>865</c:v>
                </c:pt>
                <c:pt idx="1111">
                  <c:v>865.5</c:v>
                </c:pt>
                <c:pt idx="1112">
                  <c:v>866</c:v>
                </c:pt>
                <c:pt idx="1113">
                  <c:v>866.5</c:v>
                </c:pt>
                <c:pt idx="1114">
                  <c:v>867</c:v>
                </c:pt>
                <c:pt idx="1115">
                  <c:v>867.5</c:v>
                </c:pt>
                <c:pt idx="1116">
                  <c:v>868</c:v>
                </c:pt>
                <c:pt idx="1117">
                  <c:v>868.5</c:v>
                </c:pt>
                <c:pt idx="1118">
                  <c:v>869</c:v>
                </c:pt>
                <c:pt idx="1119">
                  <c:v>869.5</c:v>
                </c:pt>
                <c:pt idx="1120">
                  <c:v>870</c:v>
                </c:pt>
                <c:pt idx="1121">
                  <c:v>870.5</c:v>
                </c:pt>
                <c:pt idx="1122">
                  <c:v>871</c:v>
                </c:pt>
                <c:pt idx="1123">
                  <c:v>871.5</c:v>
                </c:pt>
                <c:pt idx="1124">
                  <c:v>872</c:v>
                </c:pt>
                <c:pt idx="1125">
                  <c:v>872.5</c:v>
                </c:pt>
                <c:pt idx="1126">
                  <c:v>873</c:v>
                </c:pt>
                <c:pt idx="1127">
                  <c:v>873.5</c:v>
                </c:pt>
                <c:pt idx="1128">
                  <c:v>874</c:v>
                </c:pt>
                <c:pt idx="1129">
                  <c:v>874.5</c:v>
                </c:pt>
                <c:pt idx="1130">
                  <c:v>875</c:v>
                </c:pt>
                <c:pt idx="1131">
                  <c:v>875.5</c:v>
                </c:pt>
                <c:pt idx="1132">
                  <c:v>876</c:v>
                </c:pt>
                <c:pt idx="1133">
                  <c:v>876.5</c:v>
                </c:pt>
                <c:pt idx="1134">
                  <c:v>877</c:v>
                </c:pt>
                <c:pt idx="1135">
                  <c:v>877.5</c:v>
                </c:pt>
                <c:pt idx="1136">
                  <c:v>878</c:v>
                </c:pt>
                <c:pt idx="1137">
                  <c:v>878.5</c:v>
                </c:pt>
                <c:pt idx="1138">
                  <c:v>879</c:v>
                </c:pt>
                <c:pt idx="1139">
                  <c:v>879.5</c:v>
                </c:pt>
                <c:pt idx="1140">
                  <c:v>880</c:v>
                </c:pt>
                <c:pt idx="1141">
                  <c:v>880.5</c:v>
                </c:pt>
                <c:pt idx="1142">
                  <c:v>881</c:v>
                </c:pt>
                <c:pt idx="1143">
                  <c:v>881.5</c:v>
                </c:pt>
                <c:pt idx="1144">
                  <c:v>882</c:v>
                </c:pt>
                <c:pt idx="1145">
                  <c:v>882.5</c:v>
                </c:pt>
                <c:pt idx="1146">
                  <c:v>883</c:v>
                </c:pt>
                <c:pt idx="1147">
                  <c:v>883.5</c:v>
                </c:pt>
                <c:pt idx="1148">
                  <c:v>884</c:v>
                </c:pt>
                <c:pt idx="1149">
                  <c:v>884.5</c:v>
                </c:pt>
                <c:pt idx="1150">
                  <c:v>885</c:v>
                </c:pt>
                <c:pt idx="1151">
                  <c:v>885.5</c:v>
                </c:pt>
                <c:pt idx="1152">
                  <c:v>886</c:v>
                </c:pt>
                <c:pt idx="1153">
                  <c:v>886.5</c:v>
                </c:pt>
                <c:pt idx="1154">
                  <c:v>887</c:v>
                </c:pt>
                <c:pt idx="1155">
                  <c:v>887.5</c:v>
                </c:pt>
                <c:pt idx="1156">
                  <c:v>888</c:v>
                </c:pt>
                <c:pt idx="1157">
                  <c:v>888.5</c:v>
                </c:pt>
                <c:pt idx="1158">
                  <c:v>889</c:v>
                </c:pt>
                <c:pt idx="1159">
                  <c:v>889.5</c:v>
                </c:pt>
                <c:pt idx="1160">
                  <c:v>890</c:v>
                </c:pt>
                <c:pt idx="1161">
                  <c:v>890.5</c:v>
                </c:pt>
                <c:pt idx="1162">
                  <c:v>891</c:v>
                </c:pt>
                <c:pt idx="1163">
                  <c:v>891.5</c:v>
                </c:pt>
                <c:pt idx="1164">
                  <c:v>892</c:v>
                </c:pt>
                <c:pt idx="1165">
                  <c:v>892.5</c:v>
                </c:pt>
                <c:pt idx="1166">
                  <c:v>893</c:v>
                </c:pt>
                <c:pt idx="1167">
                  <c:v>893.5</c:v>
                </c:pt>
                <c:pt idx="1168">
                  <c:v>894</c:v>
                </c:pt>
                <c:pt idx="1169">
                  <c:v>894.5</c:v>
                </c:pt>
                <c:pt idx="1170">
                  <c:v>895</c:v>
                </c:pt>
                <c:pt idx="1171">
                  <c:v>895.5</c:v>
                </c:pt>
                <c:pt idx="1172">
                  <c:v>896</c:v>
                </c:pt>
                <c:pt idx="1173">
                  <c:v>896.5</c:v>
                </c:pt>
                <c:pt idx="1174">
                  <c:v>897</c:v>
                </c:pt>
                <c:pt idx="1175">
                  <c:v>897.5</c:v>
                </c:pt>
                <c:pt idx="1176">
                  <c:v>898</c:v>
                </c:pt>
                <c:pt idx="1177">
                  <c:v>898.5</c:v>
                </c:pt>
                <c:pt idx="1178">
                  <c:v>899</c:v>
                </c:pt>
                <c:pt idx="1179">
                  <c:v>899.5</c:v>
                </c:pt>
                <c:pt idx="1180">
                  <c:v>900</c:v>
                </c:pt>
                <c:pt idx="1181">
                  <c:v>900.5</c:v>
                </c:pt>
                <c:pt idx="1182">
                  <c:v>901</c:v>
                </c:pt>
                <c:pt idx="1183">
                  <c:v>901.5</c:v>
                </c:pt>
                <c:pt idx="1184">
                  <c:v>902</c:v>
                </c:pt>
                <c:pt idx="1185">
                  <c:v>902.5</c:v>
                </c:pt>
                <c:pt idx="1186">
                  <c:v>903</c:v>
                </c:pt>
                <c:pt idx="1187">
                  <c:v>903.5</c:v>
                </c:pt>
                <c:pt idx="1188">
                  <c:v>904</c:v>
                </c:pt>
                <c:pt idx="1189">
                  <c:v>904.5</c:v>
                </c:pt>
                <c:pt idx="1190">
                  <c:v>905</c:v>
                </c:pt>
                <c:pt idx="1191">
                  <c:v>905.5</c:v>
                </c:pt>
                <c:pt idx="1192">
                  <c:v>906</c:v>
                </c:pt>
                <c:pt idx="1193">
                  <c:v>906.5</c:v>
                </c:pt>
                <c:pt idx="1194">
                  <c:v>907</c:v>
                </c:pt>
                <c:pt idx="1195">
                  <c:v>907.5</c:v>
                </c:pt>
                <c:pt idx="1196">
                  <c:v>908</c:v>
                </c:pt>
                <c:pt idx="1197">
                  <c:v>908.5</c:v>
                </c:pt>
                <c:pt idx="1198">
                  <c:v>909</c:v>
                </c:pt>
                <c:pt idx="1199">
                  <c:v>909.5</c:v>
                </c:pt>
                <c:pt idx="1200">
                  <c:v>910</c:v>
                </c:pt>
                <c:pt idx="1201">
                  <c:v>910.5</c:v>
                </c:pt>
                <c:pt idx="1202">
                  <c:v>911</c:v>
                </c:pt>
                <c:pt idx="1203">
                  <c:v>911.5</c:v>
                </c:pt>
                <c:pt idx="1204">
                  <c:v>912</c:v>
                </c:pt>
                <c:pt idx="1205">
                  <c:v>912.5</c:v>
                </c:pt>
                <c:pt idx="1206">
                  <c:v>913</c:v>
                </c:pt>
                <c:pt idx="1207">
                  <c:v>913.5</c:v>
                </c:pt>
                <c:pt idx="1208">
                  <c:v>914</c:v>
                </c:pt>
                <c:pt idx="1209">
                  <c:v>914.5</c:v>
                </c:pt>
                <c:pt idx="1210">
                  <c:v>915</c:v>
                </c:pt>
                <c:pt idx="1211">
                  <c:v>915.5</c:v>
                </c:pt>
                <c:pt idx="1212">
                  <c:v>916</c:v>
                </c:pt>
                <c:pt idx="1213">
                  <c:v>916.5</c:v>
                </c:pt>
                <c:pt idx="1214">
                  <c:v>917</c:v>
                </c:pt>
                <c:pt idx="1215">
                  <c:v>917.5</c:v>
                </c:pt>
                <c:pt idx="1216">
                  <c:v>918</c:v>
                </c:pt>
                <c:pt idx="1217">
                  <c:v>918.5</c:v>
                </c:pt>
                <c:pt idx="1218">
                  <c:v>919</c:v>
                </c:pt>
                <c:pt idx="1219">
                  <c:v>919.5</c:v>
                </c:pt>
                <c:pt idx="1220">
                  <c:v>920</c:v>
                </c:pt>
                <c:pt idx="1221">
                  <c:v>920.5</c:v>
                </c:pt>
                <c:pt idx="1222">
                  <c:v>921</c:v>
                </c:pt>
                <c:pt idx="1223">
                  <c:v>921.5</c:v>
                </c:pt>
                <c:pt idx="1224">
                  <c:v>922</c:v>
                </c:pt>
                <c:pt idx="1225">
                  <c:v>922.5</c:v>
                </c:pt>
                <c:pt idx="1226">
                  <c:v>923</c:v>
                </c:pt>
                <c:pt idx="1227">
                  <c:v>923.5</c:v>
                </c:pt>
                <c:pt idx="1228">
                  <c:v>924</c:v>
                </c:pt>
                <c:pt idx="1229">
                  <c:v>924.5</c:v>
                </c:pt>
                <c:pt idx="1230">
                  <c:v>925</c:v>
                </c:pt>
                <c:pt idx="1231">
                  <c:v>925.5</c:v>
                </c:pt>
                <c:pt idx="1232">
                  <c:v>926</c:v>
                </c:pt>
                <c:pt idx="1233">
                  <c:v>926.5</c:v>
                </c:pt>
                <c:pt idx="1234">
                  <c:v>927</c:v>
                </c:pt>
                <c:pt idx="1235">
                  <c:v>927.5</c:v>
                </c:pt>
                <c:pt idx="1236">
                  <c:v>928</c:v>
                </c:pt>
                <c:pt idx="1237">
                  <c:v>928.5</c:v>
                </c:pt>
                <c:pt idx="1238">
                  <c:v>929</c:v>
                </c:pt>
                <c:pt idx="1239">
                  <c:v>929.5</c:v>
                </c:pt>
                <c:pt idx="1240">
                  <c:v>930</c:v>
                </c:pt>
                <c:pt idx="1241">
                  <c:v>930.5</c:v>
                </c:pt>
                <c:pt idx="1242">
                  <c:v>931</c:v>
                </c:pt>
                <c:pt idx="1243">
                  <c:v>931.5</c:v>
                </c:pt>
                <c:pt idx="1244">
                  <c:v>932</c:v>
                </c:pt>
                <c:pt idx="1245">
                  <c:v>932.5</c:v>
                </c:pt>
                <c:pt idx="1246">
                  <c:v>933</c:v>
                </c:pt>
                <c:pt idx="1247">
                  <c:v>933.5</c:v>
                </c:pt>
                <c:pt idx="1248">
                  <c:v>934</c:v>
                </c:pt>
                <c:pt idx="1249">
                  <c:v>934.5</c:v>
                </c:pt>
                <c:pt idx="1250">
                  <c:v>935</c:v>
                </c:pt>
                <c:pt idx="1251">
                  <c:v>935.5</c:v>
                </c:pt>
                <c:pt idx="1252">
                  <c:v>936</c:v>
                </c:pt>
                <c:pt idx="1253">
                  <c:v>936.5</c:v>
                </c:pt>
                <c:pt idx="1254">
                  <c:v>937</c:v>
                </c:pt>
                <c:pt idx="1255">
                  <c:v>937.5</c:v>
                </c:pt>
                <c:pt idx="1256">
                  <c:v>938</c:v>
                </c:pt>
                <c:pt idx="1257">
                  <c:v>938.5</c:v>
                </c:pt>
                <c:pt idx="1258">
                  <c:v>939</c:v>
                </c:pt>
                <c:pt idx="1259">
                  <c:v>939.5</c:v>
                </c:pt>
                <c:pt idx="1260">
                  <c:v>940</c:v>
                </c:pt>
                <c:pt idx="1261">
                  <c:v>940.5</c:v>
                </c:pt>
                <c:pt idx="1262">
                  <c:v>941</c:v>
                </c:pt>
                <c:pt idx="1263">
                  <c:v>941.5</c:v>
                </c:pt>
                <c:pt idx="1264">
                  <c:v>942</c:v>
                </c:pt>
                <c:pt idx="1265">
                  <c:v>942.5</c:v>
                </c:pt>
                <c:pt idx="1266">
                  <c:v>943</c:v>
                </c:pt>
                <c:pt idx="1267">
                  <c:v>943.5</c:v>
                </c:pt>
                <c:pt idx="1268">
                  <c:v>944</c:v>
                </c:pt>
                <c:pt idx="1269">
                  <c:v>944.5</c:v>
                </c:pt>
                <c:pt idx="1270">
                  <c:v>945</c:v>
                </c:pt>
                <c:pt idx="1271">
                  <c:v>945.5</c:v>
                </c:pt>
                <c:pt idx="1272">
                  <c:v>946</c:v>
                </c:pt>
                <c:pt idx="1273">
                  <c:v>946.5</c:v>
                </c:pt>
                <c:pt idx="1274">
                  <c:v>947</c:v>
                </c:pt>
                <c:pt idx="1275">
                  <c:v>947.5</c:v>
                </c:pt>
                <c:pt idx="1276">
                  <c:v>948</c:v>
                </c:pt>
                <c:pt idx="1277">
                  <c:v>948.5</c:v>
                </c:pt>
                <c:pt idx="1278">
                  <c:v>949</c:v>
                </c:pt>
                <c:pt idx="1279">
                  <c:v>949.5</c:v>
                </c:pt>
                <c:pt idx="1280">
                  <c:v>950</c:v>
                </c:pt>
                <c:pt idx="1281">
                  <c:v>950.5</c:v>
                </c:pt>
                <c:pt idx="1282">
                  <c:v>951</c:v>
                </c:pt>
                <c:pt idx="1283">
                  <c:v>951.5</c:v>
                </c:pt>
                <c:pt idx="1284">
                  <c:v>952</c:v>
                </c:pt>
                <c:pt idx="1285">
                  <c:v>952.5</c:v>
                </c:pt>
                <c:pt idx="1286">
                  <c:v>953</c:v>
                </c:pt>
                <c:pt idx="1287">
                  <c:v>953.5</c:v>
                </c:pt>
                <c:pt idx="1288">
                  <c:v>954</c:v>
                </c:pt>
                <c:pt idx="1289">
                  <c:v>954.5</c:v>
                </c:pt>
                <c:pt idx="1290">
                  <c:v>955</c:v>
                </c:pt>
                <c:pt idx="1291">
                  <c:v>955.5</c:v>
                </c:pt>
                <c:pt idx="1292">
                  <c:v>956</c:v>
                </c:pt>
                <c:pt idx="1293">
                  <c:v>956.5</c:v>
                </c:pt>
                <c:pt idx="1294">
                  <c:v>957</c:v>
                </c:pt>
                <c:pt idx="1295">
                  <c:v>957.5</c:v>
                </c:pt>
                <c:pt idx="1296">
                  <c:v>958</c:v>
                </c:pt>
                <c:pt idx="1297">
                  <c:v>958.5</c:v>
                </c:pt>
                <c:pt idx="1298">
                  <c:v>959</c:v>
                </c:pt>
                <c:pt idx="1299">
                  <c:v>959.5</c:v>
                </c:pt>
                <c:pt idx="1300">
                  <c:v>960</c:v>
                </c:pt>
                <c:pt idx="1301">
                  <c:v>960.5</c:v>
                </c:pt>
                <c:pt idx="1302">
                  <c:v>961</c:v>
                </c:pt>
                <c:pt idx="1303">
                  <c:v>961.5</c:v>
                </c:pt>
                <c:pt idx="1304">
                  <c:v>962</c:v>
                </c:pt>
                <c:pt idx="1305">
                  <c:v>962.5</c:v>
                </c:pt>
                <c:pt idx="1306">
                  <c:v>963</c:v>
                </c:pt>
                <c:pt idx="1307">
                  <c:v>963.5</c:v>
                </c:pt>
                <c:pt idx="1308">
                  <c:v>964</c:v>
                </c:pt>
                <c:pt idx="1309">
                  <c:v>964.5</c:v>
                </c:pt>
                <c:pt idx="1310">
                  <c:v>965</c:v>
                </c:pt>
                <c:pt idx="1311">
                  <c:v>965.5</c:v>
                </c:pt>
                <c:pt idx="1312">
                  <c:v>966</c:v>
                </c:pt>
                <c:pt idx="1313">
                  <c:v>966.5</c:v>
                </c:pt>
                <c:pt idx="1314">
                  <c:v>967</c:v>
                </c:pt>
                <c:pt idx="1315">
                  <c:v>967.5</c:v>
                </c:pt>
                <c:pt idx="1316">
                  <c:v>968</c:v>
                </c:pt>
                <c:pt idx="1317">
                  <c:v>968.5</c:v>
                </c:pt>
                <c:pt idx="1318">
                  <c:v>969</c:v>
                </c:pt>
                <c:pt idx="1319">
                  <c:v>969.5</c:v>
                </c:pt>
                <c:pt idx="1320">
                  <c:v>970</c:v>
                </c:pt>
                <c:pt idx="1321">
                  <c:v>970.5</c:v>
                </c:pt>
                <c:pt idx="1322">
                  <c:v>971</c:v>
                </c:pt>
                <c:pt idx="1323">
                  <c:v>971.5</c:v>
                </c:pt>
                <c:pt idx="1324">
                  <c:v>972</c:v>
                </c:pt>
                <c:pt idx="1325">
                  <c:v>972.5</c:v>
                </c:pt>
                <c:pt idx="1326">
                  <c:v>973</c:v>
                </c:pt>
                <c:pt idx="1327">
                  <c:v>973.5</c:v>
                </c:pt>
                <c:pt idx="1328">
                  <c:v>974</c:v>
                </c:pt>
                <c:pt idx="1329">
                  <c:v>974.5</c:v>
                </c:pt>
                <c:pt idx="1330">
                  <c:v>975</c:v>
                </c:pt>
                <c:pt idx="1331">
                  <c:v>975.5</c:v>
                </c:pt>
                <c:pt idx="1332">
                  <c:v>976</c:v>
                </c:pt>
                <c:pt idx="1333">
                  <c:v>976.5</c:v>
                </c:pt>
                <c:pt idx="1334">
                  <c:v>977</c:v>
                </c:pt>
                <c:pt idx="1335">
                  <c:v>977.5</c:v>
                </c:pt>
                <c:pt idx="1336">
                  <c:v>978</c:v>
                </c:pt>
                <c:pt idx="1337">
                  <c:v>978.5</c:v>
                </c:pt>
                <c:pt idx="1338">
                  <c:v>979</c:v>
                </c:pt>
                <c:pt idx="1339">
                  <c:v>979.5</c:v>
                </c:pt>
                <c:pt idx="1340">
                  <c:v>980</c:v>
                </c:pt>
                <c:pt idx="1341">
                  <c:v>980.5</c:v>
                </c:pt>
                <c:pt idx="1342">
                  <c:v>981</c:v>
                </c:pt>
                <c:pt idx="1343">
                  <c:v>981.5</c:v>
                </c:pt>
                <c:pt idx="1344">
                  <c:v>982</c:v>
                </c:pt>
                <c:pt idx="1345">
                  <c:v>982.5</c:v>
                </c:pt>
                <c:pt idx="1346">
                  <c:v>983</c:v>
                </c:pt>
                <c:pt idx="1347">
                  <c:v>983.5</c:v>
                </c:pt>
                <c:pt idx="1348">
                  <c:v>984</c:v>
                </c:pt>
                <c:pt idx="1349">
                  <c:v>984.5</c:v>
                </c:pt>
                <c:pt idx="1350">
                  <c:v>985</c:v>
                </c:pt>
                <c:pt idx="1351">
                  <c:v>985.5</c:v>
                </c:pt>
                <c:pt idx="1352">
                  <c:v>986</c:v>
                </c:pt>
                <c:pt idx="1353">
                  <c:v>986.5</c:v>
                </c:pt>
                <c:pt idx="1354">
                  <c:v>987</c:v>
                </c:pt>
                <c:pt idx="1355">
                  <c:v>987.5</c:v>
                </c:pt>
                <c:pt idx="1356">
                  <c:v>988</c:v>
                </c:pt>
                <c:pt idx="1357">
                  <c:v>988.5</c:v>
                </c:pt>
                <c:pt idx="1358">
                  <c:v>989</c:v>
                </c:pt>
                <c:pt idx="1359">
                  <c:v>989.5</c:v>
                </c:pt>
                <c:pt idx="1360">
                  <c:v>990</c:v>
                </c:pt>
                <c:pt idx="1361">
                  <c:v>990.5</c:v>
                </c:pt>
                <c:pt idx="1362">
                  <c:v>991</c:v>
                </c:pt>
                <c:pt idx="1363">
                  <c:v>991.5</c:v>
                </c:pt>
                <c:pt idx="1364">
                  <c:v>992</c:v>
                </c:pt>
                <c:pt idx="1365">
                  <c:v>992.5</c:v>
                </c:pt>
                <c:pt idx="1366">
                  <c:v>993</c:v>
                </c:pt>
                <c:pt idx="1367">
                  <c:v>993.5</c:v>
                </c:pt>
                <c:pt idx="1368">
                  <c:v>994</c:v>
                </c:pt>
                <c:pt idx="1369">
                  <c:v>994.5</c:v>
                </c:pt>
                <c:pt idx="1370">
                  <c:v>995</c:v>
                </c:pt>
                <c:pt idx="1371">
                  <c:v>995.5</c:v>
                </c:pt>
                <c:pt idx="1372">
                  <c:v>996</c:v>
                </c:pt>
                <c:pt idx="1373">
                  <c:v>996.5</c:v>
                </c:pt>
                <c:pt idx="1374">
                  <c:v>997</c:v>
                </c:pt>
                <c:pt idx="1375">
                  <c:v>997.5</c:v>
                </c:pt>
                <c:pt idx="1376">
                  <c:v>998</c:v>
                </c:pt>
                <c:pt idx="1377">
                  <c:v>998.5</c:v>
                </c:pt>
                <c:pt idx="1378">
                  <c:v>999</c:v>
                </c:pt>
                <c:pt idx="1379">
                  <c:v>999.5</c:v>
                </c:pt>
                <c:pt idx="1380">
                  <c:v>1000</c:v>
                </c:pt>
                <c:pt idx="1381">
                  <c:v>1000.5</c:v>
                </c:pt>
                <c:pt idx="1382">
                  <c:v>1001</c:v>
                </c:pt>
                <c:pt idx="1383">
                  <c:v>1001.5</c:v>
                </c:pt>
                <c:pt idx="1384">
                  <c:v>1002</c:v>
                </c:pt>
                <c:pt idx="1385">
                  <c:v>1002.5</c:v>
                </c:pt>
                <c:pt idx="1386">
                  <c:v>1003</c:v>
                </c:pt>
                <c:pt idx="1387">
                  <c:v>1003.5</c:v>
                </c:pt>
                <c:pt idx="1388">
                  <c:v>1004</c:v>
                </c:pt>
                <c:pt idx="1389">
                  <c:v>1004.5</c:v>
                </c:pt>
                <c:pt idx="1390">
                  <c:v>1005</c:v>
                </c:pt>
                <c:pt idx="1391">
                  <c:v>1005.5</c:v>
                </c:pt>
                <c:pt idx="1392">
                  <c:v>1006</c:v>
                </c:pt>
                <c:pt idx="1393">
                  <c:v>1006.5</c:v>
                </c:pt>
                <c:pt idx="1394">
                  <c:v>1007</c:v>
                </c:pt>
                <c:pt idx="1395">
                  <c:v>1007.5</c:v>
                </c:pt>
                <c:pt idx="1396">
                  <c:v>1008</c:v>
                </c:pt>
                <c:pt idx="1397">
                  <c:v>1008.5</c:v>
                </c:pt>
                <c:pt idx="1398">
                  <c:v>1009</c:v>
                </c:pt>
                <c:pt idx="1399">
                  <c:v>1009.5</c:v>
                </c:pt>
                <c:pt idx="1400">
                  <c:v>1010</c:v>
                </c:pt>
                <c:pt idx="1401">
                  <c:v>1010.5</c:v>
                </c:pt>
                <c:pt idx="1402">
                  <c:v>1011</c:v>
                </c:pt>
                <c:pt idx="1403">
                  <c:v>1011.5</c:v>
                </c:pt>
                <c:pt idx="1404">
                  <c:v>1012</c:v>
                </c:pt>
                <c:pt idx="1405">
                  <c:v>1012.5</c:v>
                </c:pt>
                <c:pt idx="1406">
                  <c:v>1013</c:v>
                </c:pt>
                <c:pt idx="1407">
                  <c:v>1013.5</c:v>
                </c:pt>
                <c:pt idx="1408">
                  <c:v>1014</c:v>
                </c:pt>
                <c:pt idx="1409">
                  <c:v>1014.5</c:v>
                </c:pt>
                <c:pt idx="1410">
                  <c:v>1015</c:v>
                </c:pt>
                <c:pt idx="1411">
                  <c:v>1015.5</c:v>
                </c:pt>
                <c:pt idx="1412">
                  <c:v>1016</c:v>
                </c:pt>
                <c:pt idx="1413">
                  <c:v>1016.5</c:v>
                </c:pt>
                <c:pt idx="1414">
                  <c:v>1017</c:v>
                </c:pt>
                <c:pt idx="1415">
                  <c:v>1017.5</c:v>
                </c:pt>
                <c:pt idx="1416">
                  <c:v>1018</c:v>
                </c:pt>
                <c:pt idx="1417">
                  <c:v>1018.5</c:v>
                </c:pt>
                <c:pt idx="1418">
                  <c:v>1019</c:v>
                </c:pt>
                <c:pt idx="1419">
                  <c:v>1019.5</c:v>
                </c:pt>
                <c:pt idx="1420">
                  <c:v>1020</c:v>
                </c:pt>
                <c:pt idx="1421">
                  <c:v>1020.5</c:v>
                </c:pt>
                <c:pt idx="1422">
                  <c:v>1021</c:v>
                </c:pt>
                <c:pt idx="1423">
                  <c:v>1021.5</c:v>
                </c:pt>
                <c:pt idx="1424">
                  <c:v>1022</c:v>
                </c:pt>
                <c:pt idx="1425">
                  <c:v>1022.5</c:v>
                </c:pt>
                <c:pt idx="1426">
                  <c:v>1023</c:v>
                </c:pt>
                <c:pt idx="1427">
                  <c:v>1023.5</c:v>
                </c:pt>
                <c:pt idx="1428">
                  <c:v>1024</c:v>
                </c:pt>
                <c:pt idx="1429">
                  <c:v>1024.5</c:v>
                </c:pt>
                <c:pt idx="1430">
                  <c:v>1025</c:v>
                </c:pt>
                <c:pt idx="1431">
                  <c:v>1025.5</c:v>
                </c:pt>
                <c:pt idx="1432">
                  <c:v>1026</c:v>
                </c:pt>
                <c:pt idx="1433">
                  <c:v>1026.5</c:v>
                </c:pt>
                <c:pt idx="1434">
                  <c:v>1027</c:v>
                </c:pt>
                <c:pt idx="1435">
                  <c:v>1027.5</c:v>
                </c:pt>
                <c:pt idx="1436">
                  <c:v>1028</c:v>
                </c:pt>
                <c:pt idx="1437">
                  <c:v>1028.5</c:v>
                </c:pt>
                <c:pt idx="1438">
                  <c:v>1029</c:v>
                </c:pt>
                <c:pt idx="1439">
                  <c:v>1029.5</c:v>
                </c:pt>
                <c:pt idx="1440">
                  <c:v>1030</c:v>
                </c:pt>
                <c:pt idx="1441">
                  <c:v>1030.5</c:v>
                </c:pt>
                <c:pt idx="1442">
                  <c:v>1031</c:v>
                </c:pt>
                <c:pt idx="1443">
                  <c:v>1031.5</c:v>
                </c:pt>
                <c:pt idx="1444">
                  <c:v>1032</c:v>
                </c:pt>
                <c:pt idx="1445">
                  <c:v>1032.5</c:v>
                </c:pt>
                <c:pt idx="1446">
                  <c:v>1033</c:v>
                </c:pt>
                <c:pt idx="1447">
                  <c:v>1033.5</c:v>
                </c:pt>
                <c:pt idx="1448">
                  <c:v>1034</c:v>
                </c:pt>
                <c:pt idx="1449">
                  <c:v>1034.5</c:v>
                </c:pt>
                <c:pt idx="1450">
                  <c:v>1035</c:v>
                </c:pt>
                <c:pt idx="1451">
                  <c:v>1035.5</c:v>
                </c:pt>
                <c:pt idx="1452">
                  <c:v>1036</c:v>
                </c:pt>
                <c:pt idx="1453">
                  <c:v>1036.5</c:v>
                </c:pt>
                <c:pt idx="1454">
                  <c:v>1037</c:v>
                </c:pt>
                <c:pt idx="1455">
                  <c:v>1037.5</c:v>
                </c:pt>
                <c:pt idx="1456">
                  <c:v>1038</c:v>
                </c:pt>
                <c:pt idx="1457">
                  <c:v>1038.5</c:v>
                </c:pt>
                <c:pt idx="1458">
                  <c:v>1039</c:v>
                </c:pt>
                <c:pt idx="1459">
                  <c:v>1039.5</c:v>
                </c:pt>
                <c:pt idx="1460">
                  <c:v>1040</c:v>
                </c:pt>
                <c:pt idx="1461">
                  <c:v>1040.5</c:v>
                </c:pt>
                <c:pt idx="1462">
                  <c:v>1041</c:v>
                </c:pt>
                <c:pt idx="1463">
                  <c:v>1041.5</c:v>
                </c:pt>
                <c:pt idx="1464">
                  <c:v>1042</c:v>
                </c:pt>
                <c:pt idx="1465">
                  <c:v>1042.5</c:v>
                </c:pt>
                <c:pt idx="1466">
                  <c:v>1043</c:v>
                </c:pt>
                <c:pt idx="1467">
                  <c:v>1043.5</c:v>
                </c:pt>
                <c:pt idx="1468">
                  <c:v>1044</c:v>
                </c:pt>
                <c:pt idx="1469">
                  <c:v>1044.5</c:v>
                </c:pt>
                <c:pt idx="1470">
                  <c:v>1045</c:v>
                </c:pt>
                <c:pt idx="1471">
                  <c:v>1045.5</c:v>
                </c:pt>
                <c:pt idx="1472">
                  <c:v>1046</c:v>
                </c:pt>
                <c:pt idx="1473">
                  <c:v>1046.5</c:v>
                </c:pt>
                <c:pt idx="1474">
                  <c:v>1047</c:v>
                </c:pt>
                <c:pt idx="1475">
                  <c:v>1047.5</c:v>
                </c:pt>
                <c:pt idx="1476">
                  <c:v>1048</c:v>
                </c:pt>
                <c:pt idx="1477">
                  <c:v>1048.5</c:v>
                </c:pt>
                <c:pt idx="1478">
                  <c:v>1049</c:v>
                </c:pt>
                <c:pt idx="1479">
                  <c:v>1049.5</c:v>
                </c:pt>
                <c:pt idx="1480">
                  <c:v>1050</c:v>
                </c:pt>
                <c:pt idx="1481">
                  <c:v>1050.5</c:v>
                </c:pt>
                <c:pt idx="1482">
                  <c:v>1051</c:v>
                </c:pt>
                <c:pt idx="1483">
                  <c:v>1051.5</c:v>
                </c:pt>
                <c:pt idx="1484">
                  <c:v>1052</c:v>
                </c:pt>
                <c:pt idx="1485">
                  <c:v>1052.5</c:v>
                </c:pt>
                <c:pt idx="1486">
                  <c:v>1053</c:v>
                </c:pt>
                <c:pt idx="1487">
                  <c:v>1053.5</c:v>
                </c:pt>
                <c:pt idx="1488">
                  <c:v>1054</c:v>
                </c:pt>
                <c:pt idx="1489">
                  <c:v>1054.5</c:v>
                </c:pt>
                <c:pt idx="1490">
                  <c:v>1055</c:v>
                </c:pt>
                <c:pt idx="1491">
                  <c:v>1055.5</c:v>
                </c:pt>
                <c:pt idx="1492">
                  <c:v>1056</c:v>
                </c:pt>
                <c:pt idx="1493">
                  <c:v>1056.5</c:v>
                </c:pt>
                <c:pt idx="1494">
                  <c:v>1057</c:v>
                </c:pt>
                <c:pt idx="1495">
                  <c:v>1057.5</c:v>
                </c:pt>
                <c:pt idx="1496">
                  <c:v>1058</c:v>
                </c:pt>
                <c:pt idx="1497">
                  <c:v>1058.5</c:v>
                </c:pt>
                <c:pt idx="1498">
                  <c:v>1059</c:v>
                </c:pt>
                <c:pt idx="1499">
                  <c:v>1059.5</c:v>
                </c:pt>
                <c:pt idx="1500">
                  <c:v>1060</c:v>
                </c:pt>
                <c:pt idx="1501">
                  <c:v>1060.5</c:v>
                </c:pt>
                <c:pt idx="1502">
                  <c:v>1061</c:v>
                </c:pt>
                <c:pt idx="1503">
                  <c:v>1061.5</c:v>
                </c:pt>
                <c:pt idx="1504">
                  <c:v>1062</c:v>
                </c:pt>
                <c:pt idx="1505">
                  <c:v>1062.5</c:v>
                </c:pt>
                <c:pt idx="1506">
                  <c:v>1063</c:v>
                </c:pt>
                <c:pt idx="1507">
                  <c:v>1063.5</c:v>
                </c:pt>
                <c:pt idx="1508">
                  <c:v>1064</c:v>
                </c:pt>
                <c:pt idx="1509">
                  <c:v>1064.5</c:v>
                </c:pt>
                <c:pt idx="1510">
                  <c:v>1065</c:v>
                </c:pt>
                <c:pt idx="1511">
                  <c:v>1065.5</c:v>
                </c:pt>
                <c:pt idx="1512">
                  <c:v>1066</c:v>
                </c:pt>
                <c:pt idx="1513">
                  <c:v>1066.5</c:v>
                </c:pt>
                <c:pt idx="1514">
                  <c:v>1067</c:v>
                </c:pt>
                <c:pt idx="1515">
                  <c:v>1067.5</c:v>
                </c:pt>
                <c:pt idx="1516">
                  <c:v>1068</c:v>
                </c:pt>
                <c:pt idx="1517">
                  <c:v>1068.5</c:v>
                </c:pt>
                <c:pt idx="1518">
                  <c:v>1069</c:v>
                </c:pt>
                <c:pt idx="1519">
                  <c:v>1069.5</c:v>
                </c:pt>
                <c:pt idx="1520">
                  <c:v>1070</c:v>
                </c:pt>
                <c:pt idx="1521">
                  <c:v>1070.5</c:v>
                </c:pt>
                <c:pt idx="1522">
                  <c:v>1071</c:v>
                </c:pt>
                <c:pt idx="1523">
                  <c:v>1071.5</c:v>
                </c:pt>
                <c:pt idx="1524">
                  <c:v>1072</c:v>
                </c:pt>
                <c:pt idx="1525">
                  <c:v>1072.5</c:v>
                </c:pt>
                <c:pt idx="1526">
                  <c:v>1073</c:v>
                </c:pt>
                <c:pt idx="1527">
                  <c:v>1073.5</c:v>
                </c:pt>
                <c:pt idx="1528">
                  <c:v>1074</c:v>
                </c:pt>
                <c:pt idx="1529">
                  <c:v>1074.5</c:v>
                </c:pt>
                <c:pt idx="1530">
                  <c:v>1075</c:v>
                </c:pt>
                <c:pt idx="1531">
                  <c:v>1075.5</c:v>
                </c:pt>
                <c:pt idx="1532">
                  <c:v>1076</c:v>
                </c:pt>
                <c:pt idx="1533">
                  <c:v>1076.5</c:v>
                </c:pt>
                <c:pt idx="1534">
                  <c:v>1077</c:v>
                </c:pt>
                <c:pt idx="1535">
                  <c:v>1077.5</c:v>
                </c:pt>
                <c:pt idx="1536">
                  <c:v>1078</c:v>
                </c:pt>
                <c:pt idx="1537">
                  <c:v>1078.5</c:v>
                </c:pt>
                <c:pt idx="1538">
                  <c:v>1079</c:v>
                </c:pt>
                <c:pt idx="1539">
                  <c:v>1079.5</c:v>
                </c:pt>
                <c:pt idx="1540">
                  <c:v>1080</c:v>
                </c:pt>
                <c:pt idx="1541">
                  <c:v>1080.5</c:v>
                </c:pt>
                <c:pt idx="1542">
                  <c:v>1081</c:v>
                </c:pt>
                <c:pt idx="1543">
                  <c:v>1081.5</c:v>
                </c:pt>
                <c:pt idx="1544">
                  <c:v>1082</c:v>
                </c:pt>
                <c:pt idx="1545">
                  <c:v>1082.5</c:v>
                </c:pt>
                <c:pt idx="1546">
                  <c:v>1083</c:v>
                </c:pt>
                <c:pt idx="1547">
                  <c:v>1083.5</c:v>
                </c:pt>
                <c:pt idx="1548">
                  <c:v>1084</c:v>
                </c:pt>
                <c:pt idx="1549">
                  <c:v>1084.5</c:v>
                </c:pt>
                <c:pt idx="1550">
                  <c:v>1085</c:v>
                </c:pt>
                <c:pt idx="1551">
                  <c:v>1085.5</c:v>
                </c:pt>
                <c:pt idx="1552">
                  <c:v>1086</c:v>
                </c:pt>
                <c:pt idx="1553">
                  <c:v>1086.5</c:v>
                </c:pt>
                <c:pt idx="1554">
                  <c:v>1087</c:v>
                </c:pt>
                <c:pt idx="1555">
                  <c:v>1087.5</c:v>
                </c:pt>
                <c:pt idx="1556">
                  <c:v>1088</c:v>
                </c:pt>
                <c:pt idx="1557">
                  <c:v>1088.5</c:v>
                </c:pt>
                <c:pt idx="1558">
                  <c:v>1089</c:v>
                </c:pt>
                <c:pt idx="1559">
                  <c:v>1089.5</c:v>
                </c:pt>
                <c:pt idx="1560">
                  <c:v>1090</c:v>
                </c:pt>
                <c:pt idx="1561">
                  <c:v>1090.5</c:v>
                </c:pt>
                <c:pt idx="1562">
                  <c:v>1091</c:v>
                </c:pt>
                <c:pt idx="1563">
                  <c:v>1091.5</c:v>
                </c:pt>
                <c:pt idx="1564">
                  <c:v>1092</c:v>
                </c:pt>
                <c:pt idx="1565">
                  <c:v>1092.5</c:v>
                </c:pt>
                <c:pt idx="1566">
                  <c:v>1093</c:v>
                </c:pt>
                <c:pt idx="1567">
                  <c:v>1093.5</c:v>
                </c:pt>
                <c:pt idx="1568">
                  <c:v>1094</c:v>
                </c:pt>
                <c:pt idx="1569">
                  <c:v>1094.5</c:v>
                </c:pt>
                <c:pt idx="1570">
                  <c:v>1095</c:v>
                </c:pt>
                <c:pt idx="1571">
                  <c:v>1095.5</c:v>
                </c:pt>
                <c:pt idx="1572">
                  <c:v>1096</c:v>
                </c:pt>
                <c:pt idx="1573">
                  <c:v>1096.5</c:v>
                </c:pt>
                <c:pt idx="1574">
                  <c:v>1097</c:v>
                </c:pt>
                <c:pt idx="1575">
                  <c:v>1097.5</c:v>
                </c:pt>
                <c:pt idx="1576">
                  <c:v>1098</c:v>
                </c:pt>
                <c:pt idx="1577">
                  <c:v>1098.5</c:v>
                </c:pt>
                <c:pt idx="1578">
                  <c:v>1099</c:v>
                </c:pt>
                <c:pt idx="1579">
                  <c:v>1099.5</c:v>
                </c:pt>
                <c:pt idx="1580">
                  <c:v>1100</c:v>
                </c:pt>
                <c:pt idx="1581">
                  <c:v>1100.5</c:v>
                </c:pt>
                <c:pt idx="1582">
                  <c:v>1101</c:v>
                </c:pt>
                <c:pt idx="1583">
                  <c:v>1101.5</c:v>
                </c:pt>
                <c:pt idx="1584">
                  <c:v>1102</c:v>
                </c:pt>
                <c:pt idx="1585">
                  <c:v>1102.5</c:v>
                </c:pt>
                <c:pt idx="1586">
                  <c:v>1103</c:v>
                </c:pt>
                <c:pt idx="1587">
                  <c:v>1103.5</c:v>
                </c:pt>
                <c:pt idx="1588">
                  <c:v>1104</c:v>
                </c:pt>
                <c:pt idx="1589">
                  <c:v>1104.5</c:v>
                </c:pt>
                <c:pt idx="1590">
                  <c:v>1105</c:v>
                </c:pt>
                <c:pt idx="1591">
                  <c:v>1105.5</c:v>
                </c:pt>
                <c:pt idx="1592">
                  <c:v>1106</c:v>
                </c:pt>
                <c:pt idx="1593">
                  <c:v>1106.5</c:v>
                </c:pt>
                <c:pt idx="1594">
                  <c:v>1107</c:v>
                </c:pt>
                <c:pt idx="1595">
                  <c:v>1107.5</c:v>
                </c:pt>
                <c:pt idx="1596">
                  <c:v>1108</c:v>
                </c:pt>
                <c:pt idx="1597">
                  <c:v>1108.5</c:v>
                </c:pt>
                <c:pt idx="1598">
                  <c:v>1109</c:v>
                </c:pt>
                <c:pt idx="1599">
                  <c:v>1109.5</c:v>
                </c:pt>
                <c:pt idx="1600">
                  <c:v>1110</c:v>
                </c:pt>
                <c:pt idx="1601">
                  <c:v>1110.5</c:v>
                </c:pt>
                <c:pt idx="1602">
                  <c:v>1111</c:v>
                </c:pt>
                <c:pt idx="1603">
                  <c:v>1111.5</c:v>
                </c:pt>
                <c:pt idx="1604">
                  <c:v>1112</c:v>
                </c:pt>
                <c:pt idx="1605">
                  <c:v>1112.5</c:v>
                </c:pt>
                <c:pt idx="1606">
                  <c:v>1113</c:v>
                </c:pt>
                <c:pt idx="1607">
                  <c:v>1113.5</c:v>
                </c:pt>
                <c:pt idx="1608">
                  <c:v>1114</c:v>
                </c:pt>
                <c:pt idx="1609">
                  <c:v>1114.5</c:v>
                </c:pt>
                <c:pt idx="1610">
                  <c:v>1115</c:v>
                </c:pt>
                <c:pt idx="1611">
                  <c:v>1115.5</c:v>
                </c:pt>
                <c:pt idx="1612">
                  <c:v>1116</c:v>
                </c:pt>
                <c:pt idx="1613">
                  <c:v>1116.5</c:v>
                </c:pt>
                <c:pt idx="1614">
                  <c:v>1117</c:v>
                </c:pt>
                <c:pt idx="1615">
                  <c:v>1117.5</c:v>
                </c:pt>
                <c:pt idx="1616">
                  <c:v>1118</c:v>
                </c:pt>
                <c:pt idx="1617">
                  <c:v>1118.5</c:v>
                </c:pt>
                <c:pt idx="1618">
                  <c:v>1119</c:v>
                </c:pt>
                <c:pt idx="1619">
                  <c:v>1119.5</c:v>
                </c:pt>
                <c:pt idx="1620">
                  <c:v>1120</c:v>
                </c:pt>
                <c:pt idx="1621">
                  <c:v>1120.5</c:v>
                </c:pt>
                <c:pt idx="1622">
                  <c:v>1121</c:v>
                </c:pt>
                <c:pt idx="1623">
                  <c:v>1121.5</c:v>
                </c:pt>
                <c:pt idx="1624">
                  <c:v>1122</c:v>
                </c:pt>
                <c:pt idx="1625">
                  <c:v>1122.5</c:v>
                </c:pt>
                <c:pt idx="1626">
                  <c:v>1123</c:v>
                </c:pt>
                <c:pt idx="1627">
                  <c:v>1123.5</c:v>
                </c:pt>
                <c:pt idx="1628">
                  <c:v>1124</c:v>
                </c:pt>
                <c:pt idx="1629">
                  <c:v>1124.5</c:v>
                </c:pt>
                <c:pt idx="1630">
                  <c:v>1125</c:v>
                </c:pt>
                <c:pt idx="1631">
                  <c:v>1125.5</c:v>
                </c:pt>
                <c:pt idx="1632">
                  <c:v>1126</c:v>
                </c:pt>
                <c:pt idx="1633">
                  <c:v>1126.5</c:v>
                </c:pt>
                <c:pt idx="1634">
                  <c:v>1127</c:v>
                </c:pt>
                <c:pt idx="1635">
                  <c:v>1127.5</c:v>
                </c:pt>
                <c:pt idx="1636">
                  <c:v>1128</c:v>
                </c:pt>
                <c:pt idx="1637">
                  <c:v>1128.5</c:v>
                </c:pt>
                <c:pt idx="1638">
                  <c:v>1129</c:v>
                </c:pt>
                <c:pt idx="1639">
                  <c:v>1129.5</c:v>
                </c:pt>
                <c:pt idx="1640">
                  <c:v>1130</c:v>
                </c:pt>
                <c:pt idx="1641">
                  <c:v>1130.5</c:v>
                </c:pt>
                <c:pt idx="1642">
                  <c:v>1131</c:v>
                </c:pt>
                <c:pt idx="1643">
                  <c:v>1131.5</c:v>
                </c:pt>
                <c:pt idx="1644">
                  <c:v>1132</c:v>
                </c:pt>
                <c:pt idx="1645">
                  <c:v>1132.5</c:v>
                </c:pt>
                <c:pt idx="1646">
                  <c:v>1133</c:v>
                </c:pt>
                <c:pt idx="1647">
                  <c:v>1133.5</c:v>
                </c:pt>
                <c:pt idx="1648">
                  <c:v>1134</c:v>
                </c:pt>
                <c:pt idx="1649">
                  <c:v>1134.5</c:v>
                </c:pt>
                <c:pt idx="1650">
                  <c:v>1135</c:v>
                </c:pt>
                <c:pt idx="1651">
                  <c:v>1135.5</c:v>
                </c:pt>
                <c:pt idx="1652">
                  <c:v>1136</c:v>
                </c:pt>
                <c:pt idx="1653">
                  <c:v>1136.5</c:v>
                </c:pt>
                <c:pt idx="1654">
                  <c:v>1137</c:v>
                </c:pt>
                <c:pt idx="1655">
                  <c:v>1137.5</c:v>
                </c:pt>
                <c:pt idx="1656">
                  <c:v>1138</c:v>
                </c:pt>
                <c:pt idx="1657">
                  <c:v>1138.5</c:v>
                </c:pt>
                <c:pt idx="1658">
                  <c:v>1139</c:v>
                </c:pt>
                <c:pt idx="1659">
                  <c:v>1139.5</c:v>
                </c:pt>
                <c:pt idx="1660">
                  <c:v>1140</c:v>
                </c:pt>
                <c:pt idx="1661">
                  <c:v>1140.5</c:v>
                </c:pt>
                <c:pt idx="1662">
                  <c:v>1141</c:v>
                </c:pt>
                <c:pt idx="1663">
                  <c:v>1141.5</c:v>
                </c:pt>
                <c:pt idx="1664">
                  <c:v>1142</c:v>
                </c:pt>
                <c:pt idx="1665">
                  <c:v>1142.5</c:v>
                </c:pt>
                <c:pt idx="1666">
                  <c:v>1143</c:v>
                </c:pt>
                <c:pt idx="1667">
                  <c:v>1143.5</c:v>
                </c:pt>
                <c:pt idx="1668">
                  <c:v>1144</c:v>
                </c:pt>
                <c:pt idx="1669">
                  <c:v>1144.5</c:v>
                </c:pt>
                <c:pt idx="1670">
                  <c:v>1145</c:v>
                </c:pt>
                <c:pt idx="1671">
                  <c:v>1145.5</c:v>
                </c:pt>
                <c:pt idx="1672">
                  <c:v>1146</c:v>
                </c:pt>
                <c:pt idx="1673">
                  <c:v>1146.5</c:v>
                </c:pt>
                <c:pt idx="1674">
                  <c:v>1147</c:v>
                </c:pt>
                <c:pt idx="1675">
                  <c:v>1147.5</c:v>
                </c:pt>
                <c:pt idx="1676">
                  <c:v>1148</c:v>
                </c:pt>
                <c:pt idx="1677">
                  <c:v>1148.5</c:v>
                </c:pt>
                <c:pt idx="1678">
                  <c:v>1149</c:v>
                </c:pt>
                <c:pt idx="1679">
                  <c:v>1149.5</c:v>
                </c:pt>
                <c:pt idx="1680">
                  <c:v>1150</c:v>
                </c:pt>
                <c:pt idx="1681">
                  <c:v>1150.5</c:v>
                </c:pt>
                <c:pt idx="1682">
                  <c:v>1151</c:v>
                </c:pt>
                <c:pt idx="1683">
                  <c:v>1151.5</c:v>
                </c:pt>
                <c:pt idx="1684">
                  <c:v>1152</c:v>
                </c:pt>
                <c:pt idx="1685">
                  <c:v>1152.5</c:v>
                </c:pt>
                <c:pt idx="1686">
                  <c:v>1153</c:v>
                </c:pt>
                <c:pt idx="1687">
                  <c:v>1153.5</c:v>
                </c:pt>
                <c:pt idx="1688">
                  <c:v>1154</c:v>
                </c:pt>
                <c:pt idx="1689">
                  <c:v>1154.5</c:v>
                </c:pt>
                <c:pt idx="1690">
                  <c:v>1155</c:v>
                </c:pt>
                <c:pt idx="1691">
                  <c:v>1155.5</c:v>
                </c:pt>
                <c:pt idx="1692">
                  <c:v>1156</c:v>
                </c:pt>
                <c:pt idx="1693">
                  <c:v>1156.5</c:v>
                </c:pt>
                <c:pt idx="1694">
                  <c:v>1157</c:v>
                </c:pt>
                <c:pt idx="1695">
                  <c:v>1157.5</c:v>
                </c:pt>
                <c:pt idx="1696">
                  <c:v>1158</c:v>
                </c:pt>
                <c:pt idx="1697">
                  <c:v>1158.5</c:v>
                </c:pt>
                <c:pt idx="1698">
                  <c:v>1159</c:v>
                </c:pt>
                <c:pt idx="1699">
                  <c:v>1159.5</c:v>
                </c:pt>
                <c:pt idx="1700">
                  <c:v>1160</c:v>
                </c:pt>
                <c:pt idx="1701">
                  <c:v>1160.5</c:v>
                </c:pt>
                <c:pt idx="1702">
                  <c:v>1161</c:v>
                </c:pt>
                <c:pt idx="1703">
                  <c:v>1161.5</c:v>
                </c:pt>
                <c:pt idx="1704">
                  <c:v>1162</c:v>
                </c:pt>
                <c:pt idx="1705">
                  <c:v>1162.5</c:v>
                </c:pt>
                <c:pt idx="1706">
                  <c:v>1163</c:v>
                </c:pt>
                <c:pt idx="1707">
                  <c:v>1163.5</c:v>
                </c:pt>
                <c:pt idx="1708">
                  <c:v>1164</c:v>
                </c:pt>
                <c:pt idx="1709">
                  <c:v>1164.5</c:v>
                </c:pt>
                <c:pt idx="1710">
                  <c:v>1165</c:v>
                </c:pt>
                <c:pt idx="1711">
                  <c:v>1165.5</c:v>
                </c:pt>
                <c:pt idx="1712">
                  <c:v>1166</c:v>
                </c:pt>
                <c:pt idx="1713">
                  <c:v>1166.5</c:v>
                </c:pt>
                <c:pt idx="1714">
                  <c:v>1167</c:v>
                </c:pt>
                <c:pt idx="1715">
                  <c:v>1167.5</c:v>
                </c:pt>
                <c:pt idx="1716">
                  <c:v>1168</c:v>
                </c:pt>
                <c:pt idx="1717">
                  <c:v>1168.5</c:v>
                </c:pt>
                <c:pt idx="1718">
                  <c:v>1169</c:v>
                </c:pt>
                <c:pt idx="1719">
                  <c:v>1169.5</c:v>
                </c:pt>
                <c:pt idx="1720">
                  <c:v>1170</c:v>
                </c:pt>
                <c:pt idx="1721">
                  <c:v>1170.5</c:v>
                </c:pt>
                <c:pt idx="1722">
                  <c:v>1171</c:v>
                </c:pt>
                <c:pt idx="1723">
                  <c:v>1171.5</c:v>
                </c:pt>
                <c:pt idx="1724">
                  <c:v>1172</c:v>
                </c:pt>
                <c:pt idx="1725">
                  <c:v>1172.5</c:v>
                </c:pt>
                <c:pt idx="1726">
                  <c:v>1173</c:v>
                </c:pt>
                <c:pt idx="1727">
                  <c:v>1173.5</c:v>
                </c:pt>
                <c:pt idx="1728">
                  <c:v>1174</c:v>
                </c:pt>
                <c:pt idx="1729">
                  <c:v>1174.5</c:v>
                </c:pt>
                <c:pt idx="1730">
                  <c:v>1175</c:v>
                </c:pt>
                <c:pt idx="1731">
                  <c:v>1175.5</c:v>
                </c:pt>
                <c:pt idx="1732">
                  <c:v>1176</c:v>
                </c:pt>
                <c:pt idx="1733">
                  <c:v>1176.5</c:v>
                </c:pt>
                <c:pt idx="1734">
                  <c:v>1177</c:v>
                </c:pt>
                <c:pt idx="1735">
                  <c:v>1177.5</c:v>
                </c:pt>
                <c:pt idx="1736">
                  <c:v>1178</c:v>
                </c:pt>
                <c:pt idx="1737">
                  <c:v>1178.5</c:v>
                </c:pt>
                <c:pt idx="1738">
                  <c:v>1179</c:v>
                </c:pt>
                <c:pt idx="1739">
                  <c:v>1179.5</c:v>
                </c:pt>
                <c:pt idx="1740">
                  <c:v>1180</c:v>
                </c:pt>
                <c:pt idx="1741">
                  <c:v>1180.5</c:v>
                </c:pt>
                <c:pt idx="1742">
                  <c:v>1181</c:v>
                </c:pt>
                <c:pt idx="1743">
                  <c:v>1181.5</c:v>
                </c:pt>
                <c:pt idx="1744">
                  <c:v>1182</c:v>
                </c:pt>
                <c:pt idx="1745">
                  <c:v>1182.5</c:v>
                </c:pt>
                <c:pt idx="1746">
                  <c:v>1183</c:v>
                </c:pt>
                <c:pt idx="1747">
                  <c:v>1183.5</c:v>
                </c:pt>
                <c:pt idx="1748">
                  <c:v>1184</c:v>
                </c:pt>
                <c:pt idx="1749">
                  <c:v>1184.5</c:v>
                </c:pt>
                <c:pt idx="1750">
                  <c:v>1185</c:v>
                </c:pt>
                <c:pt idx="1751">
                  <c:v>1185.5</c:v>
                </c:pt>
                <c:pt idx="1752">
                  <c:v>1186</c:v>
                </c:pt>
                <c:pt idx="1753">
                  <c:v>1186.5</c:v>
                </c:pt>
                <c:pt idx="1754">
                  <c:v>1187</c:v>
                </c:pt>
                <c:pt idx="1755">
                  <c:v>1187.5</c:v>
                </c:pt>
                <c:pt idx="1756">
                  <c:v>1188</c:v>
                </c:pt>
                <c:pt idx="1757">
                  <c:v>1188.5</c:v>
                </c:pt>
                <c:pt idx="1758">
                  <c:v>1189</c:v>
                </c:pt>
                <c:pt idx="1759">
                  <c:v>1189.5</c:v>
                </c:pt>
                <c:pt idx="1760">
                  <c:v>1190</c:v>
                </c:pt>
                <c:pt idx="1761">
                  <c:v>1190.5</c:v>
                </c:pt>
                <c:pt idx="1762">
                  <c:v>1191</c:v>
                </c:pt>
                <c:pt idx="1763">
                  <c:v>1191.5</c:v>
                </c:pt>
                <c:pt idx="1764">
                  <c:v>1192</c:v>
                </c:pt>
                <c:pt idx="1765">
                  <c:v>1192.5</c:v>
                </c:pt>
                <c:pt idx="1766">
                  <c:v>1193</c:v>
                </c:pt>
                <c:pt idx="1767">
                  <c:v>1193.5</c:v>
                </c:pt>
                <c:pt idx="1768">
                  <c:v>1194</c:v>
                </c:pt>
                <c:pt idx="1769">
                  <c:v>1194.5</c:v>
                </c:pt>
                <c:pt idx="1770">
                  <c:v>1195</c:v>
                </c:pt>
                <c:pt idx="1771">
                  <c:v>1195.5</c:v>
                </c:pt>
                <c:pt idx="1772">
                  <c:v>1196</c:v>
                </c:pt>
                <c:pt idx="1773">
                  <c:v>1196.5</c:v>
                </c:pt>
                <c:pt idx="1774">
                  <c:v>1197</c:v>
                </c:pt>
                <c:pt idx="1775">
                  <c:v>1197.5</c:v>
                </c:pt>
                <c:pt idx="1776">
                  <c:v>1198</c:v>
                </c:pt>
                <c:pt idx="1777">
                  <c:v>1198.5</c:v>
                </c:pt>
                <c:pt idx="1778">
                  <c:v>1199</c:v>
                </c:pt>
                <c:pt idx="1779">
                  <c:v>1199.5</c:v>
                </c:pt>
                <c:pt idx="1780">
                  <c:v>1200</c:v>
                </c:pt>
                <c:pt idx="1781">
                  <c:v>1200.5</c:v>
                </c:pt>
                <c:pt idx="1782">
                  <c:v>1201</c:v>
                </c:pt>
                <c:pt idx="1783">
                  <c:v>1201.5</c:v>
                </c:pt>
                <c:pt idx="1784">
                  <c:v>1202</c:v>
                </c:pt>
                <c:pt idx="1785">
                  <c:v>1202.5</c:v>
                </c:pt>
                <c:pt idx="1786">
                  <c:v>1203</c:v>
                </c:pt>
                <c:pt idx="1787">
                  <c:v>1203.5</c:v>
                </c:pt>
                <c:pt idx="1788">
                  <c:v>1204</c:v>
                </c:pt>
                <c:pt idx="1789">
                  <c:v>1204.5</c:v>
                </c:pt>
                <c:pt idx="1790">
                  <c:v>1205</c:v>
                </c:pt>
                <c:pt idx="1791">
                  <c:v>1205.5</c:v>
                </c:pt>
                <c:pt idx="1792">
                  <c:v>1206</c:v>
                </c:pt>
                <c:pt idx="1793">
                  <c:v>1206.5</c:v>
                </c:pt>
                <c:pt idx="1794">
                  <c:v>1207</c:v>
                </c:pt>
                <c:pt idx="1795">
                  <c:v>1207.5</c:v>
                </c:pt>
                <c:pt idx="1796">
                  <c:v>1208</c:v>
                </c:pt>
                <c:pt idx="1797">
                  <c:v>1208.5</c:v>
                </c:pt>
                <c:pt idx="1798">
                  <c:v>1209</c:v>
                </c:pt>
                <c:pt idx="1799">
                  <c:v>1209.5</c:v>
                </c:pt>
                <c:pt idx="1800">
                  <c:v>1210</c:v>
                </c:pt>
                <c:pt idx="1801">
                  <c:v>1210.5</c:v>
                </c:pt>
                <c:pt idx="1802">
                  <c:v>1211</c:v>
                </c:pt>
                <c:pt idx="1803">
                  <c:v>1211.5</c:v>
                </c:pt>
                <c:pt idx="1804">
                  <c:v>1212</c:v>
                </c:pt>
                <c:pt idx="1805">
                  <c:v>1212.5</c:v>
                </c:pt>
                <c:pt idx="1806">
                  <c:v>1213</c:v>
                </c:pt>
                <c:pt idx="1807">
                  <c:v>1213.5</c:v>
                </c:pt>
                <c:pt idx="1808">
                  <c:v>1214</c:v>
                </c:pt>
                <c:pt idx="1809">
                  <c:v>1214.5</c:v>
                </c:pt>
                <c:pt idx="1810">
                  <c:v>1215</c:v>
                </c:pt>
                <c:pt idx="1811">
                  <c:v>1215.5</c:v>
                </c:pt>
                <c:pt idx="1812">
                  <c:v>1216</c:v>
                </c:pt>
                <c:pt idx="1813">
                  <c:v>1216.5</c:v>
                </c:pt>
                <c:pt idx="1814">
                  <c:v>1217</c:v>
                </c:pt>
                <c:pt idx="1815">
                  <c:v>1217.5</c:v>
                </c:pt>
                <c:pt idx="1816">
                  <c:v>1218</c:v>
                </c:pt>
                <c:pt idx="1817">
                  <c:v>1218.5</c:v>
                </c:pt>
                <c:pt idx="1818">
                  <c:v>1219</c:v>
                </c:pt>
                <c:pt idx="1819">
                  <c:v>1219.5</c:v>
                </c:pt>
                <c:pt idx="1820">
                  <c:v>1220</c:v>
                </c:pt>
                <c:pt idx="1821">
                  <c:v>1220.5</c:v>
                </c:pt>
                <c:pt idx="1822">
                  <c:v>1221</c:v>
                </c:pt>
                <c:pt idx="1823">
                  <c:v>1221.5</c:v>
                </c:pt>
                <c:pt idx="1824">
                  <c:v>1222</c:v>
                </c:pt>
                <c:pt idx="1825">
                  <c:v>1222.5</c:v>
                </c:pt>
                <c:pt idx="1826">
                  <c:v>1223</c:v>
                </c:pt>
                <c:pt idx="1827">
                  <c:v>1223.5</c:v>
                </c:pt>
                <c:pt idx="1828">
                  <c:v>1224</c:v>
                </c:pt>
                <c:pt idx="1829">
                  <c:v>1224.5</c:v>
                </c:pt>
                <c:pt idx="1830">
                  <c:v>1225</c:v>
                </c:pt>
                <c:pt idx="1831">
                  <c:v>1225.5</c:v>
                </c:pt>
                <c:pt idx="1832">
                  <c:v>1226</c:v>
                </c:pt>
                <c:pt idx="1833">
                  <c:v>1226.5</c:v>
                </c:pt>
                <c:pt idx="1834">
                  <c:v>1227</c:v>
                </c:pt>
                <c:pt idx="1835">
                  <c:v>1227.5</c:v>
                </c:pt>
                <c:pt idx="1836">
                  <c:v>1228</c:v>
                </c:pt>
                <c:pt idx="1837">
                  <c:v>1228.5</c:v>
                </c:pt>
                <c:pt idx="1838">
                  <c:v>1229</c:v>
                </c:pt>
                <c:pt idx="1839">
                  <c:v>1229.5</c:v>
                </c:pt>
                <c:pt idx="1840">
                  <c:v>1230</c:v>
                </c:pt>
                <c:pt idx="1841">
                  <c:v>1230.5</c:v>
                </c:pt>
                <c:pt idx="1842">
                  <c:v>1231</c:v>
                </c:pt>
                <c:pt idx="1843">
                  <c:v>1231.5</c:v>
                </c:pt>
                <c:pt idx="1844">
                  <c:v>1232</c:v>
                </c:pt>
                <c:pt idx="1845">
                  <c:v>1232.5</c:v>
                </c:pt>
                <c:pt idx="1846">
                  <c:v>1233</c:v>
                </c:pt>
                <c:pt idx="1847">
                  <c:v>1233.5</c:v>
                </c:pt>
                <c:pt idx="1848">
                  <c:v>1234</c:v>
                </c:pt>
                <c:pt idx="1849">
                  <c:v>1234.5</c:v>
                </c:pt>
                <c:pt idx="1850">
                  <c:v>1235</c:v>
                </c:pt>
                <c:pt idx="1851">
                  <c:v>1235.5</c:v>
                </c:pt>
                <c:pt idx="1852">
                  <c:v>1236</c:v>
                </c:pt>
                <c:pt idx="1853">
                  <c:v>1236.5</c:v>
                </c:pt>
                <c:pt idx="1854">
                  <c:v>1237</c:v>
                </c:pt>
                <c:pt idx="1855">
                  <c:v>1237.5</c:v>
                </c:pt>
                <c:pt idx="1856">
                  <c:v>1238</c:v>
                </c:pt>
                <c:pt idx="1857">
                  <c:v>1238.5</c:v>
                </c:pt>
                <c:pt idx="1858">
                  <c:v>1239</c:v>
                </c:pt>
                <c:pt idx="1859">
                  <c:v>1239.5</c:v>
                </c:pt>
                <c:pt idx="1860">
                  <c:v>1240</c:v>
                </c:pt>
                <c:pt idx="1861">
                  <c:v>1240.5</c:v>
                </c:pt>
                <c:pt idx="1862">
                  <c:v>1241</c:v>
                </c:pt>
                <c:pt idx="1863">
                  <c:v>1241.5</c:v>
                </c:pt>
                <c:pt idx="1864">
                  <c:v>1242</c:v>
                </c:pt>
                <c:pt idx="1865">
                  <c:v>1242.5</c:v>
                </c:pt>
                <c:pt idx="1866">
                  <c:v>1243</c:v>
                </c:pt>
                <c:pt idx="1867">
                  <c:v>1243.5</c:v>
                </c:pt>
                <c:pt idx="1868">
                  <c:v>1244</c:v>
                </c:pt>
                <c:pt idx="1869">
                  <c:v>1244.5</c:v>
                </c:pt>
                <c:pt idx="1870">
                  <c:v>1245</c:v>
                </c:pt>
                <c:pt idx="1871">
                  <c:v>1245.5</c:v>
                </c:pt>
                <c:pt idx="1872">
                  <c:v>1246</c:v>
                </c:pt>
                <c:pt idx="1873">
                  <c:v>1246.5</c:v>
                </c:pt>
                <c:pt idx="1874">
                  <c:v>1247</c:v>
                </c:pt>
                <c:pt idx="1875">
                  <c:v>1247.5</c:v>
                </c:pt>
                <c:pt idx="1876">
                  <c:v>1248</c:v>
                </c:pt>
                <c:pt idx="1877">
                  <c:v>1248.5</c:v>
                </c:pt>
                <c:pt idx="1878">
                  <c:v>1249</c:v>
                </c:pt>
                <c:pt idx="1879">
                  <c:v>1249.5</c:v>
                </c:pt>
                <c:pt idx="1880">
                  <c:v>1250</c:v>
                </c:pt>
                <c:pt idx="1881">
                  <c:v>1250.5</c:v>
                </c:pt>
                <c:pt idx="1882">
                  <c:v>1251</c:v>
                </c:pt>
                <c:pt idx="1883">
                  <c:v>1251.5</c:v>
                </c:pt>
                <c:pt idx="1884">
                  <c:v>1252</c:v>
                </c:pt>
                <c:pt idx="1885">
                  <c:v>1252.5</c:v>
                </c:pt>
                <c:pt idx="1886">
                  <c:v>1253</c:v>
                </c:pt>
                <c:pt idx="1887">
                  <c:v>1253.5</c:v>
                </c:pt>
                <c:pt idx="1888">
                  <c:v>1254</c:v>
                </c:pt>
                <c:pt idx="1889">
                  <c:v>1254.5</c:v>
                </c:pt>
                <c:pt idx="1890">
                  <c:v>1255</c:v>
                </c:pt>
                <c:pt idx="1891">
                  <c:v>1255.5</c:v>
                </c:pt>
                <c:pt idx="1892">
                  <c:v>1256</c:v>
                </c:pt>
                <c:pt idx="1893">
                  <c:v>1256.5</c:v>
                </c:pt>
                <c:pt idx="1894">
                  <c:v>1257</c:v>
                </c:pt>
                <c:pt idx="1895">
                  <c:v>1257.5</c:v>
                </c:pt>
                <c:pt idx="1896">
                  <c:v>1258</c:v>
                </c:pt>
                <c:pt idx="1897">
                  <c:v>1258.5</c:v>
                </c:pt>
                <c:pt idx="1898">
                  <c:v>1259</c:v>
                </c:pt>
                <c:pt idx="1899">
                  <c:v>1259.5</c:v>
                </c:pt>
                <c:pt idx="1900">
                  <c:v>1260</c:v>
                </c:pt>
                <c:pt idx="1901">
                  <c:v>1260.5</c:v>
                </c:pt>
                <c:pt idx="1902">
                  <c:v>1261</c:v>
                </c:pt>
                <c:pt idx="1903">
                  <c:v>1261.5</c:v>
                </c:pt>
                <c:pt idx="1904">
                  <c:v>1262</c:v>
                </c:pt>
                <c:pt idx="1905">
                  <c:v>1262.5</c:v>
                </c:pt>
                <c:pt idx="1906">
                  <c:v>1263</c:v>
                </c:pt>
                <c:pt idx="1907">
                  <c:v>1263.5</c:v>
                </c:pt>
                <c:pt idx="1908">
                  <c:v>1264</c:v>
                </c:pt>
                <c:pt idx="1909">
                  <c:v>1264.5</c:v>
                </c:pt>
                <c:pt idx="1910">
                  <c:v>1265</c:v>
                </c:pt>
                <c:pt idx="1911">
                  <c:v>1265.5</c:v>
                </c:pt>
                <c:pt idx="1912">
                  <c:v>1266</c:v>
                </c:pt>
                <c:pt idx="1913">
                  <c:v>1266.5</c:v>
                </c:pt>
                <c:pt idx="1914">
                  <c:v>1267</c:v>
                </c:pt>
                <c:pt idx="1915">
                  <c:v>1267.5</c:v>
                </c:pt>
                <c:pt idx="1916">
                  <c:v>1268</c:v>
                </c:pt>
                <c:pt idx="1917">
                  <c:v>1268.5</c:v>
                </c:pt>
                <c:pt idx="1918">
                  <c:v>1269</c:v>
                </c:pt>
                <c:pt idx="1919">
                  <c:v>1269.5</c:v>
                </c:pt>
                <c:pt idx="1920">
                  <c:v>1270</c:v>
                </c:pt>
                <c:pt idx="1921">
                  <c:v>1270.5</c:v>
                </c:pt>
                <c:pt idx="1922">
                  <c:v>1271</c:v>
                </c:pt>
                <c:pt idx="1923">
                  <c:v>1271.5</c:v>
                </c:pt>
                <c:pt idx="1924">
                  <c:v>1272</c:v>
                </c:pt>
                <c:pt idx="1925">
                  <c:v>1272.5</c:v>
                </c:pt>
                <c:pt idx="1926">
                  <c:v>1273</c:v>
                </c:pt>
                <c:pt idx="1927">
                  <c:v>1273.5</c:v>
                </c:pt>
                <c:pt idx="1928">
                  <c:v>1274</c:v>
                </c:pt>
                <c:pt idx="1929">
                  <c:v>1274.5</c:v>
                </c:pt>
                <c:pt idx="1930">
                  <c:v>1275</c:v>
                </c:pt>
                <c:pt idx="1931">
                  <c:v>1275.5</c:v>
                </c:pt>
                <c:pt idx="1932">
                  <c:v>1276</c:v>
                </c:pt>
                <c:pt idx="1933">
                  <c:v>1276.5</c:v>
                </c:pt>
                <c:pt idx="1934">
                  <c:v>1277</c:v>
                </c:pt>
                <c:pt idx="1935">
                  <c:v>1277.5</c:v>
                </c:pt>
                <c:pt idx="1936">
                  <c:v>1278</c:v>
                </c:pt>
                <c:pt idx="1937">
                  <c:v>1278.5</c:v>
                </c:pt>
                <c:pt idx="1938">
                  <c:v>1279</c:v>
                </c:pt>
                <c:pt idx="1939">
                  <c:v>1279.5</c:v>
                </c:pt>
                <c:pt idx="1940">
                  <c:v>1280</c:v>
                </c:pt>
                <c:pt idx="1941">
                  <c:v>1280.5</c:v>
                </c:pt>
                <c:pt idx="1942">
                  <c:v>1281</c:v>
                </c:pt>
                <c:pt idx="1943">
                  <c:v>1281.5</c:v>
                </c:pt>
                <c:pt idx="1944">
                  <c:v>1282</c:v>
                </c:pt>
                <c:pt idx="1945">
                  <c:v>1282.5</c:v>
                </c:pt>
                <c:pt idx="1946">
                  <c:v>1283</c:v>
                </c:pt>
                <c:pt idx="1947">
                  <c:v>1283.5</c:v>
                </c:pt>
                <c:pt idx="1948">
                  <c:v>1284</c:v>
                </c:pt>
                <c:pt idx="1949">
                  <c:v>1284.5</c:v>
                </c:pt>
                <c:pt idx="1950">
                  <c:v>1285</c:v>
                </c:pt>
                <c:pt idx="1951">
                  <c:v>1285.5</c:v>
                </c:pt>
                <c:pt idx="1952">
                  <c:v>1286</c:v>
                </c:pt>
              </c:numCache>
            </c:numRef>
          </c:xVal>
          <c:yVal>
            <c:numRef>
              <c:f>Лист1!$O$3:$O$1955</c:f>
              <c:numCache>
                <c:formatCode>General</c:formatCode>
                <c:ptCount val="1953"/>
                <c:pt idx="0">
                  <c:v>-1.3590000000000102E-2</c:v>
                </c:pt>
                <c:pt idx="1">
                  <c:v>-1.3500000000000179E-2</c:v>
                </c:pt>
                <c:pt idx="2">
                  <c:v>-1.3830000000000009E-2</c:v>
                </c:pt>
                <c:pt idx="3">
                  <c:v>-1.3619999999999965E-2</c:v>
                </c:pt>
                <c:pt idx="4">
                  <c:v>-1.3559999999999905E-2</c:v>
                </c:pt>
                <c:pt idx="5">
                  <c:v>-1.3140000000000152E-2</c:v>
                </c:pt>
                <c:pt idx="6">
                  <c:v>-1.3499999999999845E-2</c:v>
                </c:pt>
                <c:pt idx="7">
                  <c:v>-1.3499999999999845E-2</c:v>
                </c:pt>
                <c:pt idx="8">
                  <c:v>-1.3589999999999769E-2</c:v>
                </c:pt>
                <c:pt idx="9">
                  <c:v>-1.3469999999999982E-2</c:v>
                </c:pt>
                <c:pt idx="10">
                  <c:v>-1.3319999999999999E-2</c:v>
                </c:pt>
                <c:pt idx="11">
                  <c:v>-1.3109999999999955E-2</c:v>
                </c:pt>
                <c:pt idx="12">
                  <c:v>-1.3139999999999818E-2</c:v>
                </c:pt>
                <c:pt idx="13">
                  <c:v>-1.3350000000000195E-2</c:v>
                </c:pt>
                <c:pt idx="14">
                  <c:v>-1.3349999999999862E-2</c:v>
                </c:pt>
                <c:pt idx="15">
                  <c:v>-1.3380000000000059E-2</c:v>
                </c:pt>
                <c:pt idx="16">
                  <c:v>-1.3650000000000162E-2</c:v>
                </c:pt>
                <c:pt idx="17">
                  <c:v>-1.3500000000000179E-2</c:v>
                </c:pt>
                <c:pt idx="18">
                  <c:v>-1.3170000000000015E-2</c:v>
                </c:pt>
                <c:pt idx="19">
                  <c:v>-1.3469999999999982E-2</c:v>
                </c:pt>
                <c:pt idx="20">
                  <c:v>-1.2959999999999972E-2</c:v>
                </c:pt>
                <c:pt idx="21">
                  <c:v>-1.2870000000000048E-2</c:v>
                </c:pt>
                <c:pt idx="22">
                  <c:v>-1.2720000000000065E-2</c:v>
                </c:pt>
                <c:pt idx="23">
                  <c:v>-1.2870000000000048E-2</c:v>
                </c:pt>
                <c:pt idx="24">
                  <c:v>-1.2900000000000245E-2</c:v>
                </c:pt>
                <c:pt idx="25">
                  <c:v>-1.2989999999999835E-2</c:v>
                </c:pt>
                <c:pt idx="26">
                  <c:v>-1.3049999999999895E-2</c:v>
                </c:pt>
                <c:pt idx="27">
                  <c:v>-1.3259999999999939E-2</c:v>
                </c:pt>
                <c:pt idx="28">
                  <c:v>-1.2840000000000185E-2</c:v>
                </c:pt>
                <c:pt idx="29">
                  <c:v>-1.2870000000000048E-2</c:v>
                </c:pt>
                <c:pt idx="30">
                  <c:v>-1.2809999999999988E-2</c:v>
                </c:pt>
                <c:pt idx="31">
                  <c:v>-1.2720000000000065E-2</c:v>
                </c:pt>
                <c:pt idx="32">
                  <c:v>-1.2959999999999972E-2</c:v>
                </c:pt>
                <c:pt idx="33">
                  <c:v>-1.2959999999999972E-2</c:v>
                </c:pt>
                <c:pt idx="34">
                  <c:v>-1.2899999999999912E-2</c:v>
                </c:pt>
                <c:pt idx="35">
                  <c:v>-1.2390000000000234E-2</c:v>
                </c:pt>
                <c:pt idx="36">
                  <c:v>-1.2239999999999918E-2</c:v>
                </c:pt>
                <c:pt idx="37">
                  <c:v>-1.2390000000000234E-2</c:v>
                </c:pt>
                <c:pt idx="38">
                  <c:v>-1.2420000000000098E-2</c:v>
                </c:pt>
                <c:pt idx="39">
                  <c:v>-1.2360000000000038E-2</c:v>
                </c:pt>
                <c:pt idx="40">
                  <c:v>-1.2330000000000174E-2</c:v>
                </c:pt>
                <c:pt idx="41">
                  <c:v>-1.2479999999999825E-2</c:v>
                </c:pt>
                <c:pt idx="42">
                  <c:v>-1.2750000000000261E-2</c:v>
                </c:pt>
                <c:pt idx="43">
                  <c:v>-1.2420000000000098E-2</c:v>
                </c:pt>
                <c:pt idx="44">
                  <c:v>-1.2420000000000098E-2</c:v>
                </c:pt>
                <c:pt idx="45">
                  <c:v>-1.2749999999999928E-2</c:v>
                </c:pt>
                <c:pt idx="46">
                  <c:v>-1.2780000000000125E-2</c:v>
                </c:pt>
                <c:pt idx="47">
                  <c:v>-1.2780000000000125E-2</c:v>
                </c:pt>
                <c:pt idx="48">
                  <c:v>-1.3049999999999895E-2</c:v>
                </c:pt>
                <c:pt idx="49">
                  <c:v>-1.2539999999999885E-2</c:v>
                </c:pt>
                <c:pt idx="50">
                  <c:v>-1.2510000000000021E-2</c:v>
                </c:pt>
                <c:pt idx="51">
                  <c:v>-1.2479999999999825E-2</c:v>
                </c:pt>
                <c:pt idx="52">
                  <c:v>-1.2720000000000065E-2</c:v>
                </c:pt>
                <c:pt idx="53">
                  <c:v>-1.3049999999999895E-2</c:v>
                </c:pt>
                <c:pt idx="54">
                  <c:v>-1.2720000000000065E-2</c:v>
                </c:pt>
                <c:pt idx="55">
                  <c:v>-1.3170000000000015E-2</c:v>
                </c:pt>
                <c:pt idx="56">
                  <c:v>-1.3289999999999802E-2</c:v>
                </c:pt>
                <c:pt idx="57">
                  <c:v>-1.3470000000000315E-2</c:v>
                </c:pt>
                <c:pt idx="58">
                  <c:v>-1.3590000000000102E-2</c:v>
                </c:pt>
                <c:pt idx="59">
                  <c:v>-1.3559999999999905E-2</c:v>
                </c:pt>
                <c:pt idx="60">
                  <c:v>-1.3859999999999872E-2</c:v>
                </c:pt>
                <c:pt idx="61">
                  <c:v>-1.4160000000000172E-2</c:v>
                </c:pt>
                <c:pt idx="62">
                  <c:v>-1.4069999999999916E-2</c:v>
                </c:pt>
                <c:pt idx="63">
                  <c:v>-1.4310000000000156E-2</c:v>
                </c:pt>
                <c:pt idx="64">
                  <c:v>-1.460999999999979E-2</c:v>
                </c:pt>
                <c:pt idx="65">
                  <c:v>-1.4699999999999713E-2</c:v>
                </c:pt>
                <c:pt idx="66">
                  <c:v>-1.4579999999999926E-2</c:v>
                </c:pt>
                <c:pt idx="67">
                  <c:v>-1.4579999999999926E-2</c:v>
                </c:pt>
                <c:pt idx="68">
                  <c:v>-1.4519999999999866E-2</c:v>
                </c:pt>
                <c:pt idx="69">
                  <c:v>-1.5089999999999937E-2</c:v>
                </c:pt>
                <c:pt idx="70">
                  <c:v>-1.4879999999999893E-2</c:v>
                </c:pt>
                <c:pt idx="71">
                  <c:v>-1.529999999999998E-2</c:v>
                </c:pt>
                <c:pt idx="72">
                  <c:v>-1.529999999999998E-2</c:v>
                </c:pt>
                <c:pt idx="73">
                  <c:v>-1.5660000000000007E-2</c:v>
                </c:pt>
                <c:pt idx="74">
                  <c:v>-1.5870000000000051E-2</c:v>
                </c:pt>
                <c:pt idx="75">
                  <c:v>-1.5750000000000264E-2</c:v>
                </c:pt>
                <c:pt idx="76">
                  <c:v>-1.5809999999999991E-2</c:v>
                </c:pt>
                <c:pt idx="77">
                  <c:v>-1.5839999999999854E-2</c:v>
                </c:pt>
                <c:pt idx="78">
                  <c:v>-1.5839999999999854E-2</c:v>
                </c:pt>
                <c:pt idx="79">
                  <c:v>-1.6020000000000034E-2</c:v>
                </c:pt>
                <c:pt idx="80">
                  <c:v>-1.5930000000000111E-2</c:v>
                </c:pt>
                <c:pt idx="81">
                  <c:v>-1.6259999999999941E-2</c:v>
                </c:pt>
                <c:pt idx="82">
                  <c:v>-1.6559999999999908E-2</c:v>
                </c:pt>
                <c:pt idx="83">
                  <c:v>-1.6200000000000214E-2</c:v>
                </c:pt>
                <c:pt idx="84">
                  <c:v>-1.5930000000000111E-2</c:v>
                </c:pt>
                <c:pt idx="85">
                  <c:v>-1.6109999999999958E-2</c:v>
                </c:pt>
                <c:pt idx="86">
                  <c:v>-1.6259999999999941E-2</c:v>
                </c:pt>
                <c:pt idx="87">
                  <c:v>-1.6320000000000001E-2</c:v>
                </c:pt>
                <c:pt idx="88">
                  <c:v>-1.6469999999999985E-2</c:v>
                </c:pt>
                <c:pt idx="89">
                  <c:v>-1.6499999999999848E-2</c:v>
                </c:pt>
                <c:pt idx="90">
                  <c:v>-1.6079999999999761E-2</c:v>
                </c:pt>
                <c:pt idx="91">
                  <c:v>-1.6320000000000001E-2</c:v>
                </c:pt>
                <c:pt idx="92">
                  <c:v>-1.6140000000000154E-2</c:v>
                </c:pt>
                <c:pt idx="93">
                  <c:v>-1.6289999999999805E-2</c:v>
                </c:pt>
                <c:pt idx="94">
                  <c:v>-1.6320000000000001E-2</c:v>
                </c:pt>
                <c:pt idx="95">
                  <c:v>-1.6200000000000214E-2</c:v>
                </c:pt>
                <c:pt idx="96">
                  <c:v>-1.6230000000000078E-2</c:v>
                </c:pt>
                <c:pt idx="97">
                  <c:v>-1.5839999999999854E-2</c:v>
                </c:pt>
                <c:pt idx="98">
                  <c:v>-1.6049999999999898E-2</c:v>
                </c:pt>
                <c:pt idx="99">
                  <c:v>-1.6499999999999848E-2</c:v>
                </c:pt>
                <c:pt idx="100">
                  <c:v>-1.6230000000000078E-2</c:v>
                </c:pt>
                <c:pt idx="101">
                  <c:v>-1.5870000000000051E-2</c:v>
                </c:pt>
                <c:pt idx="102">
                  <c:v>-1.5989999999999838E-2</c:v>
                </c:pt>
                <c:pt idx="103">
                  <c:v>-1.6079999999999761E-2</c:v>
                </c:pt>
                <c:pt idx="104">
                  <c:v>-1.5989999999999838E-2</c:v>
                </c:pt>
                <c:pt idx="105">
                  <c:v>-1.5869999999999718E-2</c:v>
                </c:pt>
                <c:pt idx="106">
                  <c:v>-1.5750000000000264E-2</c:v>
                </c:pt>
                <c:pt idx="107">
                  <c:v>-1.5690000000000204E-2</c:v>
                </c:pt>
                <c:pt idx="108">
                  <c:v>-1.6590000000000105E-2</c:v>
                </c:pt>
                <c:pt idx="109">
                  <c:v>-1.6139999999999821E-2</c:v>
                </c:pt>
                <c:pt idx="110">
                  <c:v>-1.5690000000000204E-2</c:v>
                </c:pt>
                <c:pt idx="111">
                  <c:v>-1.5780000000000127E-2</c:v>
                </c:pt>
                <c:pt idx="112">
                  <c:v>-1.5720000000000067E-2</c:v>
                </c:pt>
                <c:pt idx="113">
                  <c:v>-1.5809999999999991E-2</c:v>
                </c:pt>
                <c:pt idx="114">
                  <c:v>-1.6199999999999881E-2</c:v>
                </c:pt>
                <c:pt idx="115">
                  <c:v>-1.5930000000000111E-2</c:v>
                </c:pt>
                <c:pt idx="116">
                  <c:v>-1.5839999999999854E-2</c:v>
                </c:pt>
                <c:pt idx="117">
                  <c:v>-1.5809999999999991E-2</c:v>
                </c:pt>
                <c:pt idx="118">
                  <c:v>-1.5989999999999838E-2</c:v>
                </c:pt>
                <c:pt idx="119">
                  <c:v>-1.5630000000000144E-2</c:v>
                </c:pt>
                <c:pt idx="120">
                  <c:v>-1.5810000000000324E-2</c:v>
                </c:pt>
                <c:pt idx="121">
                  <c:v>-1.5870000000000051E-2</c:v>
                </c:pt>
                <c:pt idx="122">
                  <c:v>-1.5660000000000007E-2</c:v>
                </c:pt>
                <c:pt idx="123">
                  <c:v>-1.5660000000000007E-2</c:v>
                </c:pt>
                <c:pt idx="124">
                  <c:v>-1.5900000000000247E-2</c:v>
                </c:pt>
                <c:pt idx="125">
                  <c:v>-1.5660000000000007E-2</c:v>
                </c:pt>
                <c:pt idx="126">
                  <c:v>-1.5959999999999974E-2</c:v>
                </c:pt>
                <c:pt idx="127">
                  <c:v>-1.5510000000000024E-2</c:v>
                </c:pt>
                <c:pt idx="128">
                  <c:v>-1.554000000000022E-2</c:v>
                </c:pt>
                <c:pt idx="129">
                  <c:v>-1.5479999999999827E-2</c:v>
                </c:pt>
                <c:pt idx="130">
                  <c:v>-1.517999999999986E-2</c:v>
                </c:pt>
                <c:pt idx="131">
                  <c:v>-1.5240000000000253E-2</c:v>
                </c:pt>
                <c:pt idx="132">
                  <c:v>-1.5210000000000057E-2</c:v>
                </c:pt>
                <c:pt idx="133">
                  <c:v>-1.4879999999999893E-2</c:v>
                </c:pt>
                <c:pt idx="134">
                  <c:v>-1.4939999999999953E-2</c:v>
                </c:pt>
                <c:pt idx="135">
                  <c:v>-1.5240000000000253E-2</c:v>
                </c:pt>
                <c:pt idx="136">
                  <c:v>-1.5630000000000144E-2</c:v>
                </c:pt>
                <c:pt idx="137">
                  <c:v>-1.5630000000000144E-2</c:v>
                </c:pt>
                <c:pt idx="138">
                  <c:v>-1.5449999999999964E-2</c:v>
                </c:pt>
                <c:pt idx="139">
                  <c:v>-1.5449999999999964E-2</c:v>
                </c:pt>
                <c:pt idx="140">
                  <c:v>-1.5570000000000084E-2</c:v>
                </c:pt>
                <c:pt idx="141">
                  <c:v>-1.5389999999999904E-2</c:v>
                </c:pt>
                <c:pt idx="142">
                  <c:v>-1.5510000000000024E-2</c:v>
                </c:pt>
                <c:pt idx="143">
                  <c:v>-1.536000000000004E-2</c:v>
                </c:pt>
                <c:pt idx="144">
                  <c:v>-1.5149999999999997E-2</c:v>
                </c:pt>
                <c:pt idx="145">
                  <c:v>-1.5269999999999784E-2</c:v>
                </c:pt>
                <c:pt idx="146">
                  <c:v>-1.5330000000000177E-2</c:v>
                </c:pt>
                <c:pt idx="147">
                  <c:v>-1.5270000000000117E-2</c:v>
                </c:pt>
                <c:pt idx="148">
                  <c:v>-1.5149999999999997E-2</c:v>
                </c:pt>
                <c:pt idx="149">
                  <c:v>-1.4279999999999959E-2</c:v>
                </c:pt>
                <c:pt idx="150">
                  <c:v>-1.4700000000000046E-2</c:v>
                </c:pt>
                <c:pt idx="151">
                  <c:v>-1.5060000000000073E-2</c:v>
                </c:pt>
                <c:pt idx="152">
                  <c:v>-1.5539999999999887E-2</c:v>
                </c:pt>
                <c:pt idx="153">
                  <c:v>-1.554000000000022E-2</c:v>
                </c:pt>
                <c:pt idx="154">
                  <c:v>-1.503000000000021E-2</c:v>
                </c:pt>
                <c:pt idx="155">
                  <c:v>-1.4909999999999757E-2</c:v>
                </c:pt>
                <c:pt idx="156">
                  <c:v>-1.478999999999997E-2</c:v>
                </c:pt>
                <c:pt idx="157">
                  <c:v>-1.4849999999999697E-2</c:v>
                </c:pt>
                <c:pt idx="158">
                  <c:v>-1.485000000000003E-2</c:v>
                </c:pt>
                <c:pt idx="159">
                  <c:v>-1.4880000000000226E-2</c:v>
                </c:pt>
                <c:pt idx="160">
                  <c:v>-1.5060000000000073E-2</c:v>
                </c:pt>
                <c:pt idx="161">
                  <c:v>-1.4670000000000183E-2</c:v>
                </c:pt>
                <c:pt idx="162">
                  <c:v>-1.5210000000000057E-2</c:v>
                </c:pt>
                <c:pt idx="163">
                  <c:v>-1.5149999999999997E-2</c:v>
                </c:pt>
                <c:pt idx="164">
                  <c:v>-1.5330000000000177E-2</c:v>
                </c:pt>
                <c:pt idx="165">
                  <c:v>-1.536000000000004E-2</c:v>
                </c:pt>
                <c:pt idx="166">
                  <c:v>-1.5149999999999997E-2</c:v>
                </c:pt>
                <c:pt idx="167">
                  <c:v>-1.5629999999999811E-2</c:v>
                </c:pt>
                <c:pt idx="168">
                  <c:v>-1.5630000000000144E-2</c:v>
                </c:pt>
                <c:pt idx="169">
                  <c:v>-1.6140000000000154E-2</c:v>
                </c:pt>
                <c:pt idx="170">
                  <c:v>-1.6110000000000291E-2</c:v>
                </c:pt>
                <c:pt idx="171">
                  <c:v>-1.6379999999999728E-2</c:v>
                </c:pt>
                <c:pt idx="172">
                  <c:v>-1.6559999999999908E-2</c:v>
                </c:pt>
                <c:pt idx="173">
                  <c:v>-1.6800000000000148E-2</c:v>
                </c:pt>
                <c:pt idx="174">
                  <c:v>-1.6919999999999935E-2</c:v>
                </c:pt>
                <c:pt idx="175">
                  <c:v>-1.6860000000000208E-2</c:v>
                </c:pt>
                <c:pt idx="176">
                  <c:v>-1.7219999999999902E-2</c:v>
                </c:pt>
                <c:pt idx="177">
                  <c:v>-1.7550000000000066E-2</c:v>
                </c:pt>
                <c:pt idx="178">
                  <c:v>-1.7820000000000169E-2</c:v>
                </c:pt>
                <c:pt idx="179">
                  <c:v>-1.7429999999999946E-2</c:v>
                </c:pt>
                <c:pt idx="180">
                  <c:v>-1.7610000000000126E-2</c:v>
                </c:pt>
                <c:pt idx="181">
                  <c:v>-1.7820000000000169E-2</c:v>
                </c:pt>
                <c:pt idx="182">
                  <c:v>-1.7939999999999956E-2</c:v>
                </c:pt>
                <c:pt idx="183">
                  <c:v>-1.7700000000000049E-2</c:v>
                </c:pt>
                <c:pt idx="184">
                  <c:v>-1.7789999999999973E-2</c:v>
                </c:pt>
                <c:pt idx="185">
                  <c:v>-1.7939999999999956E-2</c:v>
                </c:pt>
                <c:pt idx="186">
                  <c:v>-1.7700000000000049E-2</c:v>
                </c:pt>
                <c:pt idx="187">
                  <c:v>-1.7730000000000246E-2</c:v>
                </c:pt>
                <c:pt idx="188">
                  <c:v>-1.7730000000000246E-2</c:v>
                </c:pt>
                <c:pt idx="189">
                  <c:v>-1.7490000000000006E-2</c:v>
                </c:pt>
                <c:pt idx="190">
                  <c:v>-1.7579999999999929E-2</c:v>
                </c:pt>
                <c:pt idx="191">
                  <c:v>-1.7729999999999912E-2</c:v>
                </c:pt>
                <c:pt idx="192">
                  <c:v>-1.7730000000000246E-2</c:v>
                </c:pt>
                <c:pt idx="193">
                  <c:v>-1.7820000000000169E-2</c:v>
                </c:pt>
                <c:pt idx="194">
                  <c:v>-1.8299999999999983E-2</c:v>
                </c:pt>
                <c:pt idx="195">
                  <c:v>-1.8329999999999846E-2</c:v>
                </c:pt>
                <c:pt idx="196">
                  <c:v>-1.7940000000000289E-2</c:v>
                </c:pt>
                <c:pt idx="197">
                  <c:v>-1.7400000000000082E-2</c:v>
                </c:pt>
                <c:pt idx="198">
                  <c:v>-1.7400000000000082E-2</c:v>
                </c:pt>
                <c:pt idx="199">
                  <c:v>-1.7580000000000262E-2</c:v>
                </c:pt>
                <c:pt idx="200">
                  <c:v>-1.7850000000000033E-2</c:v>
                </c:pt>
                <c:pt idx="201">
                  <c:v>-1.7429999999999946E-2</c:v>
                </c:pt>
                <c:pt idx="202">
                  <c:v>-1.7399999999999749E-2</c:v>
                </c:pt>
                <c:pt idx="203">
                  <c:v>-1.7280000000000295E-2</c:v>
                </c:pt>
                <c:pt idx="204">
                  <c:v>-1.7159999999999842E-2</c:v>
                </c:pt>
                <c:pt idx="205">
                  <c:v>-1.6859999999999875E-2</c:v>
                </c:pt>
                <c:pt idx="206">
                  <c:v>-1.7249999999999766E-2</c:v>
                </c:pt>
                <c:pt idx="207">
                  <c:v>-1.7100000000000115E-2</c:v>
                </c:pt>
                <c:pt idx="208">
                  <c:v>-1.6950000000000132E-2</c:v>
                </c:pt>
                <c:pt idx="209">
                  <c:v>-1.6440000000000121E-2</c:v>
                </c:pt>
                <c:pt idx="210">
                  <c:v>-1.6200000000000214E-2</c:v>
                </c:pt>
                <c:pt idx="211">
                  <c:v>-1.6349999999999865E-2</c:v>
                </c:pt>
                <c:pt idx="212">
                  <c:v>-1.6530000000000045E-2</c:v>
                </c:pt>
                <c:pt idx="213">
                  <c:v>-1.6590000000000105E-2</c:v>
                </c:pt>
                <c:pt idx="214">
                  <c:v>-1.6349999999999865E-2</c:v>
                </c:pt>
                <c:pt idx="215">
                  <c:v>-1.6199999999999881E-2</c:v>
                </c:pt>
                <c:pt idx="216">
                  <c:v>-1.6259999999999941E-2</c:v>
                </c:pt>
                <c:pt idx="217">
                  <c:v>-1.6170000000000018E-2</c:v>
                </c:pt>
                <c:pt idx="218">
                  <c:v>-1.5930000000000111E-2</c:v>
                </c:pt>
                <c:pt idx="219">
                  <c:v>-1.6560000000000241E-2</c:v>
                </c:pt>
                <c:pt idx="220">
                  <c:v>-1.5990000000000171E-2</c:v>
                </c:pt>
                <c:pt idx="221">
                  <c:v>-1.5989999999999838E-2</c:v>
                </c:pt>
                <c:pt idx="222">
                  <c:v>-1.5539999999999887E-2</c:v>
                </c:pt>
                <c:pt idx="223">
                  <c:v>-1.5870000000000051E-2</c:v>
                </c:pt>
                <c:pt idx="224">
                  <c:v>-1.6050000000000231E-2</c:v>
                </c:pt>
                <c:pt idx="225">
                  <c:v>-1.5989999999999838E-2</c:v>
                </c:pt>
                <c:pt idx="226">
                  <c:v>-1.6109999999999958E-2</c:v>
                </c:pt>
                <c:pt idx="227">
                  <c:v>-1.5929999999999778E-2</c:v>
                </c:pt>
                <c:pt idx="228">
                  <c:v>-1.5959999999999974E-2</c:v>
                </c:pt>
                <c:pt idx="229">
                  <c:v>-1.5719999999999734E-2</c:v>
                </c:pt>
                <c:pt idx="230">
                  <c:v>-1.5959999999999974E-2</c:v>
                </c:pt>
                <c:pt idx="231">
                  <c:v>-1.6530000000000045E-2</c:v>
                </c:pt>
                <c:pt idx="232">
                  <c:v>-1.6349999999999865E-2</c:v>
                </c:pt>
                <c:pt idx="233">
                  <c:v>-1.6019999999999701E-2</c:v>
                </c:pt>
                <c:pt idx="234">
                  <c:v>-1.6259999999999941E-2</c:v>
                </c:pt>
                <c:pt idx="235">
                  <c:v>-1.6349999999999865E-2</c:v>
                </c:pt>
                <c:pt idx="236">
                  <c:v>-1.6199999999999881E-2</c:v>
                </c:pt>
                <c:pt idx="237">
                  <c:v>-1.6139999999999821E-2</c:v>
                </c:pt>
                <c:pt idx="238">
                  <c:v>-1.5539999999999887E-2</c:v>
                </c:pt>
                <c:pt idx="239">
                  <c:v>-1.548000000000016E-2</c:v>
                </c:pt>
                <c:pt idx="240">
                  <c:v>-1.5149999999999997E-2</c:v>
                </c:pt>
                <c:pt idx="241">
                  <c:v>-1.523999999999992E-2</c:v>
                </c:pt>
                <c:pt idx="242">
                  <c:v>-1.5180000000000193E-2</c:v>
                </c:pt>
                <c:pt idx="243">
                  <c:v>-1.4939999999999953E-2</c:v>
                </c:pt>
                <c:pt idx="244">
                  <c:v>-1.478999999999997E-2</c:v>
                </c:pt>
                <c:pt idx="245">
                  <c:v>-1.4670000000000183E-2</c:v>
                </c:pt>
                <c:pt idx="246">
                  <c:v>-1.4700000000000046E-2</c:v>
                </c:pt>
                <c:pt idx="247">
                  <c:v>-1.4279999999999959E-2</c:v>
                </c:pt>
                <c:pt idx="248">
                  <c:v>-1.4010000000000189E-2</c:v>
                </c:pt>
                <c:pt idx="249">
                  <c:v>-1.3440000000000119E-2</c:v>
                </c:pt>
                <c:pt idx="250">
                  <c:v>-1.3259999999999939E-2</c:v>
                </c:pt>
                <c:pt idx="251">
                  <c:v>-1.3110000000000288E-2</c:v>
                </c:pt>
                <c:pt idx="252">
                  <c:v>-1.2510000000000021E-2</c:v>
                </c:pt>
                <c:pt idx="253">
                  <c:v>-1.2360000000000038E-2</c:v>
                </c:pt>
                <c:pt idx="254">
                  <c:v>-1.2480000000000158E-2</c:v>
                </c:pt>
                <c:pt idx="255">
                  <c:v>-1.1970000000000147E-2</c:v>
                </c:pt>
                <c:pt idx="256">
                  <c:v>-1.1400000000000077E-2</c:v>
                </c:pt>
                <c:pt idx="257">
                  <c:v>-1.1219999999999897E-2</c:v>
                </c:pt>
                <c:pt idx="258">
                  <c:v>-1.110000000000011E-2</c:v>
                </c:pt>
                <c:pt idx="259">
                  <c:v>-1.0380000000000056E-2</c:v>
                </c:pt>
                <c:pt idx="260">
                  <c:v>-9.8399999999998489E-3</c:v>
                </c:pt>
                <c:pt idx="261">
                  <c:v>-9.5100000000000184E-3</c:v>
                </c:pt>
                <c:pt idx="262">
                  <c:v>-9.2399999999999149E-3</c:v>
                </c:pt>
                <c:pt idx="263">
                  <c:v>-9.0300000000002045E-3</c:v>
                </c:pt>
                <c:pt idx="264">
                  <c:v>-9.0299999999998715E-3</c:v>
                </c:pt>
                <c:pt idx="265">
                  <c:v>-8.6699999999998445E-3</c:v>
                </c:pt>
                <c:pt idx="266">
                  <c:v>-8.2799999999999541E-3</c:v>
                </c:pt>
                <c:pt idx="267">
                  <c:v>-8.2199999999998941E-3</c:v>
                </c:pt>
                <c:pt idx="268">
                  <c:v>-8.039999999999714E-3</c:v>
                </c:pt>
                <c:pt idx="269">
                  <c:v>-7.8599999999998671E-3</c:v>
                </c:pt>
                <c:pt idx="270">
                  <c:v>-7.7999999999998071E-3</c:v>
                </c:pt>
                <c:pt idx="271">
                  <c:v>-7.9799999999999871E-3</c:v>
                </c:pt>
                <c:pt idx="272">
                  <c:v>-7.8000000000001402E-3</c:v>
                </c:pt>
                <c:pt idx="273">
                  <c:v>-7.7999999999998071E-3</c:v>
                </c:pt>
                <c:pt idx="274">
                  <c:v>-7.9499999999997906E-3</c:v>
                </c:pt>
                <c:pt idx="275">
                  <c:v>-7.5299999999997036E-3</c:v>
                </c:pt>
                <c:pt idx="276">
                  <c:v>-6.9000000000002393E-3</c:v>
                </c:pt>
                <c:pt idx="277">
                  <c:v>-7.0200000000000262E-3</c:v>
                </c:pt>
                <c:pt idx="278">
                  <c:v>-6.7800000000001193E-3</c:v>
                </c:pt>
                <c:pt idx="279">
                  <c:v>-6.9000000000002393E-3</c:v>
                </c:pt>
                <c:pt idx="280">
                  <c:v>-6.6300000000001358E-3</c:v>
                </c:pt>
                <c:pt idx="281">
                  <c:v>-6.4799999999998192E-3</c:v>
                </c:pt>
                <c:pt idx="282">
                  <c:v>-6.1799999999998523E-3</c:v>
                </c:pt>
                <c:pt idx="283">
                  <c:v>-5.8799999999998853E-3</c:v>
                </c:pt>
                <c:pt idx="284">
                  <c:v>-5.6999999999997053E-3</c:v>
                </c:pt>
                <c:pt idx="285">
                  <c:v>-5.5200000000001914E-3</c:v>
                </c:pt>
                <c:pt idx="286">
                  <c:v>-5.2500000000000879E-3</c:v>
                </c:pt>
                <c:pt idx="287">
                  <c:v>-4.769999999999941E-3</c:v>
                </c:pt>
                <c:pt idx="288">
                  <c:v>-4.3199999999999905E-3</c:v>
                </c:pt>
                <c:pt idx="289">
                  <c:v>-4.3199999999999905E-3</c:v>
                </c:pt>
                <c:pt idx="290">
                  <c:v>-3.869999999999707E-3</c:v>
                </c:pt>
                <c:pt idx="291">
                  <c:v>-3.4500000000002862E-3</c:v>
                </c:pt>
                <c:pt idx="292">
                  <c:v>-3.6299999999998001E-3</c:v>
                </c:pt>
                <c:pt idx="293">
                  <c:v>-3.4200000000000896E-3</c:v>
                </c:pt>
                <c:pt idx="294">
                  <c:v>-2.9399999999999427E-3</c:v>
                </c:pt>
                <c:pt idx="295">
                  <c:v>-2.7600000000000957E-3</c:v>
                </c:pt>
                <c:pt idx="296">
                  <c:v>-2.3999999999997357E-3</c:v>
                </c:pt>
                <c:pt idx="297">
                  <c:v>-2.1299999999999653E-3</c:v>
                </c:pt>
                <c:pt idx="298">
                  <c:v>-1.7699999999999383E-3</c:v>
                </c:pt>
                <c:pt idx="299">
                  <c:v>-1.6199999999999548E-3</c:v>
                </c:pt>
                <c:pt idx="300">
                  <c:v>-1.1399999999998078E-3</c:v>
                </c:pt>
                <c:pt idx="301">
                  <c:v>-5.9999999999993392E-4</c:v>
                </c:pt>
                <c:pt idx="302">
                  <c:v>-5.3999999999987391E-4</c:v>
                </c:pt>
                <c:pt idx="303">
                  <c:v>1.1999999999978694E-4</c:v>
                </c:pt>
                <c:pt idx="304">
                  <c:v>3.599999999996939E-4</c:v>
                </c:pt>
                <c:pt idx="305">
                  <c:v>4.7999999999981391E-4</c:v>
                </c:pt>
                <c:pt idx="306">
                  <c:v>1.1100000000002774E-3</c:v>
                </c:pt>
                <c:pt idx="307">
                  <c:v>1.9199999999999218E-3</c:v>
                </c:pt>
                <c:pt idx="308">
                  <c:v>2.1599999999998287E-3</c:v>
                </c:pt>
                <c:pt idx="309">
                  <c:v>2.2199999999998887E-3</c:v>
                </c:pt>
                <c:pt idx="310">
                  <c:v>2.4899999999999922E-3</c:v>
                </c:pt>
                <c:pt idx="311">
                  <c:v>2.9100000000000792E-3</c:v>
                </c:pt>
                <c:pt idx="312">
                  <c:v>3.3299999999998331E-3</c:v>
                </c:pt>
                <c:pt idx="313">
                  <c:v>3.7800000000001166E-3</c:v>
                </c:pt>
                <c:pt idx="314">
                  <c:v>4.2599999999999305E-3</c:v>
                </c:pt>
                <c:pt idx="315">
                  <c:v>4.3199999999999905E-3</c:v>
                </c:pt>
                <c:pt idx="316">
                  <c:v>4.9799999999999844E-3</c:v>
                </c:pt>
                <c:pt idx="317">
                  <c:v>5.1900000000000279E-3</c:v>
                </c:pt>
                <c:pt idx="318">
                  <c:v>5.2499999999997549E-3</c:v>
                </c:pt>
                <c:pt idx="319">
                  <c:v>6.1200000000001253E-3</c:v>
                </c:pt>
                <c:pt idx="320">
                  <c:v>6.2100000000000488E-3</c:v>
                </c:pt>
                <c:pt idx="321">
                  <c:v>6.7500000000002558E-3</c:v>
                </c:pt>
                <c:pt idx="322">
                  <c:v>7.1700000000000097E-3</c:v>
                </c:pt>
                <c:pt idx="323">
                  <c:v>6.8699999999997097E-3</c:v>
                </c:pt>
                <c:pt idx="324">
                  <c:v>7.4400000000001132E-3</c:v>
                </c:pt>
                <c:pt idx="325">
                  <c:v>7.1999999999998732E-3</c:v>
                </c:pt>
                <c:pt idx="326">
                  <c:v>8.1900000000000306E-3</c:v>
                </c:pt>
                <c:pt idx="327">
                  <c:v>9.000000000000008E-3</c:v>
                </c:pt>
                <c:pt idx="328">
                  <c:v>9.0899999999999315E-3</c:v>
                </c:pt>
                <c:pt idx="329">
                  <c:v>8.9100000000000845E-3</c:v>
                </c:pt>
                <c:pt idx="330">
                  <c:v>9.3899999999998984E-3</c:v>
                </c:pt>
                <c:pt idx="331">
                  <c:v>9.8700000000000454E-3</c:v>
                </c:pt>
                <c:pt idx="332">
                  <c:v>1.0349999999999859E-2</c:v>
                </c:pt>
                <c:pt idx="333">
                  <c:v>1.0380000000000056E-2</c:v>
                </c:pt>
                <c:pt idx="334">
                  <c:v>1.110000000000011E-2</c:v>
                </c:pt>
                <c:pt idx="335">
                  <c:v>1.0650000000000159E-2</c:v>
                </c:pt>
                <c:pt idx="336">
                  <c:v>1.0890000000000066E-2</c:v>
                </c:pt>
                <c:pt idx="337">
                  <c:v>1.1820000000000164E-2</c:v>
                </c:pt>
                <c:pt idx="338">
                  <c:v>1.1340000000000017E-2</c:v>
                </c:pt>
                <c:pt idx="339">
                  <c:v>1.1700000000000044E-2</c:v>
                </c:pt>
                <c:pt idx="340">
                  <c:v>1.2210000000000054E-2</c:v>
                </c:pt>
                <c:pt idx="341">
                  <c:v>1.2449999999999961E-2</c:v>
                </c:pt>
                <c:pt idx="342">
                  <c:v>1.2510000000000021E-2</c:v>
                </c:pt>
                <c:pt idx="343">
                  <c:v>1.2689999999999868E-2</c:v>
                </c:pt>
                <c:pt idx="344">
                  <c:v>1.3050000000000228E-2</c:v>
                </c:pt>
                <c:pt idx="345">
                  <c:v>1.2990000000000168E-2</c:v>
                </c:pt>
                <c:pt idx="346">
                  <c:v>1.3649999999999829E-2</c:v>
                </c:pt>
                <c:pt idx="347">
                  <c:v>1.3049999999999895E-2</c:v>
                </c:pt>
                <c:pt idx="348">
                  <c:v>1.3919999999999932E-2</c:v>
                </c:pt>
                <c:pt idx="349">
                  <c:v>1.4040000000000052E-2</c:v>
                </c:pt>
                <c:pt idx="350">
                  <c:v>1.4580000000000259E-2</c:v>
                </c:pt>
                <c:pt idx="351">
                  <c:v>1.4460000000000139E-2</c:v>
                </c:pt>
                <c:pt idx="352">
                  <c:v>1.4760000000000106E-2</c:v>
                </c:pt>
                <c:pt idx="353">
                  <c:v>1.4730000000000243E-2</c:v>
                </c:pt>
                <c:pt idx="354">
                  <c:v>1.5419999999999767E-2</c:v>
                </c:pt>
                <c:pt idx="355">
                  <c:v>1.5329999999999844E-2</c:v>
                </c:pt>
                <c:pt idx="356">
                  <c:v>1.5870000000000051E-2</c:v>
                </c:pt>
                <c:pt idx="357">
                  <c:v>1.6020000000000034E-2</c:v>
                </c:pt>
                <c:pt idx="358">
                  <c:v>1.5959999999999974E-2</c:v>
                </c:pt>
                <c:pt idx="359">
                  <c:v>1.6410000000000258E-2</c:v>
                </c:pt>
                <c:pt idx="360">
                  <c:v>1.6499999999999848E-2</c:v>
                </c:pt>
                <c:pt idx="361">
                  <c:v>1.7069999999999919E-2</c:v>
                </c:pt>
                <c:pt idx="362">
                  <c:v>1.7220000000000235E-2</c:v>
                </c:pt>
                <c:pt idx="363">
                  <c:v>1.7280000000000295E-2</c:v>
                </c:pt>
                <c:pt idx="364">
                  <c:v>1.7760000000000109E-2</c:v>
                </c:pt>
                <c:pt idx="365">
                  <c:v>1.8149999999999999E-2</c:v>
                </c:pt>
                <c:pt idx="366">
                  <c:v>1.8149999999999999E-2</c:v>
                </c:pt>
                <c:pt idx="367">
                  <c:v>1.872000000000007E-2</c:v>
                </c:pt>
                <c:pt idx="368">
                  <c:v>1.9020000000000037E-2</c:v>
                </c:pt>
                <c:pt idx="369">
                  <c:v>1.8689999999999873E-2</c:v>
                </c:pt>
                <c:pt idx="370">
                  <c:v>1.910999999999996E-2</c:v>
                </c:pt>
                <c:pt idx="371">
                  <c:v>1.9110000000000293E-2</c:v>
                </c:pt>
                <c:pt idx="372">
                  <c:v>1.8839999999999857E-2</c:v>
                </c:pt>
                <c:pt idx="373">
                  <c:v>1.9769999999999954E-2</c:v>
                </c:pt>
                <c:pt idx="374">
                  <c:v>1.9979999999999998E-2</c:v>
                </c:pt>
                <c:pt idx="375">
                  <c:v>2.0279999999999965E-2</c:v>
                </c:pt>
                <c:pt idx="376">
                  <c:v>2.0789999999999975E-2</c:v>
                </c:pt>
                <c:pt idx="377">
                  <c:v>2.1269999999999789E-2</c:v>
                </c:pt>
                <c:pt idx="378">
                  <c:v>2.1419999999999773E-2</c:v>
                </c:pt>
                <c:pt idx="379">
                  <c:v>2.195999999999998E-2</c:v>
                </c:pt>
                <c:pt idx="380">
                  <c:v>2.2019999999999706E-2</c:v>
                </c:pt>
                <c:pt idx="381">
                  <c:v>2.2259999999999946E-2</c:v>
                </c:pt>
                <c:pt idx="382">
                  <c:v>2.277000000000029E-2</c:v>
                </c:pt>
                <c:pt idx="383">
                  <c:v>2.2589999999999777E-2</c:v>
                </c:pt>
                <c:pt idx="384">
                  <c:v>2.2830000000000017E-2</c:v>
                </c:pt>
                <c:pt idx="385">
                  <c:v>2.3429999999999951E-2</c:v>
                </c:pt>
                <c:pt idx="386">
                  <c:v>2.3699999999999721E-2</c:v>
                </c:pt>
                <c:pt idx="387">
                  <c:v>2.3760000000000114E-2</c:v>
                </c:pt>
                <c:pt idx="388">
                  <c:v>2.4510000000000032E-2</c:v>
                </c:pt>
                <c:pt idx="389">
                  <c:v>2.4899999999999922E-2</c:v>
                </c:pt>
                <c:pt idx="390">
                  <c:v>2.4959999999999982E-2</c:v>
                </c:pt>
                <c:pt idx="391">
                  <c:v>2.4869999999999726E-2</c:v>
                </c:pt>
                <c:pt idx="392">
                  <c:v>2.5259999999999949E-2</c:v>
                </c:pt>
                <c:pt idx="393">
                  <c:v>2.583000000000002E-2</c:v>
                </c:pt>
                <c:pt idx="394">
                  <c:v>2.627999999999997E-2</c:v>
                </c:pt>
                <c:pt idx="395">
                  <c:v>2.634000000000003E-2</c:v>
                </c:pt>
                <c:pt idx="396">
                  <c:v>2.6100000000000123E-2</c:v>
                </c:pt>
                <c:pt idx="397">
                  <c:v>2.6310000000000167E-2</c:v>
                </c:pt>
                <c:pt idx="398">
                  <c:v>2.6970000000000161E-2</c:v>
                </c:pt>
                <c:pt idx="399">
                  <c:v>2.7149999999999674E-2</c:v>
                </c:pt>
                <c:pt idx="400">
                  <c:v>2.7629999999999821E-2</c:v>
                </c:pt>
                <c:pt idx="401">
                  <c:v>2.7660000000000018E-2</c:v>
                </c:pt>
                <c:pt idx="402">
                  <c:v>2.7929999999999788E-2</c:v>
                </c:pt>
                <c:pt idx="403">
                  <c:v>2.7749999999999941E-2</c:v>
                </c:pt>
                <c:pt idx="404">
                  <c:v>2.8560000000000252E-2</c:v>
                </c:pt>
                <c:pt idx="405">
                  <c:v>2.8499999999999859E-2</c:v>
                </c:pt>
                <c:pt idx="406">
                  <c:v>2.9129999999999989E-2</c:v>
                </c:pt>
                <c:pt idx="407">
                  <c:v>2.8859999999999886E-2</c:v>
                </c:pt>
                <c:pt idx="408">
                  <c:v>2.8919999999999946E-2</c:v>
                </c:pt>
                <c:pt idx="409">
                  <c:v>2.8709999999999902E-2</c:v>
                </c:pt>
                <c:pt idx="410">
                  <c:v>2.8980000000000006E-2</c:v>
                </c:pt>
                <c:pt idx="411">
                  <c:v>2.9400000000000093E-2</c:v>
                </c:pt>
                <c:pt idx="412">
                  <c:v>2.9009999999999869E-2</c:v>
                </c:pt>
                <c:pt idx="413">
                  <c:v>2.9340000000000033E-2</c:v>
                </c:pt>
                <c:pt idx="414">
                  <c:v>2.9550000000000076E-2</c:v>
                </c:pt>
                <c:pt idx="415">
                  <c:v>2.9610000000000136E-2</c:v>
                </c:pt>
                <c:pt idx="416">
                  <c:v>3.0000000000000027E-2</c:v>
                </c:pt>
                <c:pt idx="417">
                  <c:v>2.982000000000018E-2</c:v>
                </c:pt>
                <c:pt idx="418">
                  <c:v>2.9850000000000043E-2</c:v>
                </c:pt>
                <c:pt idx="419">
                  <c:v>3.0000000000000027E-2</c:v>
                </c:pt>
                <c:pt idx="420">
                  <c:v>3.0120000000000147E-2</c:v>
                </c:pt>
                <c:pt idx="421">
                  <c:v>3.0360000000000054E-2</c:v>
                </c:pt>
                <c:pt idx="422">
                  <c:v>3.1199999999999894E-2</c:v>
                </c:pt>
                <c:pt idx="423">
                  <c:v>3.1320000000000014E-2</c:v>
                </c:pt>
                <c:pt idx="424">
                  <c:v>3.1530000000000058E-2</c:v>
                </c:pt>
                <c:pt idx="425">
                  <c:v>3.0870000000000064E-2</c:v>
                </c:pt>
                <c:pt idx="426">
                  <c:v>3.1079999999999774E-2</c:v>
                </c:pt>
                <c:pt idx="427">
                  <c:v>3.1259999999999954E-2</c:v>
                </c:pt>
                <c:pt idx="428">
                  <c:v>3.1740000000000101E-2</c:v>
                </c:pt>
                <c:pt idx="429">
                  <c:v>3.1259999999999954E-2</c:v>
                </c:pt>
                <c:pt idx="430">
                  <c:v>3.1050000000000244E-2</c:v>
                </c:pt>
                <c:pt idx="431">
                  <c:v>3.1650000000000178E-2</c:v>
                </c:pt>
                <c:pt idx="432">
                  <c:v>3.2040000000000068E-2</c:v>
                </c:pt>
                <c:pt idx="433">
                  <c:v>3.2189999999999719E-2</c:v>
                </c:pt>
                <c:pt idx="434">
                  <c:v>3.2039999999999735E-2</c:v>
                </c:pt>
                <c:pt idx="435">
                  <c:v>3.2100000000000128E-2</c:v>
                </c:pt>
                <c:pt idx="436">
                  <c:v>3.2070000000000265E-2</c:v>
                </c:pt>
                <c:pt idx="437">
                  <c:v>3.2040000000000068E-2</c:v>
                </c:pt>
                <c:pt idx="438">
                  <c:v>3.1649999999999845E-2</c:v>
                </c:pt>
                <c:pt idx="439">
                  <c:v>3.1740000000000101E-2</c:v>
                </c:pt>
                <c:pt idx="440">
                  <c:v>3.1679999999999708E-2</c:v>
                </c:pt>
                <c:pt idx="441">
                  <c:v>3.1140000000000168E-2</c:v>
                </c:pt>
                <c:pt idx="442">
                  <c:v>3.0839999999999868E-2</c:v>
                </c:pt>
                <c:pt idx="443">
                  <c:v>3.1109999999999971E-2</c:v>
                </c:pt>
                <c:pt idx="444">
                  <c:v>3.0689999999999884E-2</c:v>
                </c:pt>
                <c:pt idx="445">
                  <c:v>3.0299999999999994E-2</c:v>
                </c:pt>
                <c:pt idx="446">
                  <c:v>3.015000000000001E-2</c:v>
                </c:pt>
                <c:pt idx="447">
                  <c:v>3.0060000000000087E-2</c:v>
                </c:pt>
                <c:pt idx="448">
                  <c:v>2.9699999999999727E-2</c:v>
                </c:pt>
                <c:pt idx="449">
                  <c:v>2.976000000000012E-2</c:v>
                </c:pt>
                <c:pt idx="450">
                  <c:v>2.976000000000012E-2</c:v>
                </c:pt>
                <c:pt idx="451">
                  <c:v>2.9670000000000196E-2</c:v>
                </c:pt>
                <c:pt idx="452">
                  <c:v>2.8919999999999946E-2</c:v>
                </c:pt>
                <c:pt idx="453">
                  <c:v>2.8889999999999749E-2</c:v>
                </c:pt>
                <c:pt idx="454">
                  <c:v>2.9100000000000126E-2</c:v>
                </c:pt>
                <c:pt idx="455">
                  <c:v>2.8589999999999782E-2</c:v>
                </c:pt>
                <c:pt idx="456">
                  <c:v>2.8140000000000165E-2</c:v>
                </c:pt>
                <c:pt idx="457">
                  <c:v>2.8080000000000105E-2</c:v>
                </c:pt>
                <c:pt idx="458">
                  <c:v>2.8080000000000105E-2</c:v>
                </c:pt>
                <c:pt idx="459">
                  <c:v>2.8049999999999908E-2</c:v>
                </c:pt>
                <c:pt idx="460">
                  <c:v>2.7330000000000187E-2</c:v>
                </c:pt>
                <c:pt idx="461">
                  <c:v>2.7539999999999898E-2</c:v>
                </c:pt>
                <c:pt idx="462">
                  <c:v>2.6849999999999707E-2</c:v>
                </c:pt>
                <c:pt idx="463">
                  <c:v>2.7810000000000001E-2</c:v>
                </c:pt>
                <c:pt idx="464">
                  <c:v>2.7510000000000034E-2</c:v>
                </c:pt>
                <c:pt idx="465">
                  <c:v>2.7390000000000247E-2</c:v>
                </c:pt>
                <c:pt idx="466">
                  <c:v>2.7150000000000007E-2</c:v>
                </c:pt>
                <c:pt idx="467">
                  <c:v>2.7930000000000121E-2</c:v>
                </c:pt>
                <c:pt idx="468">
                  <c:v>2.7810000000000001E-2</c:v>
                </c:pt>
                <c:pt idx="469">
                  <c:v>2.7629999999999821E-2</c:v>
                </c:pt>
                <c:pt idx="470">
                  <c:v>2.7630000000000154E-2</c:v>
                </c:pt>
                <c:pt idx="471">
                  <c:v>2.7029999999999887E-2</c:v>
                </c:pt>
                <c:pt idx="472">
                  <c:v>2.7690000000000214E-2</c:v>
                </c:pt>
                <c:pt idx="473">
                  <c:v>2.7660000000000018E-2</c:v>
                </c:pt>
                <c:pt idx="474">
                  <c:v>2.7840000000000198E-2</c:v>
                </c:pt>
                <c:pt idx="475">
                  <c:v>2.7539999999999898E-2</c:v>
                </c:pt>
                <c:pt idx="476">
                  <c:v>2.7419999999999778E-2</c:v>
                </c:pt>
                <c:pt idx="477">
                  <c:v>2.7839999999999865E-2</c:v>
                </c:pt>
                <c:pt idx="478">
                  <c:v>2.8200000000000225E-2</c:v>
                </c:pt>
                <c:pt idx="479">
                  <c:v>2.8200000000000225E-2</c:v>
                </c:pt>
                <c:pt idx="480">
                  <c:v>2.8409999999999935E-2</c:v>
                </c:pt>
                <c:pt idx="481">
                  <c:v>2.8200000000000225E-2</c:v>
                </c:pt>
                <c:pt idx="482">
                  <c:v>2.8979999999999673E-2</c:v>
                </c:pt>
                <c:pt idx="483">
                  <c:v>2.9279999999999973E-2</c:v>
                </c:pt>
                <c:pt idx="484">
                  <c:v>2.8859999999999886E-2</c:v>
                </c:pt>
                <c:pt idx="485">
                  <c:v>2.8919999999999946E-2</c:v>
                </c:pt>
                <c:pt idx="486">
                  <c:v>2.9219999999999913E-2</c:v>
                </c:pt>
                <c:pt idx="487">
                  <c:v>2.9069999999999929E-2</c:v>
                </c:pt>
                <c:pt idx="488">
                  <c:v>2.970000000000006E-2</c:v>
                </c:pt>
                <c:pt idx="489">
                  <c:v>2.9249999999999776E-2</c:v>
                </c:pt>
                <c:pt idx="490">
                  <c:v>2.9129999999999989E-2</c:v>
                </c:pt>
                <c:pt idx="491">
                  <c:v>2.9069999999999929E-2</c:v>
                </c:pt>
                <c:pt idx="492">
                  <c:v>2.9040000000000066E-2</c:v>
                </c:pt>
                <c:pt idx="493">
                  <c:v>2.8949999999999809E-2</c:v>
                </c:pt>
                <c:pt idx="494">
                  <c:v>2.8980000000000006E-2</c:v>
                </c:pt>
                <c:pt idx="495">
                  <c:v>2.9460000000000153E-2</c:v>
                </c:pt>
                <c:pt idx="496">
                  <c:v>2.8890000000000082E-2</c:v>
                </c:pt>
                <c:pt idx="497">
                  <c:v>2.8709999999999902E-2</c:v>
                </c:pt>
                <c:pt idx="498">
                  <c:v>2.9309999999999836E-2</c:v>
                </c:pt>
                <c:pt idx="499">
                  <c:v>2.8619999999999979E-2</c:v>
                </c:pt>
                <c:pt idx="500">
                  <c:v>2.8739999999999766E-2</c:v>
                </c:pt>
                <c:pt idx="501">
                  <c:v>2.8800000000000159E-2</c:v>
                </c:pt>
                <c:pt idx="502">
                  <c:v>2.8950000000000142E-2</c:v>
                </c:pt>
                <c:pt idx="503">
                  <c:v>2.945999999999982E-2</c:v>
                </c:pt>
                <c:pt idx="504">
                  <c:v>3.0119999999999814E-2</c:v>
                </c:pt>
                <c:pt idx="505">
                  <c:v>3.0690000000000217E-2</c:v>
                </c:pt>
                <c:pt idx="506">
                  <c:v>3.0630000000000157E-2</c:v>
                </c:pt>
                <c:pt idx="507">
                  <c:v>3.0630000000000157E-2</c:v>
                </c:pt>
                <c:pt idx="508">
                  <c:v>3.1020000000000048E-2</c:v>
                </c:pt>
                <c:pt idx="509">
                  <c:v>3.1109999999999971E-2</c:v>
                </c:pt>
                <c:pt idx="510">
                  <c:v>3.1619999999999981E-2</c:v>
                </c:pt>
                <c:pt idx="511">
                  <c:v>3.2189999999999719E-2</c:v>
                </c:pt>
                <c:pt idx="512">
                  <c:v>3.3180000000000209E-2</c:v>
                </c:pt>
                <c:pt idx="513">
                  <c:v>3.2669999999999866E-2</c:v>
                </c:pt>
                <c:pt idx="514">
                  <c:v>3.3210000000000073E-2</c:v>
                </c:pt>
                <c:pt idx="515">
                  <c:v>3.3179999999999876E-2</c:v>
                </c:pt>
                <c:pt idx="516">
                  <c:v>3.3989999999999854E-2</c:v>
                </c:pt>
                <c:pt idx="517">
                  <c:v>3.4709999999999908E-2</c:v>
                </c:pt>
                <c:pt idx="518">
                  <c:v>3.4259999999999957E-2</c:v>
                </c:pt>
                <c:pt idx="519">
                  <c:v>3.4679999999999711E-2</c:v>
                </c:pt>
                <c:pt idx="520">
                  <c:v>3.5069999999999935E-2</c:v>
                </c:pt>
                <c:pt idx="521">
                  <c:v>3.5309999999999842E-2</c:v>
                </c:pt>
                <c:pt idx="522">
                  <c:v>3.5730000000000262E-2</c:v>
                </c:pt>
                <c:pt idx="523">
                  <c:v>3.5309999999999842E-2</c:v>
                </c:pt>
                <c:pt idx="524">
                  <c:v>3.5640000000000005E-2</c:v>
                </c:pt>
                <c:pt idx="525">
                  <c:v>3.5550000000000082E-2</c:v>
                </c:pt>
                <c:pt idx="526">
                  <c:v>3.6210000000000075E-2</c:v>
                </c:pt>
                <c:pt idx="527">
                  <c:v>3.6089999999999955E-2</c:v>
                </c:pt>
                <c:pt idx="528">
                  <c:v>3.6389999999999922E-2</c:v>
                </c:pt>
                <c:pt idx="529">
                  <c:v>3.6749999999999949E-2</c:v>
                </c:pt>
                <c:pt idx="530">
                  <c:v>3.6599999999999966E-2</c:v>
                </c:pt>
                <c:pt idx="531">
                  <c:v>3.6480000000000179E-2</c:v>
                </c:pt>
                <c:pt idx="532">
                  <c:v>3.6780000000000146E-2</c:v>
                </c:pt>
                <c:pt idx="533">
                  <c:v>3.6299999999999999E-2</c:v>
                </c:pt>
                <c:pt idx="534">
                  <c:v>3.725999999999996E-2</c:v>
                </c:pt>
                <c:pt idx="535">
                  <c:v>3.6599999999999966E-2</c:v>
                </c:pt>
                <c:pt idx="536">
                  <c:v>3.6840000000000206E-2</c:v>
                </c:pt>
                <c:pt idx="537">
                  <c:v>3.6269999999999802E-2</c:v>
                </c:pt>
                <c:pt idx="538">
                  <c:v>3.6870000000000069E-2</c:v>
                </c:pt>
                <c:pt idx="539">
                  <c:v>3.7020000000000053E-2</c:v>
                </c:pt>
                <c:pt idx="540">
                  <c:v>3.6299999999999999E-2</c:v>
                </c:pt>
                <c:pt idx="541">
                  <c:v>3.6270000000000135E-2</c:v>
                </c:pt>
                <c:pt idx="542">
                  <c:v>3.6720000000000086E-2</c:v>
                </c:pt>
                <c:pt idx="543">
                  <c:v>3.6720000000000086E-2</c:v>
                </c:pt>
                <c:pt idx="544">
                  <c:v>3.6749999999999949E-2</c:v>
                </c:pt>
                <c:pt idx="545">
                  <c:v>3.6959999999999993E-2</c:v>
                </c:pt>
                <c:pt idx="546">
                  <c:v>3.6989999999999856E-2</c:v>
                </c:pt>
                <c:pt idx="547">
                  <c:v>3.6749999999999949E-2</c:v>
                </c:pt>
                <c:pt idx="548">
                  <c:v>3.71999999999999E-2</c:v>
                </c:pt>
                <c:pt idx="549">
                  <c:v>3.7350000000000216E-2</c:v>
                </c:pt>
                <c:pt idx="550">
                  <c:v>3.7379999999999747E-2</c:v>
                </c:pt>
                <c:pt idx="551">
                  <c:v>3.7080000000000113E-2</c:v>
                </c:pt>
                <c:pt idx="552">
                  <c:v>3.7379999999999747E-2</c:v>
                </c:pt>
                <c:pt idx="553">
                  <c:v>3.7650000000000183E-2</c:v>
                </c:pt>
                <c:pt idx="554">
                  <c:v>3.789000000000009E-2</c:v>
                </c:pt>
                <c:pt idx="555">
                  <c:v>3.713999999999984E-2</c:v>
                </c:pt>
                <c:pt idx="556">
                  <c:v>3.7530000000000063E-2</c:v>
                </c:pt>
                <c:pt idx="557">
                  <c:v>3.7799999999999834E-2</c:v>
                </c:pt>
                <c:pt idx="558">
                  <c:v>3.6870000000000069E-2</c:v>
                </c:pt>
                <c:pt idx="559">
                  <c:v>3.6810000000000009E-2</c:v>
                </c:pt>
                <c:pt idx="560">
                  <c:v>3.6960000000000326E-2</c:v>
                </c:pt>
                <c:pt idx="561">
                  <c:v>3.6629999999999829E-2</c:v>
                </c:pt>
                <c:pt idx="562">
                  <c:v>3.6179999999999879E-2</c:v>
                </c:pt>
                <c:pt idx="563">
                  <c:v>3.6449999999999982E-2</c:v>
                </c:pt>
                <c:pt idx="564">
                  <c:v>3.6299999999999999E-2</c:v>
                </c:pt>
                <c:pt idx="565">
                  <c:v>3.6480000000000179E-2</c:v>
                </c:pt>
                <c:pt idx="566">
                  <c:v>3.6029999999999895E-2</c:v>
                </c:pt>
                <c:pt idx="567">
                  <c:v>3.6150000000000015E-2</c:v>
                </c:pt>
                <c:pt idx="568">
                  <c:v>3.5429999999999962E-2</c:v>
                </c:pt>
                <c:pt idx="569">
                  <c:v>3.5250000000000115E-2</c:v>
                </c:pt>
                <c:pt idx="570">
                  <c:v>3.6060000000000092E-2</c:v>
                </c:pt>
                <c:pt idx="571">
                  <c:v>3.5759999999999792E-2</c:v>
                </c:pt>
                <c:pt idx="572">
                  <c:v>3.5400000000000098E-2</c:v>
                </c:pt>
                <c:pt idx="573">
                  <c:v>3.4980000000000011E-2</c:v>
                </c:pt>
                <c:pt idx="574">
                  <c:v>3.5369999999999902E-2</c:v>
                </c:pt>
                <c:pt idx="575">
                  <c:v>3.4890000000000088E-2</c:v>
                </c:pt>
                <c:pt idx="576">
                  <c:v>3.5159999999999858E-2</c:v>
                </c:pt>
                <c:pt idx="577">
                  <c:v>3.5070000000000268E-2</c:v>
                </c:pt>
                <c:pt idx="578">
                  <c:v>3.4769999999999968E-2</c:v>
                </c:pt>
                <c:pt idx="579">
                  <c:v>3.5519999999999885E-2</c:v>
                </c:pt>
                <c:pt idx="580">
                  <c:v>3.6000000000000032E-2</c:v>
                </c:pt>
                <c:pt idx="581">
                  <c:v>3.5700000000000065E-2</c:v>
                </c:pt>
                <c:pt idx="582">
                  <c:v>3.6000000000000032E-2</c:v>
                </c:pt>
                <c:pt idx="583">
                  <c:v>3.5880000000000245E-2</c:v>
                </c:pt>
                <c:pt idx="584">
                  <c:v>3.6240000000000272E-2</c:v>
                </c:pt>
                <c:pt idx="585">
                  <c:v>3.6869999999999736E-2</c:v>
                </c:pt>
                <c:pt idx="586">
                  <c:v>3.7349999999999883E-2</c:v>
                </c:pt>
                <c:pt idx="587">
                  <c:v>3.7590000000000123E-2</c:v>
                </c:pt>
                <c:pt idx="588">
                  <c:v>3.8309999999999844E-2</c:v>
                </c:pt>
                <c:pt idx="589">
                  <c:v>3.783000000000003E-2</c:v>
                </c:pt>
                <c:pt idx="590">
                  <c:v>3.7799999999999834E-2</c:v>
                </c:pt>
                <c:pt idx="591">
                  <c:v>3.8490000000000024E-2</c:v>
                </c:pt>
                <c:pt idx="592">
                  <c:v>3.8370000000000237E-2</c:v>
                </c:pt>
                <c:pt idx="593">
                  <c:v>3.8460000000000161E-2</c:v>
                </c:pt>
                <c:pt idx="594">
                  <c:v>3.8850000000000051E-2</c:v>
                </c:pt>
                <c:pt idx="595">
                  <c:v>3.8369999999999904E-2</c:v>
                </c:pt>
                <c:pt idx="596">
                  <c:v>3.9210000000000078E-2</c:v>
                </c:pt>
                <c:pt idx="597">
                  <c:v>3.9119999999999822E-2</c:v>
                </c:pt>
                <c:pt idx="598">
                  <c:v>3.9029999999999898E-2</c:v>
                </c:pt>
                <c:pt idx="599">
                  <c:v>3.8820000000000188E-2</c:v>
                </c:pt>
                <c:pt idx="600">
                  <c:v>3.8850000000000051E-2</c:v>
                </c:pt>
                <c:pt idx="601">
                  <c:v>3.8939999999999975E-2</c:v>
                </c:pt>
                <c:pt idx="602">
                  <c:v>3.8789999999999991E-2</c:v>
                </c:pt>
                <c:pt idx="603">
                  <c:v>3.8879999999999915E-2</c:v>
                </c:pt>
                <c:pt idx="604">
                  <c:v>3.9360000000000062E-2</c:v>
                </c:pt>
                <c:pt idx="605">
                  <c:v>3.8820000000000188E-2</c:v>
                </c:pt>
                <c:pt idx="606">
                  <c:v>3.9329999999999865E-2</c:v>
                </c:pt>
                <c:pt idx="607">
                  <c:v>4.0080000000000116E-2</c:v>
                </c:pt>
                <c:pt idx="608">
                  <c:v>3.9929999999999799E-2</c:v>
                </c:pt>
                <c:pt idx="609">
                  <c:v>3.9630000000000165E-2</c:v>
                </c:pt>
                <c:pt idx="610">
                  <c:v>3.9690000000000225E-2</c:v>
                </c:pt>
                <c:pt idx="611">
                  <c:v>3.9570000000000105E-2</c:v>
                </c:pt>
                <c:pt idx="612">
                  <c:v>4.0800000000000169E-2</c:v>
                </c:pt>
                <c:pt idx="613">
                  <c:v>4.0619999999999989E-2</c:v>
                </c:pt>
                <c:pt idx="614">
                  <c:v>4.0140000000000176E-2</c:v>
                </c:pt>
                <c:pt idx="615">
                  <c:v>4.119000000000006E-2</c:v>
                </c:pt>
                <c:pt idx="616">
                  <c:v>4.1340000000000043E-2</c:v>
                </c:pt>
                <c:pt idx="617">
                  <c:v>4.0830000000000033E-2</c:v>
                </c:pt>
                <c:pt idx="618">
                  <c:v>4.1040000000000076E-2</c:v>
                </c:pt>
                <c:pt idx="619">
                  <c:v>4.2210000000000081E-2</c:v>
                </c:pt>
                <c:pt idx="620">
                  <c:v>4.2689999999999895E-2</c:v>
                </c:pt>
                <c:pt idx="621">
                  <c:v>4.2840000000000211E-2</c:v>
                </c:pt>
                <c:pt idx="622">
                  <c:v>4.2899999999999938E-2</c:v>
                </c:pt>
                <c:pt idx="623">
                  <c:v>4.3320000000000025E-2</c:v>
                </c:pt>
                <c:pt idx="624">
                  <c:v>4.4069999999999943E-2</c:v>
                </c:pt>
                <c:pt idx="625">
                  <c:v>4.3980000000000019E-2</c:v>
                </c:pt>
                <c:pt idx="626">
                  <c:v>4.4310000000000183E-2</c:v>
                </c:pt>
                <c:pt idx="627">
                  <c:v>4.4760000000000133E-2</c:v>
                </c:pt>
                <c:pt idx="628">
                  <c:v>4.5270000000000143E-2</c:v>
                </c:pt>
                <c:pt idx="629">
                  <c:v>4.6409999999999951E-2</c:v>
                </c:pt>
                <c:pt idx="630">
                  <c:v>4.6619999999999995E-2</c:v>
                </c:pt>
                <c:pt idx="631">
                  <c:v>4.7400000000000109E-2</c:v>
                </c:pt>
                <c:pt idx="632">
                  <c:v>4.8150000000000026E-2</c:v>
                </c:pt>
                <c:pt idx="633">
                  <c:v>4.823999999999995E-2</c:v>
                </c:pt>
                <c:pt idx="634">
                  <c:v>4.8329999999999873E-2</c:v>
                </c:pt>
                <c:pt idx="635">
                  <c:v>4.913999999999985E-2</c:v>
                </c:pt>
                <c:pt idx="636">
                  <c:v>5.0100000000000144E-2</c:v>
                </c:pt>
                <c:pt idx="637">
                  <c:v>4.9319999999999697E-2</c:v>
                </c:pt>
                <c:pt idx="638">
                  <c:v>4.9709999999999921E-2</c:v>
                </c:pt>
                <c:pt idx="639">
                  <c:v>5.0069999999999948E-2</c:v>
                </c:pt>
                <c:pt idx="640">
                  <c:v>5.0579999999999958E-2</c:v>
                </c:pt>
                <c:pt idx="641">
                  <c:v>4.9950000000000161E-2</c:v>
                </c:pt>
                <c:pt idx="642">
                  <c:v>5.0669999999999882E-2</c:v>
                </c:pt>
                <c:pt idx="643">
                  <c:v>5.0309999999999855E-2</c:v>
                </c:pt>
                <c:pt idx="644">
                  <c:v>5.0640000000000018E-2</c:v>
                </c:pt>
                <c:pt idx="645">
                  <c:v>5.0939999999999985E-2</c:v>
                </c:pt>
                <c:pt idx="646">
                  <c:v>5.1119999999999832E-2</c:v>
                </c:pt>
                <c:pt idx="647">
                  <c:v>5.0579999999999958E-2</c:v>
                </c:pt>
                <c:pt idx="648">
                  <c:v>5.0519999999999898E-2</c:v>
                </c:pt>
                <c:pt idx="649">
                  <c:v>5.0729999999999942E-2</c:v>
                </c:pt>
                <c:pt idx="650">
                  <c:v>5.0820000000000198E-2</c:v>
                </c:pt>
                <c:pt idx="651">
                  <c:v>5.0909999999999789E-2</c:v>
                </c:pt>
                <c:pt idx="652">
                  <c:v>5.0459999999999838E-2</c:v>
                </c:pt>
                <c:pt idx="653">
                  <c:v>5.0939999999999985E-2</c:v>
                </c:pt>
                <c:pt idx="654">
                  <c:v>5.0130000000000008E-2</c:v>
                </c:pt>
                <c:pt idx="655">
                  <c:v>5.0399999999999778E-2</c:v>
                </c:pt>
                <c:pt idx="656">
                  <c:v>4.9709999999999921E-2</c:v>
                </c:pt>
                <c:pt idx="657">
                  <c:v>4.9830000000000041E-2</c:v>
                </c:pt>
                <c:pt idx="658">
                  <c:v>5.0579999999999958E-2</c:v>
                </c:pt>
                <c:pt idx="659">
                  <c:v>4.9799999999999844E-2</c:v>
                </c:pt>
                <c:pt idx="660">
                  <c:v>4.9349999999999894E-2</c:v>
                </c:pt>
                <c:pt idx="661">
                  <c:v>4.9950000000000161E-2</c:v>
                </c:pt>
                <c:pt idx="662">
                  <c:v>5.0069999999999948E-2</c:v>
                </c:pt>
                <c:pt idx="663">
                  <c:v>5.0310000000000188E-2</c:v>
                </c:pt>
                <c:pt idx="664">
                  <c:v>5.0969999999999849E-2</c:v>
                </c:pt>
                <c:pt idx="665">
                  <c:v>5.1089999999999969E-2</c:v>
                </c:pt>
                <c:pt idx="666">
                  <c:v>5.1329999999999876E-2</c:v>
                </c:pt>
                <c:pt idx="667">
                  <c:v>5.1479999999999859E-2</c:v>
                </c:pt>
                <c:pt idx="668">
                  <c:v>5.2320000000000033E-2</c:v>
                </c:pt>
                <c:pt idx="669">
                  <c:v>5.2709999999999924E-2</c:v>
                </c:pt>
                <c:pt idx="670">
                  <c:v>5.2980000000000027E-2</c:v>
                </c:pt>
                <c:pt idx="671">
                  <c:v>5.3190000000000071E-2</c:v>
                </c:pt>
                <c:pt idx="672">
                  <c:v>5.3850000000000064E-2</c:v>
                </c:pt>
                <c:pt idx="673">
                  <c:v>5.4120000000000168E-2</c:v>
                </c:pt>
                <c:pt idx="674">
                  <c:v>5.4449999999999998E-2</c:v>
                </c:pt>
                <c:pt idx="675">
                  <c:v>5.4029999999999911E-2</c:v>
                </c:pt>
                <c:pt idx="676">
                  <c:v>5.4029999999999911E-2</c:v>
                </c:pt>
                <c:pt idx="677">
                  <c:v>5.4599999999999982E-2</c:v>
                </c:pt>
                <c:pt idx="678">
                  <c:v>5.4539999999999922E-2</c:v>
                </c:pt>
                <c:pt idx="679">
                  <c:v>5.4419999999999802E-2</c:v>
                </c:pt>
                <c:pt idx="680">
                  <c:v>5.5020000000000069E-2</c:v>
                </c:pt>
                <c:pt idx="681">
                  <c:v>5.4960000000000009E-2</c:v>
                </c:pt>
                <c:pt idx="682">
                  <c:v>5.4960000000000009E-2</c:v>
                </c:pt>
                <c:pt idx="683">
                  <c:v>5.5530000000000079E-2</c:v>
                </c:pt>
                <c:pt idx="684">
                  <c:v>5.5440000000000156E-2</c:v>
                </c:pt>
                <c:pt idx="685">
                  <c:v>5.6130000000000013E-2</c:v>
                </c:pt>
                <c:pt idx="686">
                  <c:v>5.5680000000000063E-2</c:v>
                </c:pt>
                <c:pt idx="687">
                  <c:v>5.5589999999999806E-2</c:v>
                </c:pt>
                <c:pt idx="688">
                  <c:v>5.6400000000000117E-2</c:v>
                </c:pt>
                <c:pt idx="689">
                  <c:v>5.6879999999999931E-2</c:v>
                </c:pt>
                <c:pt idx="690">
                  <c:v>5.6969999999999854E-2</c:v>
                </c:pt>
                <c:pt idx="691">
                  <c:v>5.7780000000000165E-2</c:v>
                </c:pt>
                <c:pt idx="692">
                  <c:v>5.8140000000000192E-2</c:v>
                </c:pt>
                <c:pt idx="693">
                  <c:v>5.8320000000000038E-2</c:v>
                </c:pt>
                <c:pt idx="694">
                  <c:v>5.9130000000000016E-2</c:v>
                </c:pt>
                <c:pt idx="695">
                  <c:v>5.972999999999995E-2</c:v>
                </c:pt>
                <c:pt idx="696">
                  <c:v>5.991000000000013E-2</c:v>
                </c:pt>
                <c:pt idx="697">
                  <c:v>6.0689999999999911E-2</c:v>
                </c:pt>
                <c:pt idx="698">
                  <c:v>6.0450000000000004E-2</c:v>
                </c:pt>
                <c:pt idx="699">
                  <c:v>6.1199999999999921E-2</c:v>
                </c:pt>
                <c:pt idx="700">
                  <c:v>6.1320000000000041E-2</c:v>
                </c:pt>
                <c:pt idx="701">
                  <c:v>6.1320000000000041E-2</c:v>
                </c:pt>
                <c:pt idx="702">
                  <c:v>6.1350000000000238E-2</c:v>
                </c:pt>
                <c:pt idx="703">
                  <c:v>6.2159999999999882E-2</c:v>
                </c:pt>
                <c:pt idx="704">
                  <c:v>6.1949999999999839E-2</c:v>
                </c:pt>
                <c:pt idx="705">
                  <c:v>6.1740000000000128E-2</c:v>
                </c:pt>
                <c:pt idx="706">
                  <c:v>6.2130000000000019E-2</c:v>
                </c:pt>
                <c:pt idx="707">
                  <c:v>6.1830000000000052E-2</c:v>
                </c:pt>
                <c:pt idx="708">
                  <c:v>6.2520000000000242E-2</c:v>
                </c:pt>
                <c:pt idx="709">
                  <c:v>6.2850000000000072E-2</c:v>
                </c:pt>
                <c:pt idx="710">
                  <c:v>6.3089999999999979E-2</c:v>
                </c:pt>
                <c:pt idx="711">
                  <c:v>6.3450000000000006E-2</c:v>
                </c:pt>
                <c:pt idx="712">
                  <c:v>6.4139999999999864E-2</c:v>
                </c:pt>
                <c:pt idx="713">
                  <c:v>6.4020000000000077E-2</c:v>
                </c:pt>
                <c:pt idx="714">
                  <c:v>6.4319999999999711E-2</c:v>
                </c:pt>
                <c:pt idx="715">
                  <c:v>6.4559999999999951E-2</c:v>
                </c:pt>
                <c:pt idx="716">
                  <c:v>6.4620000000000011E-2</c:v>
                </c:pt>
                <c:pt idx="717">
                  <c:v>6.5130000000000021E-2</c:v>
                </c:pt>
                <c:pt idx="718">
                  <c:v>6.4709999999999934E-2</c:v>
                </c:pt>
                <c:pt idx="719">
                  <c:v>6.5400000000000125E-2</c:v>
                </c:pt>
                <c:pt idx="720">
                  <c:v>6.5219999999999945E-2</c:v>
                </c:pt>
                <c:pt idx="721">
                  <c:v>6.4919999999999978E-2</c:v>
                </c:pt>
                <c:pt idx="722">
                  <c:v>6.5340000000000065E-2</c:v>
                </c:pt>
                <c:pt idx="723">
                  <c:v>6.4799999999999858E-2</c:v>
                </c:pt>
                <c:pt idx="724">
                  <c:v>6.4529999999999754E-2</c:v>
                </c:pt>
                <c:pt idx="725">
                  <c:v>6.4499999999999891E-2</c:v>
                </c:pt>
                <c:pt idx="726">
                  <c:v>6.4799999999999858E-2</c:v>
                </c:pt>
                <c:pt idx="727">
                  <c:v>6.4800000000000191E-2</c:v>
                </c:pt>
                <c:pt idx="728">
                  <c:v>6.4409999999999967E-2</c:v>
                </c:pt>
                <c:pt idx="729">
                  <c:v>6.411E-2</c:v>
                </c:pt>
                <c:pt idx="730">
                  <c:v>6.341999999999981E-2</c:v>
                </c:pt>
                <c:pt idx="731">
                  <c:v>6.3570000000000126E-2</c:v>
                </c:pt>
                <c:pt idx="732">
                  <c:v>6.3570000000000126E-2</c:v>
                </c:pt>
                <c:pt idx="733">
                  <c:v>6.3689999999999913E-2</c:v>
                </c:pt>
                <c:pt idx="734">
                  <c:v>6.3570000000000126E-2</c:v>
                </c:pt>
                <c:pt idx="735">
                  <c:v>6.4140000000000197E-2</c:v>
                </c:pt>
                <c:pt idx="736">
                  <c:v>6.353999999999993E-2</c:v>
                </c:pt>
                <c:pt idx="737">
                  <c:v>6.3330000000000219E-2</c:v>
                </c:pt>
                <c:pt idx="738">
                  <c:v>6.359999999999999E-2</c:v>
                </c:pt>
                <c:pt idx="739">
                  <c:v>6.3629999999999853E-2</c:v>
                </c:pt>
                <c:pt idx="740">
                  <c:v>6.3689999999999913E-2</c:v>
                </c:pt>
                <c:pt idx="741">
                  <c:v>6.4349999999999907E-2</c:v>
                </c:pt>
                <c:pt idx="742">
                  <c:v>6.4259999999999984E-2</c:v>
                </c:pt>
                <c:pt idx="743">
                  <c:v>6.359999999999999E-2</c:v>
                </c:pt>
                <c:pt idx="744">
                  <c:v>6.3749999999999973E-2</c:v>
                </c:pt>
                <c:pt idx="745">
                  <c:v>6.3270000000000159E-2</c:v>
                </c:pt>
                <c:pt idx="746">
                  <c:v>6.372000000000011E-2</c:v>
                </c:pt>
                <c:pt idx="747">
                  <c:v>6.3179999999999903E-2</c:v>
                </c:pt>
                <c:pt idx="748">
                  <c:v>6.2790000000000012E-2</c:v>
                </c:pt>
                <c:pt idx="749">
                  <c:v>6.2249999999999805E-2</c:v>
                </c:pt>
                <c:pt idx="750">
                  <c:v>6.2160000000000215E-2</c:v>
                </c:pt>
                <c:pt idx="751">
                  <c:v>6.3000000000000056E-2</c:v>
                </c:pt>
                <c:pt idx="752">
                  <c:v>6.1859999999999915E-2</c:v>
                </c:pt>
                <c:pt idx="753">
                  <c:v>6.2729999999999952E-2</c:v>
                </c:pt>
                <c:pt idx="754">
                  <c:v>6.2069999999999959E-2</c:v>
                </c:pt>
                <c:pt idx="755">
                  <c:v>6.2160000000000215E-2</c:v>
                </c:pt>
                <c:pt idx="756">
                  <c:v>6.2130000000000019E-2</c:v>
                </c:pt>
                <c:pt idx="757">
                  <c:v>6.2190000000000079E-2</c:v>
                </c:pt>
                <c:pt idx="758">
                  <c:v>6.2369999999999925E-2</c:v>
                </c:pt>
                <c:pt idx="759">
                  <c:v>6.2009999999999899E-2</c:v>
                </c:pt>
                <c:pt idx="760">
                  <c:v>6.2280000000000002E-2</c:v>
                </c:pt>
                <c:pt idx="761">
                  <c:v>6.2070000000000292E-2</c:v>
                </c:pt>
                <c:pt idx="762">
                  <c:v>6.1919999999999975E-2</c:v>
                </c:pt>
                <c:pt idx="763">
                  <c:v>6.2879999999999936E-2</c:v>
                </c:pt>
                <c:pt idx="764">
                  <c:v>6.2850000000000072E-2</c:v>
                </c:pt>
                <c:pt idx="765">
                  <c:v>6.359999999999999E-2</c:v>
                </c:pt>
                <c:pt idx="766">
                  <c:v>6.3480000000000203E-2</c:v>
                </c:pt>
                <c:pt idx="767">
                  <c:v>6.3300000000000023E-2</c:v>
                </c:pt>
                <c:pt idx="768">
                  <c:v>6.4530000000000087E-2</c:v>
                </c:pt>
                <c:pt idx="769">
                  <c:v>6.4229999999999787E-2</c:v>
                </c:pt>
                <c:pt idx="770">
                  <c:v>6.4019999999999744E-2</c:v>
                </c:pt>
                <c:pt idx="771">
                  <c:v>6.4679999999999738E-2</c:v>
                </c:pt>
                <c:pt idx="772">
                  <c:v>6.4830000000000054E-2</c:v>
                </c:pt>
                <c:pt idx="773">
                  <c:v>6.5130000000000021E-2</c:v>
                </c:pt>
                <c:pt idx="774">
                  <c:v>6.4530000000000087E-2</c:v>
                </c:pt>
                <c:pt idx="775">
                  <c:v>6.4259999999999984E-2</c:v>
                </c:pt>
                <c:pt idx="776">
                  <c:v>6.3779999999999837E-2</c:v>
                </c:pt>
                <c:pt idx="777">
                  <c:v>6.423000000000012E-2</c:v>
                </c:pt>
                <c:pt idx="778">
                  <c:v>6.4259999999999984E-2</c:v>
                </c:pt>
                <c:pt idx="779">
                  <c:v>6.3480000000000203E-2</c:v>
                </c:pt>
                <c:pt idx="780">
                  <c:v>6.3779999999999837E-2</c:v>
                </c:pt>
                <c:pt idx="781">
                  <c:v>6.4079999999999804E-2</c:v>
                </c:pt>
                <c:pt idx="782">
                  <c:v>6.398999999999988E-2</c:v>
                </c:pt>
                <c:pt idx="783">
                  <c:v>6.4199999999999924E-2</c:v>
                </c:pt>
                <c:pt idx="784">
                  <c:v>6.3719999999999777E-2</c:v>
                </c:pt>
                <c:pt idx="785">
                  <c:v>6.3990000000000213E-2</c:v>
                </c:pt>
                <c:pt idx="786">
                  <c:v>6.3509999999999733E-2</c:v>
                </c:pt>
                <c:pt idx="787">
                  <c:v>6.398999999999988E-2</c:v>
                </c:pt>
                <c:pt idx="788">
                  <c:v>6.378000000000017E-2</c:v>
                </c:pt>
                <c:pt idx="789">
                  <c:v>6.3870000000000093E-2</c:v>
                </c:pt>
                <c:pt idx="790">
                  <c:v>6.4320000000000044E-2</c:v>
                </c:pt>
                <c:pt idx="791">
                  <c:v>6.3899999999999957E-2</c:v>
                </c:pt>
                <c:pt idx="792">
                  <c:v>6.386999999999976E-2</c:v>
                </c:pt>
                <c:pt idx="793">
                  <c:v>6.3630000000000186E-2</c:v>
                </c:pt>
                <c:pt idx="794">
                  <c:v>6.372000000000011E-2</c:v>
                </c:pt>
                <c:pt idx="795">
                  <c:v>6.3749999999999973E-2</c:v>
                </c:pt>
                <c:pt idx="796">
                  <c:v>6.3329999999999886E-2</c:v>
                </c:pt>
                <c:pt idx="797">
                  <c:v>6.3239999999999963E-2</c:v>
                </c:pt>
                <c:pt idx="798">
                  <c:v>6.2639999999999696E-2</c:v>
                </c:pt>
                <c:pt idx="799">
                  <c:v>6.2759999999999816E-2</c:v>
                </c:pt>
                <c:pt idx="800">
                  <c:v>6.2579999999999969E-2</c:v>
                </c:pt>
                <c:pt idx="801">
                  <c:v>6.2429999999999986E-2</c:v>
                </c:pt>
                <c:pt idx="802">
                  <c:v>6.1799999999999855E-2</c:v>
                </c:pt>
                <c:pt idx="803">
                  <c:v>6.1140000000000194E-2</c:v>
                </c:pt>
                <c:pt idx="804">
                  <c:v>6.0089999999999977E-2</c:v>
                </c:pt>
                <c:pt idx="805">
                  <c:v>6.1469999999999692E-2</c:v>
                </c:pt>
                <c:pt idx="806">
                  <c:v>6.0570000000000124E-2</c:v>
                </c:pt>
                <c:pt idx="807">
                  <c:v>6.023999999999996E-2</c:v>
                </c:pt>
                <c:pt idx="808">
                  <c:v>6.0029999999999917E-2</c:v>
                </c:pt>
                <c:pt idx="809">
                  <c:v>5.991000000000013E-2</c:v>
                </c:pt>
                <c:pt idx="810">
                  <c:v>5.9279999999999999E-2</c:v>
                </c:pt>
                <c:pt idx="811">
                  <c:v>5.9160000000000212E-2</c:v>
                </c:pt>
                <c:pt idx="812">
                  <c:v>5.8890000000000109E-2</c:v>
                </c:pt>
                <c:pt idx="813">
                  <c:v>5.8080000000000132E-2</c:v>
                </c:pt>
                <c:pt idx="814">
                  <c:v>5.7509999999999728E-2</c:v>
                </c:pt>
                <c:pt idx="815">
                  <c:v>5.6969999999999854E-2</c:v>
                </c:pt>
                <c:pt idx="816">
                  <c:v>5.7059999999999778E-2</c:v>
                </c:pt>
                <c:pt idx="817">
                  <c:v>5.6909999999999794E-2</c:v>
                </c:pt>
                <c:pt idx="818">
                  <c:v>5.7059999999999778E-2</c:v>
                </c:pt>
                <c:pt idx="819">
                  <c:v>5.7029999999999914E-2</c:v>
                </c:pt>
                <c:pt idx="820">
                  <c:v>5.6760000000000144E-2</c:v>
                </c:pt>
                <c:pt idx="821">
                  <c:v>5.6729999999999947E-2</c:v>
                </c:pt>
                <c:pt idx="822">
                  <c:v>5.6970000000000187E-2</c:v>
                </c:pt>
                <c:pt idx="823">
                  <c:v>5.7630000000000181E-2</c:v>
                </c:pt>
                <c:pt idx="824">
                  <c:v>5.591999999999997E-2</c:v>
                </c:pt>
                <c:pt idx="825">
                  <c:v>5.5650000000000199E-2</c:v>
                </c:pt>
                <c:pt idx="826">
                  <c:v>5.667000000000022E-2</c:v>
                </c:pt>
                <c:pt idx="827">
                  <c:v>5.636999999999992E-2</c:v>
                </c:pt>
                <c:pt idx="828">
                  <c:v>5.6340000000000057E-2</c:v>
                </c:pt>
                <c:pt idx="829">
                  <c:v>5.7060000000000111E-2</c:v>
                </c:pt>
                <c:pt idx="830">
                  <c:v>5.6579999999999964E-2</c:v>
                </c:pt>
                <c:pt idx="831">
                  <c:v>5.7030000000000247E-2</c:v>
                </c:pt>
                <c:pt idx="832">
                  <c:v>5.6790000000000007E-2</c:v>
                </c:pt>
                <c:pt idx="833">
                  <c:v>5.6279999999999997E-2</c:v>
                </c:pt>
                <c:pt idx="834">
                  <c:v>5.6880000000000264E-2</c:v>
                </c:pt>
                <c:pt idx="835">
                  <c:v>5.7150000000000034E-2</c:v>
                </c:pt>
                <c:pt idx="836">
                  <c:v>5.7780000000000165E-2</c:v>
                </c:pt>
                <c:pt idx="837">
                  <c:v>5.8440000000000158E-2</c:v>
                </c:pt>
                <c:pt idx="838">
                  <c:v>5.8470000000000022E-2</c:v>
                </c:pt>
                <c:pt idx="839">
                  <c:v>5.7869999999999755E-2</c:v>
                </c:pt>
                <c:pt idx="840">
                  <c:v>5.7689999999999908E-2</c:v>
                </c:pt>
                <c:pt idx="841">
                  <c:v>5.8170000000000055E-2</c:v>
                </c:pt>
                <c:pt idx="842">
                  <c:v>5.8319999999999705E-2</c:v>
                </c:pt>
                <c:pt idx="843">
                  <c:v>5.8289999999999842E-2</c:v>
                </c:pt>
                <c:pt idx="844">
                  <c:v>5.8020000000000072E-2</c:v>
                </c:pt>
                <c:pt idx="845">
                  <c:v>5.7660000000000045E-2</c:v>
                </c:pt>
                <c:pt idx="846">
                  <c:v>5.7810000000000028E-2</c:v>
                </c:pt>
                <c:pt idx="847">
                  <c:v>5.8229999999999782E-2</c:v>
                </c:pt>
                <c:pt idx="848">
                  <c:v>5.7390000000000274E-2</c:v>
                </c:pt>
                <c:pt idx="849">
                  <c:v>5.7269999999999821E-2</c:v>
                </c:pt>
                <c:pt idx="850">
                  <c:v>5.6939999999999991E-2</c:v>
                </c:pt>
                <c:pt idx="851">
                  <c:v>5.5649999999999866E-2</c:v>
                </c:pt>
                <c:pt idx="852">
                  <c:v>5.7270000000000154E-2</c:v>
                </c:pt>
                <c:pt idx="853">
                  <c:v>5.6879999999999931E-2</c:v>
                </c:pt>
                <c:pt idx="854">
                  <c:v>5.6519999999999904E-2</c:v>
                </c:pt>
                <c:pt idx="855">
                  <c:v>5.642999999999998E-2</c:v>
                </c:pt>
                <c:pt idx="856">
                  <c:v>5.6130000000000013E-2</c:v>
                </c:pt>
                <c:pt idx="857">
                  <c:v>5.6609999999999827E-2</c:v>
                </c:pt>
                <c:pt idx="858">
                  <c:v>5.5769999999999986E-2</c:v>
                </c:pt>
                <c:pt idx="859">
                  <c:v>5.6039999999999757E-2</c:v>
                </c:pt>
                <c:pt idx="860">
                  <c:v>5.6039999999999757E-2</c:v>
                </c:pt>
                <c:pt idx="861">
                  <c:v>5.5890000000000106E-2</c:v>
                </c:pt>
                <c:pt idx="862">
                  <c:v>5.7060000000000111E-2</c:v>
                </c:pt>
                <c:pt idx="863">
                  <c:v>5.6579999999999964E-2</c:v>
                </c:pt>
                <c:pt idx="864">
                  <c:v>5.7330000000000214E-2</c:v>
                </c:pt>
                <c:pt idx="865">
                  <c:v>5.7510000000000061E-2</c:v>
                </c:pt>
                <c:pt idx="866">
                  <c:v>5.7930000000000148E-2</c:v>
                </c:pt>
                <c:pt idx="867">
                  <c:v>5.8080000000000132E-2</c:v>
                </c:pt>
                <c:pt idx="868">
                  <c:v>5.7929999999999815E-2</c:v>
                </c:pt>
                <c:pt idx="869">
                  <c:v>5.8620000000000005E-2</c:v>
                </c:pt>
                <c:pt idx="870">
                  <c:v>5.8919999999999972E-2</c:v>
                </c:pt>
                <c:pt idx="871">
                  <c:v>5.9429999999999983E-2</c:v>
                </c:pt>
                <c:pt idx="872">
                  <c:v>5.9640000000000026E-2</c:v>
                </c:pt>
                <c:pt idx="873">
                  <c:v>5.9579999999999966E-2</c:v>
                </c:pt>
                <c:pt idx="874">
                  <c:v>5.991000000000013E-2</c:v>
                </c:pt>
                <c:pt idx="875">
                  <c:v>6.0419999999999807E-2</c:v>
                </c:pt>
                <c:pt idx="876">
                  <c:v>6.0749999999999971E-2</c:v>
                </c:pt>
                <c:pt idx="877">
                  <c:v>6.0720000000000107E-2</c:v>
                </c:pt>
                <c:pt idx="878">
                  <c:v>6.1079999999999801E-2</c:v>
                </c:pt>
                <c:pt idx="879">
                  <c:v>6.1049999999999938E-2</c:v>
                </c:pt>
                <c:pt idx="880">
                  <c:v>6.1590000000000145E-2</c:v>
                </c:pt>
                <c:pt idx="881">
                  <c:v>6.2219999999999942E-2</c:v>
                </c:pt>
                <c:pt idx="882">
                  <c:v>6.1650000000000205E-2</c:v>
                </c:pt>
                <c:pt idx="883">
                  <c:v>6.2130000000000019E-2</c:v>
                </c:pt>
                <c:pt idx="884">
                  <c:v>6.2579999999999969E-2</c:v>
                </c:pt>
                <c:pt idx="885">
                  <c:v>6.2459999999999849E-2</c:v>
                </c:pt>
                <c:pt idx="886">
                  <c:v>6.3960000000000017E-2</c:v>
                </c:pt>
                <c:pt idx="887">
                  <c:v>6.4620000000000011E-2</c:v>
                </c:pt>
                <c:pt idx="888">
                  <c:v>6.4529999999999754E-2</c:v>
                </c:pt>
                <c:pt idx="889">
                  <c:v>6.4919999999999978E-2</c:v>
                </c:pt>
                <c:pt idx="890">
                  <c:v>6.4590000000000147E-2</c:v>
                </c:pt>
                <c:pt idx="891">
                  <c:v>6.4860000000000251E-2</c:v>
                </c:pt>
                <c:pt idx="892">
                  <c:v>6.5819999999999879E-2</c:v>
                </c:pt>
                <c:pt idx="893">
                  <c:v>6.6239999999999966E-2</c:v>
                </c:pt>
                <c:pt idx="894">
                  <c:v>6.6899999999999959E-2</c:v>
                </c:pt>
                <c:pt idx="895">
                  <c:v>6.740999999999997E-2</c:v>
                </c:pt>
                <c:pt idx="896">
                  <c:v>6.7800000000000193E-2</c:v>
                </c:pt>
                <c:pt idx="897">
                  <c:v>6.7259999999999986E-2</c:v>
                </c:pt>
                <c:pt idx="898">
                  <c:v>6.8249999999999811E-2</c:v>
                </c:pt>
                <c:pt idx="899">
                  <c:v>6.8340000000000067E-2</c:v>
                </c:pt>
                <c:pt idx="900">
                  <c:v>6.8759999999999821E-2</c:v>
                </c:pt>
                <c:pt idx="901">
                  <c:v>6.9089999999999985E-2</c:v>
                </c:pt>
                <c:pt idx="902">
                  <c:v>6.9089999999999985E-2</c:v>
                </c:pt>
                <c:pt idx="903">
                  <c:v>6.9239999999999968E-2</c:v>
                </c:pt>
                <c:pt idx="904">
                  <c:v>6.8910000000000138E-2</c:v>
                </c:pt>
                <c:pt idx="905">
                  <c:v>6.8879999999999941E-2</c:v>
                </c:pt>
                <c:pt idx="906">
                  <c:v>6.8189999999999751E-2</c:v>
                </c:pt>
                <c:pt idx="907">
                  <c:v>6.8969999999999865E-2</c:v>
                </c:pt>
                <c:pt idx="908">
                  <c:v>6.8640000000000034E-2</c:v>
                </c:pt>
                <c:pt idx="909">
                  <c:v>6.8219999999999947E-2</c:v>
                </c:pt>
                <c:pt idx="910">
                  <c:v>6.7830000000000057E-2</c:v>
                </c:pt>
                <c:pt idx="911">
                  <c:v>6.7620000000000013E-2</c:v>
                </c:pt>
                <c:pt idx="912">
                  <c:v>6.8099999999999827E-2</c:v>
                </c:pt>
                <c:pt idx="913">
                  <c:v>6.8490000000000051E-2</c:v>
                </c:pt>
                <c:pt idx="914">
                  <c:v>6.8400000000000127E-2</c:v>
                </c:pt>
                <c:pt idx="915">
                  <c:v>6.8340000000000067E-2</c:v>
                </c:pt>
                <c:pt idx="916">
                  <c:v>6.8549999999999778E-2</c:v>
                </c:pt>
                <c:pt idx="917">
                  <c:v>6.8310000000000204E-2</c:v>
                </c:pt>
                <c:pt idx="918">
                  <c:v>6.7950000000000177E-2</c:v>
                </c:pt>
                <c:pt idx="919">
                  <c:v>6.7379999999999773E-2</c:v>
                </c:pt>
                <c:pt idx="920">
                  <c:v>6.702000000000008E-2</c:v>
                </c:pt>
                <c:pt idx="921">
                  <c:v>6.6659999999999719E-2</c:v>
                </c:pt>
                <c:pt idx="922">
                  <c:v>6.5610000000000168E-2</c:v>
                </c:pt>
                <c:pt idx="923">
                  <c:v>6.5640000000000032E-2</c:v>
                </c:pt>
                <c:pt idx="924">
                  <c:v>6.4890000000000114E-2</c:v>
                </c:pt>
                <c:pt idx="925">
                  <c:v>6.4980000000000038E-2</c:v>
                </c:pt>
                <c:pt idx="926">
                  <c:v>6.3960000000000017E-2</c:v>
                </c:pt>
                <c:pt idx="927">
                  <c:v>6.4409999999999967E-2</c:v>
                </c:pt>
                <c:pt idx="928">
                  <c:v>6.3990000000000213E-2</c:v>
                </c:pt>
                <c:pt idx="929">
                  <c:v>6.392999999999982E-2</c:v>
                </c:pt>
                <c:pt idx="930">
                  <c:v>6.4649999999999874E-2</c:v>
                </c:pt>
                <c:pt idx="931">
                  <c:v>6.4139999999999864E-2</c:v>
                </c:pt>
                <c:pt idx="932">
                  <c:v>6.4320000000000044E-2</c:v>
                </c:pt>
                <c:pt idx="933">
                  <c:v>6.4800000000000191E-2</c:v>
                </c:pt>
                <c:pt idx="934">
                  <c:v>6.4920000000000311E-2</c:v>
                </c:pt>
                <c:pt idx="935">
                  <c:v>6.5340000000000065E-2</c:v>
                </c:pt>
                <c:pt idx="936">
                  <c:v>6.5579999999999972E-2</c:v>
                </c:pt>
                <c:pt idx="937">
                  <c:v>6.5910000000000135E-2</c:v>
                </c:pt>
                <c:pt idx="938">
                  <c:v>6.6209999999999769E-2</c:v>
                </c:pt>
                <c:pt idx="939">
                  <c:v>6.6899999999999959E-2</c:v>
                </c:pt>
                <c:pt idx="940">
                  <c:v>6.8010000000000237E-2</c:v>
                </c:pt>
                <c:pt idx="941">
                  <c:v>6.8280000000000007E-2</c:v>
                </c:pt>
                <c:pt idx="942">
                  <c:v>6.8309999999999871E-2</c:v>
                </c:pt>
                <c:pt idx="943">
                  <c:v>6.9120000000000181E-2</c:v>
                </c:pt>
                <c:pt idx="944">
                  <c:v>7.0409999999999973E-2</c:v>
                </c:pt>
                <c:pt idx="945">
                  <c:v>7.0320000000000049E-2</c:v>
                </c:pt>
                <c:pt idx="946">
                  <c:v>7.101000000000024E-2</c:v>
                </c:pt>
                <c:pt idx="947">
                  <c:v>7.1519999999999917E-2</c:v>
                </c:pt>
                <c:pt idx="948">
                  <c:v>7.2270000000000167E-2</c:v>
                </c:pt>
                <c:pt idx="949">
                  <c:v>7.2960000000000025E-2</c:v>
                </c:pt>
                <c:pt idx="950">
                  <c:v>7.3559999999999959E-2</c:v>
                </c:pt>
                <c:pt idx="951">
                  <c:v>7.3709999999999942E-2</c:v>
                </c:pt>
                <c:pt idx="952">
                  <c:v>7.457999999999998E-2</c:v>
                </c:pt>
                <c:pt idx="953">
                  <c:v>7.5120000000000187E-2</c:v>
                </c:pt>
                <c:pt idx="954">
                  <c:v>7.5480000000000214E-2</c:v>
                </c:pt>
                <c:pt idx="955">
                  <c:v>7.5239999999999974E-2</c:v>
                </c:pt>
                <c:pt idx="956">
                  <c:v>7.5600000000000001E-2</c:v>
                </c:pt>
                <c:pt idx="957">
                  <c:v>7.5749999999999984E-2</c:v>
                </c:pt>
                <c:pt idx="958">
                  <c:v>7.6050000000000284E-2</c:v>
                </c:pt>
                <c:pt idx="959">
                  <c:v>7.5960000000000027E-2</c:v>
                </c:pt>
                <c:pt idx="960">
                  <c:v>7.5600000000000001E-2</c:v>
                </c:pt>
                <c:pt idx="961">
                  <c:v>7.6350000000000251E-2</c:v>
                </c:pt>
                <c:pt idx="962">
                  <c:v>7.7640000000000042E-2</c:v>
                </c:pt>
                <c:pt idx="963">
                  <c:v>7.7009999999999912E-2</c:v>
                </c:pt>
                <c:pt idx="964">
                  <c:v>7.7009999999999912E-2</c:v>
                </c:pt>
                <c:pt idx="965">
                  <c:v>7.7069999999999972E-2</c:v>
                </c:pt>
                <c:pt idx="966">
                  <c:v>7.8359999999999763E-2</c:v>
                </c:pt>
                <c:pt idx="967">
                  <c:v>7.7699999999999769E-2</c:v>
                </c:pt>
                <c:pt idx="968">
                  <c:v>7.8600000000000003E-2</c:v>
                </c:pt>
                <c:pt idx="969">
                  <c:v>7.8239999999999976E-2</c:v>
                </c:pt>
                <c:pt idx="970">
                  <c:v>7.8840000000000243E-2</c:v>
                </c:pt>
                <c:pt idx="971">
                  <c:v>7.845000000000002E-2</c:v>
                </c:pt>
                <c:pt idx="972">
                  <c:v>7.9049999999999954E-2</c:v>
                </c:pt>
                <c:pt idx="973">
                  <c:v>7.8929999999999834E-2</c:v>
                </c:pt>
                <c:pt idx="974">
                  <c:v>7.9470000000000041E-2</c:v>
                </c:pt>
                <c:pt idx="975">
                  <c:v>8.0190000000000095E-2</c:v>
                </c:pt>
                <c:pt idx="976">
                  <c:v>8.1089999999999995E-2</c:v>
                </c:pt>
                <c:pt idx="977">
                  <c:v>8.0909999999999815E-2</c:v>
                </c:pt>
                <c:pt idx="978">
                  <c:v>8.1839999999999913E-2</c:v>
                </c:pt>
                <c:pt idx="979">
                  <c:v>8.1269999999999842E-2</c:v>
                </c:pt>
                <c:pt idx="980">
                  <c:v>8.1179999999999919E-2</c:v>
                </c:pt>
                <c:pt idx="981">
                  <c:v>8.1960000000000033E-2</c:v>
                </c:pt>
                <c:pt idx="982">
                  <c:v>8.2439999999999847E-2</c:v>
                </c:pt>
                <c:pt idx="983">
                  <c:v>8.2949999999999857E-2</c:v>
                </c:pt>
                <c:pt idx="984">
                  <c:v>8.2499999999999907E-2</c:v>
                </c:pt>
                <c:pt idx="985">
                  <c:v>8.2799999999999874E-2</c:v>
                </c:pt>
                <c:pt idx="986">
                  <c:v>8.2170000000000076E-2</c:v>
                </c:pt>
                <c:pt idx="987">
                  <c:v>8.2170000000000076E-2</c:v>
                </c:pt>
                <c:pt idx="988">
                  <c:v>8.207999999999982E-2</c:v>
                </c:pt>
                <c:pt idx="989">
                  <c:v>8.2169999999999743E-2</c:v>
                </c:pt>
                <c:pt idx="990">
                  <c:v>8.238000000000012E-2</c:v>
                </c:pt>
                <c:pt idx="991">
                  <c:v>8.2980000000000054E-2</c:v>
                </c:pt>
                <c:pt idx="992">
                  <c:v>8.3850000000000091E-2</c:v>
                </c:pt>
                <c:pt idx="993">
                  <c:v>8.4030000000000271E-2</c:v>
                </c:pt>
                <c:pt idx="994">
                  <c:v>8.4000000000000075E-2</c:v>
                </c:pt>
                <c:pt idx="995">
                  <c:v>8.4869999999999779E-2</c:v>
                </c:pt>
                <c:pt idx="996">
                  <c:v>8.4359999999999769E-2</c:v>
                </c:pt>
                <c:pt idx="997">
                  <c:v>8.4510000000000085E-2</c:v>
                </c:pt>
                <c:pt idx="998">
                  <c:v>8.4030000000000271E-2</c:v>
                </c:pt>
                <c:pt idx="999">
                  <c:v>8.4389999999999965E-2</c:v>
                </c:pt>
                <c:pt idx="1000">
                  <c:v>8.3519999999999928E-2</c:v>
                </c:pt>
                <c:pt idx="1001">
                  <c:v>8.3430000000000004E-2</c:v>
                </c:pt>
                <c:pt idx="1002">
                  <c:v>8.3459999999999868E-2</c:v>
                </c:pt>
                <c:pt idx="1003">
                  <c:v>8.3550000000000124E-2</c:v>
                </c:pt>
                <c:pt idx="1004">
                  <c:v>8.4089999999999998E-2</c:v>
                </c:pt>
                <c:pt idx="1005">
                  <c:v>8.3549999999999791E-2</c:v>
                </c:pt>
                <c:pt idx="1006">
                  <c:v>8.3430000000000004E-2</c:v>
                </c:pt>
                <c:pt idx="1007">
                  <c:v>8.2680000000000087E-2</c:v>
                </c:pt>
                <c:pt idx="1008">
                  <c:v>8.219999999999994E-2</c:v>
                </c:pt>
                <c:pt idx="1009">
                  <c:v>8.2049999999999956E-2</c:v>
                </c:pt>
                <c:pt idx="1010">
                  <c:v>8.270999999999995E-2</c:v>
                </c:pt>
                <c:pt idx="1011">
                  <c:v>8.1659999999999733E-2</c:v>
                </c:pt>
                <c:pt idx="1012">
                  <c:v>8.1239999999999979E-2</c:v>
                </c:pt>
                <c:pt idx="1013">
                  <c:v>8.1929999999999836E-2</c:v>
                </c:pt>
                <c:pt idx="1014">
                  <c:v>8.1420000000000159E-2</c:v>
                </c:pt>
                <c:pt idx="1015">
                  <c:v>8.1120000000000192E-2</c:v>
                </c:pt>
                <c:pt idx="1016">
                  <c:v>8.1360000000000099E-2</c:v>
                </c:pt>
                <c:pt idx="1017">
                  <c:v>8.1719999999999793E-2</c:v>
                </c:pt>
                <c:pt idx="1018">
                  <c:v>8.0790000000000028E-2</c:v>
                </c:pt>
                <c:pt idx="1019">
                  <c:v>8.2289999999999863E-2</c:v>
                </c:pt>
                <c:pt idx="1020">
                  <c:v>8.2170000000000076E-2</c:v>
                </c:pt>
                <c:pt idx="1021">
                  <c:v>8.264999999999989E-2</c:v>
                </c:pt>
                <c:pt idx="1022">
                  <c:v>8.3189999999999764E-2</c:v>
                </c:pt>
                <c:pt idx="1023">
                  <c:v>8.4000000000000075E-2</c:v>
                </c:pt>
                <c:pt idx="1024">
                  <c:v>8.4810000000000052E-2</c:v>
                </c:pt>
                <c:pt idx="1025">
                  <c:v>8.5500000000000242E-2</c:v>
                </c:pt>
                <c:pt idx="1026">
                  <c:v>8.6670000000000247E-2</c:v>
                </c:pt>
                <c:pt idx="1027">
                  <c:v>8.8230000000000142E-2</c:v>
                </c:pt>
                <c:pt idx="1028">
                  <c:v>8.9340000000000086E-2</c:v>
                </c:pt>
                <c:pt idx="1029">
                  <c:v>8.98199999999999E-2</c:v>
                </c:pt>
                <c:pt idx="1030">
                  <c:v>9.1409999999999991E-2</c:v>
                </c:pt>
                <c:pt idx="1031">
                  <c:v>9.2460000000000209E-2</c:v>
                </c:pt>
                <c:pt idx="1032">
                  <c:v>9.399000000000024E-2</c:v>
                </c:pt>
                <c:pt idx="1033">
                  <c:v>9.5069999999999988E-2</c:v>
                </c:pt>
                <c:pt idx="1034">
                  <c:v>9.5819999999999905E-2</c:v>
                </c:pt>
                <c:pt idx="1035">
                  <c:v>9.6899999999999986E-2</c:v>
                </c:pt>
                <c:pt idx="1036">
                  <c:v>9.8639999999999728E-2</c:v>
                </c:pt>
                <c:pt idx="1037">
                  <c:v>0.10083000000000009</c:v>
                </c:pt>
                <c:pt idx="1038">
                  <c:v>0.10121999999999998</c:v>
                </c:pt>
                <c:pt idx="1039">
                  <c:v>0.10253999999999996</c:v>
                </c:pt>
                <c:pt idx="1040">
                  <c:v>0.10368000000000011</c:v>
                </c:pt>
                <c:pt idx="1041">
                  <c:v>0.10460999999999987</c:v>
                </c:pt>
                <c:pt idx="1042">
                  <c:v>0.10452000000000028</c:v>
                </c:pt>
                <c:pt idx="1043">
                  <c:v>0.10547999999999991</c:v>
                </c:pt>
                <c:pt idx="1044">
                  <c:v>0.10614000000000023</c:v>
                </c:pt>
                <c:pt idx="1045">
                  <c:v>0.10766999999999993</c:v>
                </c:pt>
                <c:pt idx="1046">
                  <c:v>0.10820999999999981</c:v>
                </c:pt>
                <c:pt idx="1047">
                  <c:v>0.10842000000000018</c:v>
                </c:pt>
                <c:pt idx="1048">
                  <c:v>0.10842000000000018</c:v>
                </c:pt>
                <c:pt idx="1049">
                  <c:v>0.10932000000000008</c:v>
                </c:pt>
                <c:pt idx="1050">
                  <c:v>0.10935000000000028</c:v>
                </c:pt>
                <c:pt idx="1051">
                  <c:v>0.1101000000000002</c:v>
                </c:pt>
                <c:pt idx="1052">
                  <c:v>0.10910999999999971</c:v>
                </c:pt>
                <c:pt idx="1053">
                  <c:v>0.1097999999999999</c:v>
                </c:pt>
                <c:pt idx="1054">
                  <c:v>0.10898999999999992</c:v>
                </c:pt>
                <c:pt idx="1055">
                  <c:v>0.10964999999999991</c:v>
                </c:pt>
                <c:pt idx="1056">
                  <c:v>0.10953000000000013</c:v>
                </c:pt>
                <c:pt idx="1057">
                  <c:v>0.10964999999999991</c:v>
                </c:pt>
                <c:pt idx="1058">
                  <c:v>0.10941000000000001</c:v>
                </c:pt>
                <c:pt idx="1059">
                  <c:v>0.10980000000000023</c:v>
                </c:pt>
                <c:pt idx="1060">
                  <c:v>0.1097999999999999</c:v>
                </c:pt>
                <c:pt idx="1061">
                  <c:v>0.10977000000000003</c:v>
                </c:pt>
                <c:pt idx="1062">
                  <c:v>0.10967999999999978</c:v>
                </c:pt>
                <c:pt idx="1063">
                  <c:v>0.1100399999999998</c:v>
                </c:pt>
                <c:pt idx="1064">
                  <c:v>0.11075999999999986</c:v>
                </c:pt>
                <c:pt idx="1065">
                  <c:v>0.11124000000000001</c:v>
                </c:pt>
                <c:pt idx="1066">
                  <c:v>0.11051999999999995</c:v>
                </c:pt>
                <c:pt idx="1067">
                  <c:v>0.11145000000000005</c:v>
                </c:pt>
                <c:pt idx="1068">
                  <c:v>0.11120999999999981</c:v>
                </c:pt>
                <c:pt idx="1069">
                  <c:v>0.1109699999999999</c:v>
                </c:pt>
                <c:pt idx="1070">
                  <c:v>0.11124000000000001</c:v>
                </c:pt>
                <c:pt idx="1071">
                  <c:v>0.11180999999999974</c:v>
                </c:pt>
                <c:pt idx="1072">
                  <c:v>0.11109000000000002</c:v>
                </c:pt>
                <c:pt idx="1073">
                  <c:v>0.11120999999999981</c:v>
                </c:pt>
                <c:pt idx="1074">
                  <c:v>0.11142000000000019</c:v>
                </c:pt>
                <c:pt idx="1075">
                  <c:v>0.11063999999999974</c:v>
                </c:pt>
                <c:pt idx="1076">
                  <c:v>0.11120999999999981</c:v>
                </c:pt>
                <c:pt idx="1077">
                  <c:v>0.11145000000000005</c:v>
                </c:pt>
                <c:pt idx="1078">
                  <c:v>0.11142000000000019</c:v>
                </c:pt>
                <c:pt idx="1079">
                  <c:v>0.11172000000000015</c:v>
                </c:pt>
                <c:pt idx="1080">
                  <c:v>0.1119</c:v>
                </c:pt>
                <c:pt idx="1081">
                  <c:v>0.11208000000000018</c:v>
                </c:pt>
                <c:pt idx="1082">
                  <c:v>0.11160000000000003</c:v>
                </c:pt>
                <c:pt idx="1083">
                  <c:v>0.11234999999999995</c:v>
                </c:pt>
                <c:pt idx="1084">
                  <c:v>0.1121700000000001</c:v>
                </c:pt>
                <c:pt idx="1085">
                  <c:v>0.11316000000000026</c:v>
                </c:pt>
                <c:pt idx="1086">
                  <c:v>0.11351999999999995</c:v>
                </c:pt>
                <c:pt idx="1087">
                  <c:v>0.11307</c:v>
                </c:pt>
                <c:pt idx="1088">
                  <c:v>0.11298000000000008</c:v>
                </c:pt>
                <c:pt idx="1089">
                  <c:v>0.11300999999999994</c:v>
                </c:pt>
                <c:pt idx="1090">
                  <c:v>0.11288999999999982</c:v>
                </c:pt>
                <c:pt idx="1091">
                  <c:v>0.11244000000000021</c:v>
                </c:pt>
                <c:pt idx="1092">
                  <c:v>0.11204999999999998</c:v>
                </c:pt>
                <c:pt idx="1093">
                  <c:v>0.11267999999999978</c:v>
                </c:pt>
                <c:pt idx="1094">
                  <c:v>0.11255999999999999</c:v>
                </c:pt>
                <c:pt idx="1095">
                  <c:v>0.11177999999999988</c:v>
                </c:pt>
                <c:pt idx="1096">
                  <c:v>0.11124000000000001</c:v>
                </c:pt>
                <c:pt idx="1097">
                  <c:v>0.1119300000000002</c:v>
                </c:pt>
                <c:pt idx="1098">
                  <c:v>0.11076000000000019</c:v>
                </c:pt>
                <c:pt idx="1099">
                  <c:v>0.11007</c:v>
                </c:pt>
                <c:pt idx="1100">
                  <c:v>0.11030999999999991</c:v>
                </c:pt>
                <c:pt idx="1101">
                  <c:v>0.10968000000000011</c:v>
                </c:pt>
                <c:pt idx="1102">
                  <c:v>0.10911000000000004</c:v>
                </c:pt>
                <c:pt idx="1103">
                  <c:v>0.10950000000000026</c:v>
                </c:pt>
                <c:pt idx="1104">
                  <c:v>0.10985999999999996</c:v>
                </c:pt>
                <c:pt idx="1105">
                  <c:v>0.10964999999999991</c:v>
                </c:pt>
                <c:pt idx="1106">
                  <c:v>0.10965000000000025</c:v>
                </c:pt>
                <c:pt idx="1107">
                  <c:v>0.11021999999999998</c:v>
                </c:pt>
                <c:pt idx="1108">
                  <c:v>0.11073</c:v>
                </c:pt>
                <c:pt idx="1109">
                  <c:v>0.11187000000000014</c:v>
                </c:pt>
                <c:pt idx="1110">
                  <c:v>0.11138999999999999</c:v>
                </c:pt>
                <c:pt idx="1111">
                  <c:v>0.11304000000000014</c:v>
                </c:pt>
                <c:pt idx="1112">
                  <c:v>0.11375999999999986</c:v>
                </c:pt>
                <c:pt idx="1113">
                  <c:v>0.11456999999999984</c:v>
                </c:pt>
                <c:pt idx="1114">
                  <c:v>0.1146600000000001</c:v>
                </c:pt>
                <c:pt idx="1115">
                  <c:v>0.11492999999999987</c:v>
                </c:pt>
                <c:pt idx="1116">
                  <c:v>0.11630999999999991</c:v>
                </c:pt>
                <c:pt idx="1117">
                  <c:v>0.11567999999999978</c:v>
                </c:pt>
                <c:pt idx="1118">
                  <c:v>0.11636999999999997</c:v>
                </c:pt>
                <c:pt idx="1119">
                  <c:v>0.11750999999999978</c:v>
                </c:pt>
                <c:pt idx="1120">
                  <c:v>0.11777999999999988</c:v>
                </c:pt>
                <c:pt idx="1121">
                  <c:v>0.1176299999999999</c:v>
                </c:pt>
                <c:pt idx="1122">
                  <c:v>0.11796000000000006</c:v>
                </c:pt>
                <c:pt idx="1123">
                  <c:v>0.11862000000000006</c:v>
                </c:pt>
                <c:pt idx="1124">
                  <c:v>0.11955000000000016</c:v>
                </c:pt>
                <c:pt idx="1125">
                  <c:v>0.12047999999999992</c:v>
                </c:pt>
                <c:pt idx="1126">
                  <c:v>0.12153000000000014</c:v>
                </c:pt>
                <c:pt idx="1127">
                  <c:v>0.12192000000000003</c:v>
                </c:pt>
                <c:pt idx="1128">
                  <c:v>0.12213000000000007</c:v>
                </c:pt>
                <c:pt idx="1129">
                  <c:v>0.12236999999999998</c:v>
                </c:pt>
                <c:pt idx="1130">
                  <c:v>0.12294000000000005</c:v>
                </c:pt>
                <c:pt idx="1131">
                  <c:v>0.12296999999999991</c:v>
                </c:pt>
                <c:pt idx="1132">
                  <c:v>0.12435000000000029</c:v>
                </c:pt>
                <c:pt idx="1133">
                  <c:v>0.12458999999999987</c:v>
                </c:pt>
                <c:pt idx="1134">
                  <c:v>0.12411000000000005</c:v>
                </c:pt>
                <c:pt idx="1135">
                  <c:v>0.12449999999999994</c:v>
                </c:pt>
                <c:pt idx="1136">
                  <c:v>0.12536999999999998</c:v>
                </c:pt>
                <c:pt idx="1137">
                  <c:v>0.12413999999999992</c:v>
                </c:pt>
                <c:pt idx="1138">
                  <c:v>0.12533999999999978</c:v>
                </c:pt>
                <c:pt idx="1139">
                  <c:v>0.12587999999999999</c:v>
                </c:pt>
                <c:pt idx="1140">
                  <c:v>0.12531000000000025</c:v>
                </c:pt>
                <c:pt idx="1141">
                  <c:v>0.12524999999999986</c:v>
                </c:pt>
                <c:pt idx="1142">
                  <c:v>0.12581999999999993</c:v>
                </c:pt>
                <c:pt idx="1143">
                  <c:v>0.12605999999999984</c:v>
                </c:pt>
                <c:pt idx="1144">
                  <c:v>0.12609000000000004</c:v>
                </c:pt>
                <c:pt idx="1145">
                  <c:v>0.12830999999999992</c:v>
                </c:pt>
                <c:pt idx="1146">
                  <c:v>0.12681000000000009</c:v>
                </c:pt>
                <c:pt idx="1147">
                  <c:v>0.12737999999999983</c:v>
                </c:pt>
                <c:pt idx="1148">
                  <c:v>0.12758999999999987</c:v>
                </c:pt>
                <c:pt idx="1149">
                  <c:v>0.12890999999999986</c:v>
                </c:pt>
                <c:pt idx="1150">
                  <c:v>0.12822</c:v>
                </c:pt>
                <c:pt idx="1151">
                  <c:v>0.12894000000000005</c:v>
                </c:pt>
                <c:pt idx="1152">
                  <c:v>0.12879000000000007</c:v>
                </c:pt>
                <c:pt idx="1153">
                  <c:v>0.12966000000000011</c:v>
                </c:pt>
                <c:pt idx="1154">
                  <c:v>0.12779999999999991</c:v>
                </c:pt>
                <c:pt idx="1155">
                  <c:v>0.12738000000000016</c:v>
                </c:pt>
                <c:pt idx="1156">
                  <c:v>0.12783000000000011</c:v>
                </c:pt>
                <c:pt idx="1157">
                  <c:v>0.12782999999999978</c:v>
                </c:pt>
                <c:pt idx="1158">
                  <c:v>0.12747000000000008</c:v>
                </c:pt>
                <c:pt idx="1159">
                  <c:v>0.12783000000000011</c:v>
                </c:pt>
                <c:pt idx="1160">
                  <c:v>0.12705</c:v>
                </c:pt>
                <c:pt idx="1161">
                  <c:v>0.12711000000000006</c:v>
                </c:pt>
                <c:pt idx="1162">
                  <c:v>0.12672000000000017</c:v>
                </c:pt>
                <c:pt idx="1163">
                  <c:v>0.12668999999999997</c:v>
                </c:pt>
                <c:pt idx="1164">
                  <c:v>0.12756000000000001</c:v>
                </c:pt>
                <c:pt idx="1165">
                  <c:v>0.12498000000000009</c:v>
                </c:pt>
                <c:pt idx="1166">
                  <c:v>0.12531000000000025</c:v>
                </c:pt>
                <c:pt idx="1167">
                  <c:v>0.12462000000000006</c:v>
                </c:pt>
                <c:pt idx="1168">
                  <c:v>0.12443999999999988</c:v>
                </c:pt>
                <c:pt idx="1169">
                  <c:v>0.12390000000000001</c:v>
                </c:pt>
                <c:pt idx="1170">
                  <c:v>0.12351000000000012</c:v>
                </c:pt>
                <c:pt idx="1171">
                  <c:v>0.12302999999999997</c:v>
                </c:pt>
                <c:pt idx="1172">
                  <c:v>0.12360000000000004</c:v>
                </c:pt>
                <c:pt idx="1173">
                  <c:v>0.12296999999999991</c:v>
                </c:pt>
                <c:pt idx="1174">
                  <c:v>0.12477000000000005</c:v>
                </c:pt>
                <c:pt idx="1175">
                  <c:v>0.12456</c:v>
                </c:pt>
                <c:pt idx="1176">
                  <c:v>0.12503999999999982</c:v>
                </c:pt>
                <c:pt idx="1177">
                  <c:v>0.12470999999999999</c:v>
                </c:pt>
                <c:pt idx="1178">
                  <c:v>0.1255200000000003</c:v>
                </c:pt>
                <c:pt idx="1179">
                  <c:v>0.12530999999999992</c:v>
                </c:pt>
                <c:pt idx="1180">
                  <c:v>0.12630000000000008</c:v>
                </c:pt>
                <c:pt idx="1181">
                  <c:v>0.12690000000000001</c:v>
                </c:pt>
                <c:pt idx="1182">
                  <c:v>0.12708000000000019</c:v>
                </c:pt>
                <c:pt idx="1183">
                  <c:v>0.12717000000000012</c:v>
                </c:pt>
                <c:pt idx="1184">
                  <c:v>0.12770999999999999</c:v>
                </c:pt>
                <c:pt idx="1185">
                  <c:v>0.12764999999999993</c:v>
                </c:pt>
                <c:pt idx="1186">
                  <c:v>0.12813000000000008</c:v>
                </c:pt>
                <c:pt idx="1187">
                  <c:v>0.12813000000000008</c:v>
                </c:pt>
                <c:pt idx="1188">
                  <c:v>0.12776999999999972</c:v>
                </c:pt>
                <c:pt idx="1189">
                  <c:v>0.12828000000000006</c:v>
                </c:pt>
                <c:pt idx="1190">
                  <c:v>0.1294200000000002</c:v>
                </c:pt>
                <c:pt idx="1191">
                  <c:v>0.12900000000000011</c:v>
                </c:pt>
                <c:pt idx="1192">
                  <c:v>0.12960000000000005</c:v>
                </c:pt>
                <c:pt idx="1193">
                  <c:v>0.12941999999999987</c:v>
                </c:pt>
                <c:pt idx="1194">
                  <c:v>0.12957000000000019</c:v>
                </c:pt>
                <c:pt idx="1195">
                  <c:v>0.13070999999999999</c:v>
                </c:pt>
                <c:pt idx="1196">
                  <c:v>0.13221000000000016</c:v>
                </c:pt>
                <c:pt idx="1197">
                  <c:v>0.13389000000000018</c:v>
                </c:pt>
                <c:pt idx="1198">
                  <c:v>0.13488</c:v>
                </c:pt>
                <c:pt idx="1199">
                  <c:v>0.13536000000000015</c:v>
                </c:pt>
                <c:pt idx="1200">
                  <c:v>0.13709999999999989</c:v>
                </c:pt>
                <c:pt idx="1201">
                  <c:v>0.13790999999999987</c:v>
                </c:pt>
                <c:pt idx="1202">
                  <c:v>0.13913999999999993</c:v>
                </c:pt>
                <c:pt idx="1203">
                  <c:v>0.1388100000000001</c:v>
                </c:pt>
                <c:pt idx="1204">
                  <c:v>0.13979999999999992</c:v>
                </c:pt>
                <c:pt idx="1205">
                  <c:v>0.14066999999999996</c:v>
                </c:pt>
                <c:pt idx="1206">
                  <c:v>0.14012999999999975</c:v>
                </c:pt>
                <c:pt idx="1207">
                  <c:v>0.13965000000000027</c:v>
                </c:pt>
                <c:pt idx="1208">
                  <c:v>0.13991999999999971</c:v>
                </c:pt>
                <c:pt idx="1209">
                  <c:v>0.13985999999999998</c:v>
                </c:pt>
                <c:pt idx="1210">
                  <c:v>0.1415099999999998</c:v>
                </c:pt>
                <c:pt idx="1211">
                  <c:v>0.14171999999999985</c:v>
                </c:pt>
                <c:pt idx="1212">
                  <c:v>0.14147999999999994</c:v>
                </c:pt>
                <c:pt idx="1213">
                  <c:v>0.14256000000000002</c:v>
                </c:pt>
                <c:pt idx="1214">
                  <c:v>0.14358000000000004</c:v>
                </c:pt>
                <c:pt idx="1215">
                  <c:v>0.14379000000000008</c:v>
                </c:pt>
                <c:pt idx="1216">
                  <c:v>0.14471999999999985</c:v>
                </c:pt>
                <c:pt idx="1217">
                  <c:v>0.14490000000000003</c:v>
                </c:pt>
                <c:pt idx="1218">
                  <c:v>0.14471999999999985</c:v>
                </c:pt>
                <c:pt idx="1219">
                  <c:v>0.14468999999999999</c:v>
                </c:pt>
                <c:pt idx="1220">
                  <c:v>0.14496000000000009</c:v>
                </c:pt>
                <c:pt idx="1221">
                  <c:v>0.14460000000000006</c:v>
                </c:pt>
                <c:pt idx="1222">
                  <c:v>0.14490000000000003</c:v>
                </c:pt>
                <c:pt idx="1223">
                  <c:v>0.14594999999999991</c:v>
                </c:pt>
                <c:pt idx="1224">
                  <c:v>0.14537999999999984</c:v>
                </c:pt>
                <c:pt idx="1225">
                  <c:v>0.14538000000000018</c:v>
                </c:pt>
                <c:pt idx="1226">
                  <c:v>0.14490000000000003</c:v>
                </c:pt>
                <c:pt idx="1227">
                  <c:v>0.14549999999999996</c:v>
                </c:pt>
                <c:pt idx="1228">
                  <c:v>0.14552999999999983</c:v>
                </c:pt>
                <c:pt idx="1229">
                  <c:v>0.14576999999999973</c:v>
                </c:pt>
                <c:pt idx="1230">
                  <c:v>0.14511000000000007</c:v>
                </c:pt>
                <c:pt idx="1231">
                  <c:v>0.14562000000000008</c:v>
                </c:pt>
                <c:pt idx="1232">
                  <c:v>0.14379000000000008</c:v>
                </c:pt>
                <c:pt idx="1233">
                  <c:v>0.14465999999999979</c:v>
                </c:pt>
                <c:pt idx="1234">
                  <c:v>0.1436400000000001</c:v>
                </c:pt>
                <c:pt idx="1235">
                  <c:v>0.14315999999999995</c:v>
                </c:pt>
                <c:pt idx="1236">
                  <c:v>0.1439100000000002</c:v>
                </c:pt>
                <c:pt idx="1237">
                  <c:v>0.14330999999999994</c:v>
                </c:pt>
                <c:pt idx="1238">
                  <c:v>0.14331000000000027</c:v>
                </c:pt>
                <c:pt idx="1239">
                  <c:v>0.14213999999999993</c:v>
                </c:pt>
                <c:pt idx="1240">
                  <c:v>0.14208000000000021</c:v>
                </c:pt>
                <c:pt idx="1241">
                  <c:v>0.14201999999999981</c:v>
                </c:pt>
                <c:pt idx="1242">
                  <c:v>0.14121000000000017</c:v>
                </c:pt>
                <c:pt idx="1243">
                  <c:v>0.14129999999999976</c:v>
                </c:pt>
                <c:pt idx="1244">
                  <c:v>0.1412399999999997</c:v>
                </c:pt>
                <c:pt idx="1245">
                  <c:v>0.14132999999999996</c:v>
                </c:pt>
                <c:pt idx="1246">
                  <c:v>0.14102999999999999</c:v>
                </c:pt>
                <c:pt idx="1247">
                  <c:v>0.14036999999999999</c:v>
                </c:pt>
                <c:pt idx="1248">
                  <c:v>0.13907999999999987</c:v>
                </c:pt>
                <c:pt idx="1249">
                  <c:v>0.13917000000000013</c:v>
                </c:pt>
                <c:pt idx="1250">
                  <c:v>0.13821000000000017</c:v>
                </c:pt>
                <c:pt idx="1251">
                  <c:v>0.13799999999999979</c:v>
                </c:pt>
                <c:pt idx="1252">
                  <c:v>0.13688999999999985</c:v>
                </c:pt>
                <c:pt idx="1253">
                  <c:v>0.13748999999999978</c:v>
                </c:pt>
                <c:pt idx="1254">
                  <c:v>0.13728000000000007</c:v>
                </c:pt>
                <c:pt idx="1255">
                  <c:v>0.13730999999999993</c:v>
                </c:pt>
                <c:pt idx="1256">
                  <c:v>0.13797000000000026</c:v>
                </c:pt>
                <c:pt idx="1257">
                  <c:v>0.13916999999999979</c:v>
                </c:pt>
                <c:pt idx="1258">
                  <c:v>0.14030999999999993</c:v>
                </c:pt>
                <c:pt idx="1259">
                  <c:v>0.14096999999999993</c:v>
                </c:pt>
                <c:pt idx="1260">
                  <c:v>0.14228999999999992</c:v>
                </c:pt>
                <c:pt idx="1261">
                  <c:v>0.14388000000000001</c:v>
                </c:pt>
                <c:pt idx="1262">
                  <c:v>0.14558999999999989</c:v>
                </c:pt>
                <c:pt idx="1263">
                  <c:v>0.14658000000000004</c:v>
                </c:pt>
                <c:pt idx="1264">
                  <c:v>0.14807999999999988</c:v>
                </c:pt>
                <c:pt idx="1265">
                  <c:v>0.14796000000000009</c:v>
                </c:pt>
                <c:pt idx="1266">
                  <c:v>0.14904000000000017</c:v>
                </c:pt>
                <c:pt idx="1267">
                  <c:v>0.14937</c:v>
                </c:pt>
                <c:pt idx="1268">
                  <c:v>0.14982000000000029</c:v>
                </c:pt>
                <c:pt idx="1269">
                  <c:v>0.15054000000000001</c:v>
                </c:pt>
                <c:pt idx="1270">
                  <c:v>0.15156000000000003</c:v>
                </c:pt>
                <c:pt idx="1271">
                  <c:v>0.15197999999999978</c:v>
                </c:pt>
                <c:pt idx="1272">
                  <c:v>0.15225000000000022</c:v>
                </c:pt>
                <c:pt idx="1273">
                  <c:v>0.15294000000000008</c:v>
                </c:pt>
                <c:pt idx="1274">
                  <c:v>0.15290999999999988</c:v>
                </c:pt>
                <c:pt idx="1275">
                  <c:v>0.15227999999999975</c:v>
                </c:pt>
                <c:pt idx="1276">
                  <c:v>0.15237000000000001</c:v>
                </c:pt>
                <c:pt idx="1277">
                  <c:v>0.15357000000000021</c:v>
                </c:pt>
                <c:pt idx="1278">
                  <c:v>0.15315000000000012</c:v>
                </c:pt>
                <c:pt idx="1279">
                  <c:v>0.15303</c:v>
                </c:pt>
                <c:pt idx="1280">
                  <c:v>0.15269999999999984</c:v>
                </c:pt>
                <c:pt idx="1281">
                  <c:v>0.15407999999999988</c:v>
                </c:pt>
                <c:pt idx="1282">
                  <c:v>0.15410999999999975</c:v>
                </c:pt>
                <c:pt idx="1283">
                  <c:v>0.15486</c:v>
                </c:pt>
                <c:pt idx="1284">
                  <c:v>0.15483000000000013</c:v>
                </c:pt>
                <c:pt idx="1285">
                  <c:v>0.15680999999999978</c:v>
                </c:pt>
                <c:pt idx="1286">
                  <c:v>0.15708000000000022</c:v>
                </c:pt>
                <c:pt idx="1287">
                  <c:v>0.15807000000000004</c:v>
                </c:pt>
                <c:pt idx="1288">
                  <c:v>0.15905999999999987</c:v>
                </c:pt>
                <c:pt idx="1289">
                  <c:v>0.15998999999999997</c:v>
                </c:pt>
                <c:pt idx="1290">
                  <c:v>0.16109999999999991</c:v>
                </c:pt>
                <c:pt idx="1291">
                  <c:v>0.16217999999999999</c:v>
                </c:pt>
                <c:pt idx="1292">
                  <c:v>0.16377000000000008</c:v>
                </c:pt>
                <c:pt idx="1293">
                  <c:v>0.16439999999999988</c:v>
                </c:pt>
                <c:pt idx="1294">
                  <c:v>0.16578000000000026</c:v>
                </c:pt>
                <c:pt idx="1295">
                  <c:v>0.16649999999999998</c:v>
                </c:pt>
                <c:pt idx="1296">
                  <c:v>0.16730999999999996</c:v>
                </c:pt>
                <c:pt idx="1297">
                  <c:v>0.16790999999999989</c:v>
                </c:pt>
                <c:pt idx="1298">
                  <c:v>0.1684199999999999</c:v>
                </c:pt>
                <c:pt idx="1299">
                  <c:v>0.16788000000000003</c:v>
                </c:pt>
                <c:pt idx="1300">
                  <c:v>0.16776000000000024</c:v>
                </c:pt>
                <c:pt idx="1301">
                  <c:v>0.16740000000000022</c:v>
                </c:pt>
                <c:pt idx="1302">
                  <c:v>0.1666200000000001</c:v>
                </c:pt>
                <c:pt idx="1303">
                  <c:v>0.16641000000000006</c:v>
                </c:pt>
                <c:pt idx="1304">
                  <c:v>0.16592999999999991</c:v>
                </c:pt>
                <c:pt idx="1305">
                  <c:v>0.16517999999999999</c:v>
                </c:pt>
                <c:pt idx="1306">
                  <c:v>0.16598999999999997</c:v>
                </c:pt>
                <c:pt idx="1307">
                  <c:v>0.16611000000000009</c:v>
                </c:pt>
                <c:pt idx="1308">
                  <c:v>0.16746000000000028</c:v>
                </c:pt>
                <c:pt idx="1309">
                  <c:v>0.16637999999999986</c:v>
                </c:pt>
                <c:pt idx="1310">
                  <c:v>0.16811999999999994</c:v>
                </c:pt>
                <c:pt idx="1311">
                  <c:v>0.16880999999999979</c:v>
                </c:pt>
                <c:pt idx="1312">
                  <c:v>0.16967999999999983</c:v>
                </c:pt>
                <c:pt idx="1313">
                  <c:v>0.16977000000000009</c:v>
                </c:pt>
                <c:pt idx="1314">
                  <c:v>0.17034000000000016</c:v>
                </c:pt>
                <c:pt idx="1315">
                  <c:v>0.17126999999999992</c:v>
                </c:pt>
                <c:pt idx="1316">
                  <c:v>0.17235</c:v>
                </c:pt>
                <c:pt idx="1317">
                  <c:v>0.17286000000000001</c:v>
                </c:pt>
                <c:pt idx="1318">
                  <c:v>0.17403000000000002</c:v>
                </c:pt>
                <c:pt idx="1319">
                  <c:v>0.17358000000000007</c:v>
                </c:pt>
                <c:pt idx="1320">
                  <c:v>0.17484</c:v>
                </c:pt>
                <c:pt idx="1321">
                  <c:v>0.17579999999999996</c:v>
                </c:pt>
                <c:pt idx="1322">
                  <c:v>0.17541000000000007</c:v>
                </c:pt>
                <c:pt idx="1323">
                  <c:v>0.17603999999999986</c:v>
                </c:pt>
                <c:pt idx="1324">
                  <c:v>0.17766000000000015</c:v>
                </c:pt>
                <c:pt idx="1325">
                  <c:v>0.17888999999999988</c:v>
                </c:pt>
                <c:pt idx="1326">
                  <c:v>0.1793699999999997</c:v>
                </c:pt>
                <c:pt idx="1327">
                  <c:v>0.17930999999999997</c:v>
                </c:pt>
                <c:pt idx="1328">
                  <c:v>0.18075000000000008</c:v>
                </c:pt>
                <c:pt idx="1329">
                  <c:v>0.18158999999999992</c:v>
                </c:pt>
                <c:pt idx="1330">
                  <c:v>0.18405000000000005</c:v>
                </c:pt>
                <c:pt idx="1331">
                  <c:v>0.18554999999999988</c:v>
                </c:pt>
                <c:pt idx="1332">
                  <c:v>0.18669000000000002</c:v>
                </c:pt>
                <c:pt idx="1333">
                  <c:v>0.18692999999999993</c:v>
                </c:pt>
                <c:pt idx="1334">
                  <c:v>0.18764999999999998</c:v>
                </c:pt>
                <c:pt idx="1335">
                  <c:v>0.18918000000000001</c:v>
                </c:pt>
                <c:pt idx="1336">
                  <c:v>0.19118999999999986</c:v>
                </c:pt>
                <c:pt idx="1337">
                  <c:v>0.19158000000000008</c:v>
                </c:pt>
                <c:pt idx="1338">
                  <c:v>0.19116</c:v>
                </c:pt>
                <c:pt idx="1339">
                  <c:v>0.19172999999999973</c:v>
                </c:pt>
                <c:pt idx="1340">
                  <c:v>0.19200000000000017</c:v>
                </c:pt>
                <c:pt idx="1341">
                  <c:v>0.1932299999999999</c:v>
                </c:pt>
                <c:pt idx="1342">
                  <c:v>0.19323000000000023</c:v>
                </c:pt>
                <c:pt idx="1343">
                  <c:v>0.19346999999999981</c:v>
                </c:pt>
                <c:pt idx="1344">
                  <c:v>0.1932299999999999</c:v>
                </c:pt>
                <c:pt idx="1345">
                  <c:v>0.19413000000000014</c:v>
                </c:pt>
                <c:pt idx="1346">
                  <c:v>0.19470000000000021</c:v>
                </c:pt>
                <c:pt idx="1347">
                  <c:v>0.19515000000000016</c:v>
                </c:pt>
                <c:pt idx="1348">
                  <c:v>0.19803000000000004</c:v>
                </c:pt>
                <c:pt idx="1349">
                  <c:v>0.19830000000000014</c:v>
                </c:pt>
                <c:pt idx="1350">
                  <c:v>0.19826999999999995</c:v>
                </c:pt>
                <c:pt idx="1351">
                  <c:v>0.19994999999999996</c:v>
                </c:pt>
                <c:pt idx="1352">
                  <c:v>0.20001000000000002</c:v>
                </c:pt>
                <c:pt idx="1353">
                  <c:v>0.20061000000000029</c:v>
                </c:pt>
                <c:pt idx="1354">
                  <c:v>0.20253000000000021</c:v>
                </c:pt>
                <c:pt idx="1355">
                  <c:v>0.20390999999999992</c:v>
                </c:pt>
                <c:pt idx="1356">
                  <c:v>0.20424000000000009</c:v>
                </c:pt>
                <c:pt idx="1357">
                  <c:v>0.20477999999999996</c:v>
                </c:pt>
                <c:pt idx="1358">
                  <c:v>0.20520000000000005</c:v>
                </c:pt>
                <c:pt idx="1359">
                  <c:v>0.20618999999999987</c:v>
                </c:pt>
                <c:pt idx="1360">
                  <c:v>0.20721000000000023</c:v>
                </c:pt>
                <c:pt idx="1361">
                  <c:v>0.20873999999999993</c:v>
                </c:pt>
                <c:pt idx="1362">
                  <c:v>0.20774999999999977</c:v>
                </c:pt>
                <c:pt idx="1363">
                  <c:v>0.20907000000000009</c:v>
                </c:pt>
                <c:pt idx="1364">
                  <c:v>0.21101999999999987</c:v>
                </c:pt>
                <c:pt idx="1365">
                  <c:v>0.21132000000000017</c:v>
                </c:pt>
                <c:pt idx="1366">
                  <c:v>0.21260999999999997</c:v>
                </c:pt>
                <c:pt idx="1367">
                  <c:v>0.21446999999999983</c:v>
                </c:pt>
                <c:pt idx="1368">
                  <c:v>0.21567000000000003</c:v>
                </c:pt>
                <c:pt idx="1369">
                  <c:v>0.21675000000000011</c:v>
                </c:pt>
                <c:pt idx="1370">
                  <c:v>0.2180399999999999</c:v>
                </c:pt>
                <c:pt idx="1371">
                  <c:v>0.21938999999999975</c:v>
                </c:pt>
                <c:pt idx="1372">
                  <c:v>0.21966000000000019</c:v>
                </c:pt>
                <c:pt idx="1373">
                  <c:v>0.21930000000000016</c:v>
                </c:pt>
                <c:pt idx="1374">
                  <c:v>0.22155000000000025</c:v>
                </c:pt>
                <c:pt idx="1375">
                  <c:v>0.22254000000000007</c:v>
                </c:pt>
                <c:pt idx="1376">
                  <c:v>0.2247300000000001</c:v>
                </c:pt>
                <c:pt idx="1377">
                  <c:v>0.22565999999999986</c:v>
                </c:pt>
                <c:pt idx="1378">
                  <c:v>0.22797000000000001</c:v>
                </c:pt>
                <c:pt idx="1379">
                  <c:v>0.2301000000000003</c:v>
                </c:pt>
                <c:pt idx="1380">
                  <c:v>0.23075999999999997</c:v>
                </c:pt>
                <c:pt idx="1381">
                  <c:v>0.23364000000000018</c:v>
                </c:pt>
                <c:pt idx="1382">
                  <c:v>0.23465999999999987</c:v>
                </c:pt>
                <c:pt idx="1383">
                  <c:v>0.23709000000000013</c:v>
                </c:pt>
                <c:pt idx="1384">
                  <c:v>0.23933999999999989</c:v>
                </c:pt>
                <c:pt idx="1385">
                  <c:v>0.24150000000000005</c:v>
                </c:pt>
                <c:pt idx="1386">
                  <c:v>0.24407999999999996</c:v>
                </c:pt>
                <c:pt idx="1387">
                  <c:v>0.24696000000000018</c:v>
                </c:pt>
                <c:pt idx="1388">
                  <c:v>0.24900000000000022</c:v>
                </c:pt>
                <c:pt idx="1389">
                  <c:v>0.24936000000000025</c:v>
                </c:pt>
                <c:pt idx="1390">
                  <c:v>0.25080000000000002</c:v>
                </c:pt>
                <c:pt idx="1391">
                  <c:v>0.25263000000000002</c:v>
                </c:pt>
                <c:pt idx="1392">
                  <c:v>0.25503000000000009</c:v>
                </c:pt>
                <c:pt idx="1393">
                  <c:v>0.25680000000000003</c:v>
                </c:pt>
                <c:pt idx="1394">
                  <c:v>0.25775999999999999</c:v>
                </c:pt>
                <c:pt idx="1395">
                  <c:v>0.25886999999999993</c:v>
                </c:pt>
                <c:pt idx="1396">
                  <c:v>0.25997999999999988</c:v>
                </c:pt>
                <c:pt idx="1397">
                  <c:v>0.26171999999999995</c:v>
                </c:pt>
                <c:pt idx="1398">
                  <c:v>0.26222999999999996</c:v>
                </c:pt>
                <c:pt idx="1399">
                  <c:v>0.26297999999999988</c:v>
                </c:pt>
                <c:pt idx="1400">
                  <c:v>0.2645700000000003</c:v>
                </c:pt>
                <c:pt idx="1401">
                  <c:v>0.26510999999999985</c:v>
                </c:pt>
                <c:pt idx="1402">
                  <c:v>0.26708999999999983</c:v>
                </c:pt>
                <c:pt idx="1403">
                  <c:v>0.26784000000000008</c:v>
                </c:pt>
                <c:pt idx="1404">
                  <c:v>0.26873999999999998</c:v>
                </c:pt>
                <c:pt idx="1405">
                  <c:v>0.26778000000000002</c:v>
                </c:pt>
                <c:pt idx="1406">
                  <c:v>0.27081000000000022</c:v>
                </c:pt>
                <c:pt idx="1407">
                  <c:v>0.27222000000000013</c:v>
                </c:pt>
                <c:pt idx="1408">
                  <c:v>0.27287999999999979</c:v>
                </c:pt>
                <c:pt idx="1409">
                  <c:v>0.27318000000000009</c:v>
                </c:pt>
                <c:pt idx="1410">
                  <c:v>0.2725200000000001</c:v>
                </c:pt>
                <c:pt idx="1411">
                  <c:v>0.27375000000000016</c:v>
                </c:pt>
                <c:pt idx="1412">
                  <c:v>0.2743199999999999</c:v>
                </c:pt>
                <c:pt idx="1413">
                  <c:v>0.2755200000000001</c:v>
                </c:pt>
                <c:pt idx="1414">
                  <c:v>0.27639000000000014</c:v>
                </c:pt>
                <c:pt idx="1415">
                  <c:v>0.27780000000000005</c:v>
                </c:pt>
                <c:pt idx="1416">
                  <c:v>0.27918000000000009</c:v>
                </c:pt>
                <c:pt idx="1417">
                  <c:v>0.27876000000000001</c:v>
                </c:pt>
                <c:pt idx="1418">
                  <c:v>0.28041000000000016</c:v>
                </c:pt>
                <c:pt idx="1419">
                  <c:v>0.28092000000000017</c:v>
                </c:pt>
                <c:pt idx="1420">
                  <c:v>0.28148999999999991</c:v>
                </c:pt>
                <c:pt idx="1421">
                  <c:v>0.28172999999999981</c:v>
                </c:pt>
                <c:pt idx="1422">
                  <c:v>0.2839799999999999</c:v>
                </c:pt>
                <c:pt idx="1423">
                  <c:v>0.28395000000000004</c:v>
                </c:pt>
                <c:pt idx="1424">
                  <c:v>0.28542000000000001</c:v>
                </c:pt>
                <c:pt idx="1425">
                  <c:v>0.2863500000000001</c:v>
                </c:pt>
                <c:pt idx="1426">
                  <c:v>0.28757999999999984</c:v>
                </c:pt>
                <c:pt idx="1427">
                  <c:v>0.28815000000000024</c:v>
                </c:pt>
                <c:pt idx="1428">
                  <c:v>0.29115000000000024</c:v>
                </c:pt>
                <c:pt idx="1429">
                  <c:v>0.29142000000000001</c:v>
                </c:pt>
                <c:pt idx="1430">
                  <c:v>0.29288999999999998</c:v>
                </c:pt>
                <c:pt idx="1431">
                  <c:v>0.2930100000000001</c:v>
                </c:pt>
                <c:pt idx="1432">
                  <c:v>0.29516999999999993</c:v>
                </c:pt>
                <c:pt idx="1433">
                  <c:v>0.29576999999999987</c:v>
                </c:pt>
                <c:pt idx="1434">
                  <c:v>0.29808000000000001</c:v>
                </c:pt>
                <c:pt idx="1435">
                  <c:v>0.30078000000000005</c:v>
                </c:pt>
                <c:pt idx="1436">
                  <c:v>0.3021600000000001</c:v>
                </c:pt>
                <c:pt idx="1437">
                  <c:v>0.3024</c:v>
                </c:pt>
                <c:pt idx="1438">
                  <c:v>0.30408000000000002</c:v>
                </c:pt>
                <c:pt idx="1439">
                  <c:v>0.30681000000000025</c:v>
                </c:pt>
                <c:pt idx="1440">
                  <c:v>0.30813000000000024</c:v>
                </c:pt>
                <c:pt idx="1441">
                  <c:v>0.30872999999999984</c:v>
                </c:pt>
                <c:pt idx="1442">
                  <c:v>0.31047000000000025</c:v>
                </c:pt>
                <c:pt idx="1443">
                  <c:v>0.31113000000000024</c:v>
                </c:pt>
                <c:pt idx="1444">
                  <c:v>0.31442999999999988</c:v>
                </c:pt>
                <c:pt idx="1445">
                  <c:v>0.31842000000000004</c:v>
                </c:pt>
                <c:pt idx="1446">
                  <c:v>0.32046000000000008</c:v>
                </c:pt>
                <c:pt idx="1447">
                  <c:v>0.32084999999999997</c:v>
                </c:pt>
                <c:pt idx="1448">
                  <c:v>0.32399999999999995</c:v>
                </c:pt>
                <c:pt idx="1449">
                  <c:v>0.32601000000000013</c:v>
                </c:pt>
                <c:pt idx="1450">
                  <c:v>0.32799000000000011</c:v>
                </c:pt>
                <c:pt idx="1451">
                  <c:v>0.3305100000000003</c:v>
                </c:pt>
                <c:pt idx="1452">
                  <c:v>0.33278999999999992</c:v>
                </c:pt>
                <c:pt idx="1453">
                  <c:v>0.33474000000000004</c:v>
                </c:pt>
                <c:pt idx="1454">
                  <c:v>0.33725999999999989</c:v>
                </c:pt>
                <c:pt idx="1455">
                  <c:v>0.33818999999999999</c:v>
                </c:pt>
                <c:pt idx="1456">
                  <c:v>0.33822000000000019</c:v>
                </c:pt>
                <c:pt idx="1457">
                  <c:v>0.34040999999999988</c:v>
                </c:pt>
                <c:pt idx="1458">
                  <c:v>0.34097999999999995</c:v>
                </c:pt>
                <c:pt idx="1459">
                  <c:v>0.34182000000000012</c:v>
                </c:pt>
                <c:pt idx="1460">
                  <c:v>0.3432599999999999</c:v>
                </c:pt>
                <c:pt idx="1461">
                  <c:v>0.34514999999999996</c:v>
                </c:pt>
                <c:pt idx="1462">
                  <c:v>0.34583999999999981</c:v>
                </c:pt>
                <c:pt idx="1463">
                  <c:v>0.34565999999999997</c:v>
                </c:pt>
                <c:pt idx="1464">
                  <c:v>0.34614000000000011</c:v>
                </c:pt>
                <c:pt idx="1465">
                  <c:v>0.34601999999999999</c:v>
                </c:pt>
                <c:pt idx="1466">
                  <c:v>0.3489899999999998</c:v>
                </c:pt>
                <c:pt idx="1467">
                  <c:v>0.34985999999999984</c:v>
                </c:pt>
                <c:pt idx="1468">
                  <c:v>0.34992000000000023</c:v>
                </c:pt>
                <c:pt idx="1469">
                  <c:v>0.34910999999999992</c:v>
                </c:pt>
                <c:pt idx="1470">
                  <c:v>0.35073000000000021</c:v>
                </c:pt>
                <c:pt idx="1471">
                  <c:v>0.35253000000000001</c:v>
                </c:pt>
                <c:pt idx="1472">
                  <c:v>0.35376000000000007</c:v>
                </c:pt>
                <c:pt idx="1473">
                  <c:v>0.35574000000000006</c:v>
                </c:pt>
                <c:pt idx="1474">
                  <c:v>0.35667000000000015</c:v>
                </c:pt>
                <c:pt idx="1475">
                  <c:v>0.35811000000000026</c:v>
                </c:pt>
                <c:pt idx="1476">
                  <c:v>0.36087000000000002</c:v>
                </c:pt>
                <c:pt idx="1477">
                  <c:v>0.36087000000000002</c:v>
                </c:pt>
                <c:pt idx="1478">
                  <c:v>0.36234</c:v>
                </c:pt>
                <c:pt idx="1479">
                  <c:v>0.36353999999999986</c:v>
                </c:pt>
                <c:pt idx="1480">
                  <c:v>0.36438000000000004</c:v>
                </c:pt>
                <c:pt idx="1481">
                  <c:v>0.36402000000000001</c:v>
                </c:pt>
                <c:pt idx="1482">
                  <c:v>0.36540000000000006</c:v>
                </c:pt>
                <c:pt idx="1483">
                  <c:v>0.36482999999999999</c:v>
                </c:pt>
                <c:pt idx="1484">
                  <c:v>0.36663000000000012</c:v>
                </c:pt>
                <c:pt idx="1485">
                  <c:v>0.36750000000000016</c:v>
                </c:pt>
                <c:pt idx="1486">
                  <c:v>0.36933000000000016</c:v>
                </c:pt>
                <c:pt idx="1487">
                  <c:v>0.36897000000000013</c:v>
                </c:pt>
                <c:pt idx="1488">
                  <c:v>0.37121999999999988</c:v>
                </c:pt>
                <c:pt idx="1489">
                  <c:v>0.37221000000000004</c:v>
                </c:pt>
                <c:pt idx="1490">
                  <c:v>0.37293000000000009</c:v>
                </c:pt>
                <c:pt idx="1491">
                  <c:v>0.37229999999999996</c:v>
                </c:pt>
                <c:pt idx="1492">
                  <c:v>0.37268999999999985</c:v>
                </c:pt>
                <c:pt idx="1493">
                  <c:v>0.37287000000000003</c:v>
                </c:pt>
                <c:pt idx="1494">
                  <c:v>0.37356000000000023</c:v>
                </c:pt>
                <c:pt idx="1495">
                  <c:v>0.3752700000000001</c:v>
                </c:pt>
                <c:pt idx="1496">
                  <c:v>0.37563000000000013</c:v>
                </c:pt>
                <c:pt idx="1497">
                  <c:v>0.37791000000000008</c:v>
                </c:pt>
                <c:pt idx="1498">
                  <c:v>0.37809000000000026</c:v>
                </c:pt>
                <c:pt idx="1499">
                  <c:v>0.38055000000000005</c:v>
                </c:pt>
                <c:pt idx="1500">
                  <c:v>0.38253000000000004</c:v>
                </c:pt>
                <c:pt idx="1501">
                  <c:v>0.38487000000000005</c:v>
                </c:pt>
                <c:pt idx="1502">
                  <c:v>0.38663999999999998</c:v>
                </c:pt>
                <c:pt idx="1503">
                  <c:v>0.38682000000000016</c:v>
                </c:pt>
                <c:pt idx="1504">
                  <c:v>0.38775000000000026</c:v>
                </c:pt>
                <c:pt idx="1505">
                  <c:v>0.38870999999999989</c:v>
                </c:pt>
                <c:pt idx="1506">
                  <c:v>0.38874000000000009</c:v>
                </c:pt>
                <c:pt idx="1507">
                  <c:v>0.38870999999999989</c:v>
                </c:pt>
                <c:pt idx="1508">
                  <c:v>0.38942999999999994</c:v>
                </c:pt>
                <c:pt idx="1509">
                  <c:v>0.39080999999999999</c:v>
                </c:pt>
                <c:pt idx="1510">
                  <c:v>0.39084000000000019</c:v>
                </c:pt>
                <c:pt idx="1511">
                  <c:v>0.39275999999999978</c:v>
                </c:pt>
                <c:pt idx="1512">
                  <c:v>0.39168000000000003</c:v>
                </c:pt>
                <c:pt idx="1513">
                  <c:v>0.39257999999999993</c:v>
                </c:pt>
                <c:pt idx="1514">
                  <c:v>0.39234000000000002</c:v>
                </c:pt>
                <c:pt idx="1515">
                  <c:v>0.38957999999999993</c:v>
                </c:pt>
                <c:pt idx="1516">
                  <c:v>0.38612999999999997</c:v>
                </c:pt>
                <c:pt idx="1517">
                  <c:v>0.37419000000000002</c:v>
                </c:pt>
                <c:pt idx="1518">
                  <c:v>0.36936000000000002</c:v>
                </c:pt>
                <c:pt idx="1519">
                  <c:v>0.37841999999999976</c:v>
                </c:pt>
                <c:pt idx="1520">
                  <c:v>0.3825599999999999</c:v>
                </c:pt>
                <c:pt idx="1521">
                  <c:v>0.38357999999999992</c:v>
                </c:pt>
                <c:pt idx="1522">
                  <c:v>0.38699999999999968</c:v>
                </c:pt>
                <c:pt idx="1523">
                  <c:v>0.38822999999999974</c:v>
                </c:pt>
                <c:pt idx="1524">
                  <c:v>0.39102000000000003</c:v>
                </c:pt>
                <c:pt idx="1525">
                  <c:v>0.39138000000000006</c:v>
                </c:pt>
                <c:pt idx="1526">
                  <c:v>0.39542999999999995</c:v>
                </c:pt>
                <c:pt idx="1527">
                  <c:v>0.39633000000000018</c:v>
                </c:pt>
                <c:pt idx="1528">
                  <c:v>0.39815999999999985</c:v>
                </c:pt>
                <c:pt idx="1529">
                  <c:v>0.39912000000000014</c:v>
                </c:pt>
                <c:pt idx="1530">
                  <c:v>0.40104000000000006</c:v>
                </c:pt>
                <c:pt idx="1531">
                  <c:v>0.40244999999999997</c:v>
                </c:pt>
                <c:pt idx="1532">
                  <c:v>0.40361999999999998</c:v>
                </c:pt>
                <c:pt idx="1533">
                  <c:v>0.40392000000000028</c:v>
                </c:pt>
                <c:pt idx="1534">
                  <c:v>0.40487999999999991</c:v>
                </c:pt>
                <c:pt idx="1535">
                  <c:v>0.40625999999999995</c:v>
                </c:pt>
                <c:pt idx="1536">
                  <c:v>0.40685999999999989</c:v>
                </c:pt>
                <c:pt idx="1537">
                  <c:v>0.40815000000000001</c:v>
                </c:pt>
                <c:pt idx="1538">
                  <c:v>0.40859999999999996</c:v>
                </c:pt>
                <c:pt idx="1539">
                  <c:v>0.40815000000000001</c:v>
                </c:pt>
                <c:pt idx="1540">
                  <c:v>0.40838999999999992</c:v>
                </c:pt>
                <c:pt idx="1541">
                  <c:v>0.40944000000000014</c:v>
                </c:pt>
                <c:pt idx="1542">
                  <c:v>0.41070000000000007</c:v>
                </c:pt>
                <c:pt idx="1543">
                  <c:v>0.40904999999999991</c:v>
                </c:pt>
                <c:pt idx="1544">
                  <c:v>0.40988999999999975</c:v>
                </c:pt>
                <c:pt idx="1545">
                  <c:v>0.40998000000000001</c:v>
                </c:pt>
                <c:pt idx="1546">
                  <c:v>0.40988999999999975</c:v>
                </c:pt>
                <c:pt idx="1547">
                  <c:v>0.41027999999999998</c:v>
                </c:pt>
                <c:pt idx="1548">
                  <c:v>0.41235000000000022</c:v>
                </c:pt>
                <c:pt idx="1549">
                  <c:v>0.41486999999999974</c:v>
                </c:pt>
                <c:pt idx="1550">
                  <c:v>0.41634000000000004</c:v>
                </c:pt>
                <c:pt idx="1551">
                  <c:v>0.41888999999999976</c:v>
                </c:pt>
                <c:pt idx="1552">
                  <c:v>0.42183000000000004</c:v>
                </c:pt>
                <c:pt idx="1553">
                  <c:v>0.42125999999999997</c:v>
                </c:pt>
                <c:pt idx="1554">
                  <c:v>0.42225000000000013</c:v>
                </c:pt>
                <c:pt idx="1555">
                  <c:v>0.42221999999999993</c:v>
                </c:pt>
                <c:pt idx="1556">
                  <c:v>0.42440999999999995</c:v>
                </c:pt>
                <c:pt idx="1557">
                  <c:v>0.42540000000000011</c:v>
                </c:pt>
                <c:pt idx="1558">
                  <c:v>0.42774000000000012</c:v>
                </c:pt>
                <c:pt idx="1559">
                  <c:v>0.42981000000000003</c:v>
                </c:pt>
                <c:pt idx="1560">
                  <c:v>0.43172999999999995</c:v>
                </c:pt>
                <c:pt idx="1561">
                  <c:v>0.43343999999999983</c:v>
                </c:pt>
                <c:pt idx="1562">
                  <c:v>0.43347000000000002</c:v>
                </c:pt>
                <c:pt idx="1563">
                  <c:v>0.43505999999999978</c:v>
                </c:pt>
                <c:pt idx="1564">
                  <c:v>0.43887000000000009</c:v>
                </c:pt>
                <c:pt idx="1565">
                  <c:v>0.44076000000000015</c:v>
                </c:pt>
                <c:pt idx="1566">
                  <c:v>0.44367000000000023</c:v>
                </c:pt>
                <c:pt idx="1567">
                  <c:v>0.44547000000000003</c:v>
                </c:pt>
                <c:pt idx="1568">
                  <c:v>0.4478700000000001</c:v>
                </c:pt>
                <c:pt idx="1569">
                  <c:v>0.44913000000000003</c:v>
                </c:pt>
                <c:pt idx="1570">
                  <c:v>0.45098999999999989</c:v>
                </c:pt>
                <c:pt idx="1571">
                  <c:v>0.4521599999999999</c:v>
                </c:pt>
                <c:pt idx="1572">
                  <c:v>0.45378000000000018</c:v>
                </c:pt>
                <c:pt idx="1573">
                  <c:v>0.45504000000000011</c:v>
                </c:pt>
                <c:pt idx="1574">
                  <c:v>0.45488999999999979</c:v>
                </c:pt>
                <c:pt idx="1575">
                  <c:v>0.45615000000000006</c:v>
                </c:pt>
                <c:pt idx="1576">
                  <c:v>0.45704999999999996</c:v>
                </c:pt>
                <c:pt idx="1577">
                  <c:v>0.45575999999999983</c:v>
                </c:pt>
                <c:pt idx="1578">
                  <c:v>0.45669000000000026</c:v>
                </c:pt>
                <c:pt idx="1579">
                  <c:v>0.45638999999999996</c:v>
                </c:pt>
                <c:pt idx="1580">
                  <c:v>0.45882000000000023</c:v>
                </c:pt>
                <c:pt idx="1581">
                  <c:v>0.45960000000000001</c:v>
                </c:pt>
                <c:pt idx="1582">
                  <c:v>0.45779999999999987</c:v>
                </c:pt>
                <c:pt idx="1583">
                  <c:v>0.45864000000000005</c:v>
                </c:pt>
                <c:pt idx="1584">
                  <c:v>0.4575600000000003</c:v>
                </c:pt>
                <c:pt idx="1585">
                  <c:v>0.45758999999999983</c:v>
                </c:pt>
                <c:pt idx="1586">
                  <c:v>0.45678000000000019</c:v>
                </c:pt>
                <c:pt idx="1587">
                  <c:v>0.45569999999999977</c:v>
                </c:pt>
                <c:pt idx="1588">
                  <c:v>0.45372000000000012</c:v>
                </c:pt>
                <c:pt idx="1589">
                  <c:v>0.4533299999999999</c:v>
                </c:pt>
                <c:pt idx="1590">
                  <c:v>0.45249000000000006</c:v>
                </c:pt>
                <c:pt idx="1591">
                  <c:v>0.45092999999999983</c:v>
                </c:pt>
                <c:pt idx="1592">
                  <c:v>0.44972999999999996</c:v>
                </c:pt>
                <c:pt idx="1593">
                  <c:v>0.44870999999999994</c:v>
                </c:pt>
                <c:pt idx="1594">
                  <c:v>0.44828999999999986</c:v>
                </c:pt>
                <c:pt idx="1595">
                  <c:v>0.44717999999999991</c:v>
                </c:pt>
                <c:pt idx="1596">
                  <c:v>0.44798999999999989</c:v>
                </c:pt>
                <c:pt idx="1597">
                  <c:v>0.44874000000000014</c:v>
                </c:pt>
                <c:pt idx="1598">
                  <c:v>0.44690999999999981</c:v>
                </c:pt>
                <c:pt idx="1599">
                  <c:v>0.44525999999999999</c:v>
                </c:pt>
                <c:pt idx="1600">
                  <c:v>0.44508000000000014</c:v>
                </c:pt>
                <c:pt idx="1601">
                  <c:v>0.44504999999999995</c:v>
                </c:pt>
                <c:pt idx="1602">
                  <c:v>0.44432999999999989</c:v>
                </c:pt>
                <c:pt idx="1603">
                  <c:v>0.44360999999999984</c:v>
                </c:pt>
                <c:pt idx="1604">
                  <c:v>0.44262000000000001</c:v>
                </c:pt>
                <c:pt idx="1605">
                  <c:v>0.44021999999999994</c:v>
                </c:pt>
                <c:pt idx="1606">
                  <c:v>0.44075999999999982</c:v>
                </c:pt>
                <c:pt idx="1607">
                  <c:v>0.44118000000000024</c:v>
                </c:pt>
                <c:pt idx="1608">
                  <c:v>0.44079000000000002</c:v>
                </c:pt>
                <c:pt idx="1609">
                  <c:v>0.44015999999999988</c:v>
                </c:pt>
                <c:pt idx="1610">
                  <c:v>0.44013000000000002</c:v>
                </c:pt>
                <c:pt idx="1611">
                  <c:v>0.43808999999999998</c:v>
                </c:pt>
                <c:pt idx="1612">
                  <c:v>0.43791000000000013</c:v>
                </c:pt>
                <c:pt idx="1613">
                  <c:v>0.43679999999999986</c:v>
                </c:pt>
                <c:pt idx="1614">
                  <c:v>0.43562999999999985</c:v>
                </c:pt>
                <c:pt idx="1615">
                  <c:v>0.43502999999999992</c:v>
                </c:pt>
                <c:pt idx="1616">
                  <c:v>0.43355999999999995</c:v>
                </c:pt>
                <c:pt idx="1617">
                  <c:v>0.43359000000000014</c:v>
                </c:pt>
                <c:pt idx="1618">
                  <c:v>0.4345500000000001</c:v>
                </c:pt>
                <c:pt idx="1619">
                  <c:v>0.43332000000000004</c:v>
                </c:pt>
                <c:pt idx="1620">
                  <c:v>0.43362000000000001</c:v>
                </c:pt>
                <c:pt idx="1621">
                  <c:v>0.43553999999999993</c:v>
                </c:pt>
                <c:pt idx="1622">
                  <c:v>0.43460999999999983</c:v>
                </c:pt>
                <c:pt idx="1623">
                  <c:v>0.43479000000000001</c:v>
                </c:pt>
                <c:pt idx="1624">
                  <c:v>0.43500000000000005</c:v>
                </c:pt>
                <c:pt idx="1625">
                  <c:v>0.4345800000000003</c:v>
                </c:pt>
                <c:pt idx="1626">
                  <c:v>0.43500000000000005</c:v>
                </c:pt>
                <c:pt idx="1627">
                  <c:v>0.43709999999999982</c:v>
                </c:pt>
                <c:pt idx="1628">
                  <c:v>0.43632000000000004</c:v>
                </c:pt>
                <c:pt idx="1629">
                  <c:v>0.43683000000000005</c:v>
                </c:pt>
                <c:pt idx="1630">
                  <c:v>0.43599000000000021</c:v>
                </c:pt>
                <c:pt idx="1631">
                  <c:v>0.43592999999999982</c:v>
                </c:pt>
                <c:pt idx="1632">
                  <c:v>0.43572000000000011</c:v>
                </c:pt>
                <c:pt idx="1633">
                  <c:v>0.43463999999999969</c:v>
                </c:pt>
                <c:pt idx="1634">
                  <c:v>0.43545</c:v>
                </c:pt>
                <c:pt idx="1635">
                  <c:v>0.43472999999999995</c:v>
                </c:pt>
                <c:pt idx="1636">
                  <c:v>0.43500000000000005</c:v>
                </c:pt>
                <c:pt idx="1637">
                  <c:v>0.4342499999999998</c:v>
                </c:pt>
                <c:pt idx="1638">
                  <c:v>0.43662000000000001</c:v>
                </c:pt>
                <c:pt idx="1639">
                  <c:v>0.43559999999999999</c:v>
                </c:pt>
                <c:pt idx="1640">
                  <c:v>0.43536000000000008</c:v>
                </c:pt>
                <c:pt idx="1641">
                  <c:v>0.43791000000000013</c:v>
                </c:pt>
                <c:pt idx="1642">
                  <c:v>0.43754999999999977</c:v>
                </c:pt>
                <c:pt idx="1643">
                  <c:v>0.43716000000000022</c:v>
                </c:pt>
                <c:pt idx="1644">
                  <c:v>0.43806000000000012</c:v>
                </c:pt>
                <c:pt idx="1645">
                  <c:v>0.43853999999999993</c:v>
                </c:pt>
                <c:pt idx="1646">
                  <c:v>0.43968000000000007</c:v>
                </c:pt>
                <c:pt idx="1647">
                  <c:v>0.4400099999999999</c:v>
                </c:pt>
                <c:pt idx="1648">
                  <c:v>0.43925999999999998</c:v>
                </c:pt>
                <c:pt idx="1649">
                  <c:v>0.43899000000000021</c:v>
                </c:pt>
                <c:pt idx="1650">
                  <c:v>0.43635000000000024</c:v>
                </c:pt>
                <c:pt idx="1651">
                  <c:v>0.43586999999999976</c:v>
                </c:pt>
                <c:pt idx="1652">
                  <c:v>0.43425000000000014</c:v>
                </c:pt>
                <c:pt idx="1653">
                  <c:v>0.43329000000000018</c:v>
                </c:pt>
                <c:pt idx="1654">
                  <c:v>0.43187999999999993</c:v>
                </c:pt>
                <c:pt idx="1655">
                  <c:v>0.43110000000000015</c:v>
                </c:pt>
                <c:pt idx="1656">
                  <c:v>0.43022999999999978</c:v>
                </c:pt>
                <c:pt idx="1657">
                  <c:v>0.43028999999999984</c:v>
                </c:pt>
                <c:pt idx="1658">
                  <c:v>0.42866999999999988</c:v>
                </c:pt>
                <c:pt idx="1659">
                  <c:v>0.42879</c:v>
                </c:pt>
                <c:pt idx="1660">
                  <c:v>0.42942000000000013</c:v>
                </c:pt>
                <c:pt idx="1661">
                  <c:v>0.4282499999999998</c:v>
                </c:pt>
                <c:pt idx="1662">
                  <c:v>0.42818999999999974</c:v>
                </c:pt>
                <c:pt idx="1663">
                  <c:v>0.42795000000000016</c:v>
                </c:pt>
                <c:pt idx="1664">
                  <c:v>0.42704999999999993</c:v>
                </c:pt>
                <c:pt idx="1665">
                  <c:v>0.42491999999999996</c:v>
                </c:pt>
                <c:pt idx="1666">
                  <c:v>0.42534000000000005</c:v>
                </c:pt>
                <c:pt idx="1667">
                  <c:v>0.42381000000000002</c:v>
                </c:pt>
                <c:pt idx="1668">
                  <c:v>0.42039000000000026</c:v>
                </c:pt>
                <c:pt idx="1669">
                  <c:v>0.41796</c:v>
                </c:pt>
                <c:pt idx="1670">
                  <c:v>0.41613</c:v>
                </c:pt>
                <c:pt idx="1671">
                  <c:v>0.41591999999999996</c:v>
                </c:pt>
                <c:pt idx="1672">
                  <c:v>0.41372999999999993</c:v>
                </c:pt>
                <c:pt idx="1673">
                  <c:v>0.41453999999999991</c:v>
                </c:pt>
                <c:pt idx="1674">
                  <c:v>0.41378999999999999</c:v>
                </c:pt>
                <c:pt idx="1675">
                  <c:v>0.41010000000000013</c:v>
                </c:pt>
                <c:pt idx="1676">
                  <c:v>0.40866000000000002</c:v>
                </c:pt>
                <c:pt idx="1677">
                  <c:v>0.40718999999999972</c:v>
                </c:pt>
                <c:pt idx="1678">
                  <c:v>0.40664999999999984</c:v>
                </c:pt>
                <c:pt idx="1679">
                  <c:v>0.40613999999999983</c:v>
                </c:pt>
                <c:pt idx="1680">
                  <c:v>0.40359000000000012</c:v>
                </c:pt>
                <c:pt idx="1681">
                  <c:v>0.40142999999999995</c:v>
                </c:pt>
                <c:pt idx="1682">
                  <c:v>0.40068000000000004</c:v>
                </c:pt>
                <c:pt idx="1683">
                  <c:v>0.39849000000000001</c:v>
                </c:pt>
                <c:pt idx="1684">
                  <c:v>0.39710999999999996</c:v>
                </c:pt>
                <c:pt idx="1685">
                  <c:v>0.39815999999999985</c:v>
                </c:pt>
                <c:pt idx="1686">
                  <c:v>0.39732000000000001</c:v>
                </c:pt>
                <c:pt idx="1687">
                  <c:v>0.39498</c:v>
                </c:pt>
                <c:pt idx="1688">
                  <c:v>0.39438000000000006</c:v>
                </c:pt>
                <c:pt idx="1689">
                  <c:v>0.39425999999999994</c:v>
                </c:pt>
                <c:pt idx="1690">
                  <c:v>0.39603000000000022</c:v>
                </c:pt>
                <c:pt idx="1691">
                  <c:v>0.39353999999999989</c:v>
                </c:pt>
                <c:pt idx="1692">
                  <c:v>0.39308999999999994</c:v>
                </c:pt>
                <c:pt idx="1693">
                  <c:v>0.39132</c:v>
                </c:pt>
                <c:pt idx="1694">
                  <c:v>0.38982000000000017</c:v>
                </c:pt>
                <c:pt idx="1695">
                  <c:v>0.38934000000000002</c:v>
                </c:pt>
                <c:pt idx="1696">
                  <c:v>0.3873899999999999</c:v>
                </c:pt>
                <c:pt idx="1697">
                  <c:v>0.38658000000000026</c:v>
                </c:pt>
                <c:pt idx="1698">
                  <c:v>0.38616000000000017</c:v>
                </c:pt>
                <c:pt idx="1699">
                  <c:v>0.38543999999999978</c:v>
                </c:pt>
                <c:pt idx="1700">
                  <c:v>0.38456999999999975</c:v>
                </c:pt>
                <c:pt idx="1701">
                  <c:v>0.38579999999999981</c:v>
                </c:pt>
                <c:pt idx="1702">
                  <c:v>0.3771000000000001</c:v>
                </c:pt>
                <c:pt idx="1703">
                  <c:v>0.37506000000000006</c:v>
                </c:pt>
                <c:pt idx="1704">
                  <c:v>0.37274999999999991</c:v>
                </c:pt>
                <c:pt idx="1705">
                  <c:v>0.37112999999999996</c:v>
                </c:pt>
                <c:pt idx="1706">
                  <c:v>0.37017</c:v>
                </c:pt>
                <c:pt idx="1707">
                  <c:v>0.36680999999999997</c:v>
                </c:pt>
                <c:pt idx="1708">
                  <c:v>0.36336000000000002</c:v>
                </c:pt>
                <c:pt idx="1709">
                  <c:v>0.36215999999999982</c:v>
                </c:pt>
                <c:pt idx="1710">
                  <c:v>0.36017999999999983</c:v>
                </c:pt>
                <c:pt idx="1711">
                  <c:v>0.35738999999999987</c:v>
                </c:pt>
                <c:pt idx="1712">
                  <c:v>0.35652000000000017</c:v>
                </c:pt>
                <c:pt idx="1713">
                  <c:v>0.35582999999999998</c:v>
                </c:pt>
                <c:pt idx="1714">
                  <c:v>0.35289000000000004</c:v>
                </c:pt>
                <c:pt idx="1715">
                  <c:v>0.35243999999999975</c:v>
                </c:pt>
                <c:pt idx="1716">
                  <c:v>0.34887000000000001</c:v>
                </c:pt>
                <c:pt idx="1717">
                  <c:v>0.34667999999999999</c:v>
                </c:pt>
                <c:pt idx="1718">
                  <c:v>0.34376999999999991</c:v>
                </c:pt>
                <c:pt idx="1719">
                  <c:v>0.34310999999999992</c:v>
                </c:pt>
                <c:pt idx="1720">
                  <c:v>0.34803000000000017</c:v>
                </c:pt>
                <c:pt idx="1721">
                  <c:v>0.34833000000000014</c:v>
                </c:pt>
                <c:pt idx="1722">
                  <c:v>0.34575000000000022</c:v>
                </c:pt>
                <c:pt idx="1723">
                  <c:v>0.34301999999999999</c:v>
                </c:pt>
                <c:pt idx="1724">
                  <c:v>0.34301999999999999</c:v>
                </c:pt>
                <c:pt idx="1725">
                  <c:v>0.34416000000000013</c:v>
                </c:pt>
                <c:pt idx="1726">
                  <c:v>0.34338000000000002</c:v>
                </c:pt>
                <c:pt idx="1727">
                  <c:v>0.34395000000000009</c:v>
                </c:pt>
                <c:pt idx="1728">
                  <c:v>0.34295999999999993</c:v>
                </c:pt>
                <c:pt idx="1729">
                  <c:v>0.34236</c:v>
                </c:pt>
                <c:pt idx="1730">
                  <c:v>0.33947999999999978</c:v>
                </c:pt>
                <c:pt idx="1731">
                  <c:v>0.33797999999999995</c:v>
                </c:pt>
                <c:pt idx="1732">
                  <c:v>0.33675000000000022</c:v>
                </c:pt>
                <c:pt idx="1733">
                  <c:v>0.33642000000000005</c:v>
                </c:pt>
                <c:pt idx="1734">
                  <c:v>0.33555000000000001</c:v>
                </c:pt>
                <c:pt idx="1735">
                  <c:v>0.33288000000000018</c:v>
                </c:pt>
                <c:pt idx="1736">
                  <c:v>0.33077999999999974</c:v>
                </c:pt>
                <c:pt idx="1737">
                  <c:v>0.33042000000000005</c:v>
                </c:pt>
                <c:pt idx="1738">
                  <c:v>0.3281400000000001</c:v>
                </c:pt>
                <c:pt idx="1739">
                  <c:v>0.32618999999999998</c:v>
                </c:pt>
                <c:pt idx="1740">
                  <c:v>0.32316000000000011</c:v>
                </c:pt>
                <c:pt idx="1741">
                  <c:v>0.31694999999999973</c:v>
                </c:pt>
                <c:pt idx="1742">
                  <c:v>0.30848999999999993</c:v>
                </c:pt>
                <c:pt idx="1743">
                  <c:v>0.30603000000000014</c:v>
                </c:pt>
                <c:pt idx="1744">
                  <c:v>0.30198000000000025</c:v>
                </c:pt>
                <c:pt idx="1745">
                  <c:v>0.29744999999999988</c:v>
                </c:pt>
                <c:pt idx="1746">
                  <c:v>0.29594999999999971</c:v>
                </c:pt>
                <c:pt idx="1747">
                  <c:v>0.29576999999999987</c:v>
                </c:pt>
                <c:pt idx="1748">
                  <c:v>0.29742000000000002</c:v>
                </c:pt>
                <c:pt idx="1749">
                  <c:v>0.29742000000000002</c:v>
                </c:pt>
                <c:pt idx="1750">
                  <c:v>0.29651999999999978</c:v>
                </c:pt>
                <c:pt idx="1751">
                  <c:v>0.29693999999999987</c:v>
                </c:pt>
                <c:pt idx="1752">
                  <c:v>0.29801999999999995</c:v>
                </c:pt>
                <c:pt idx="1753">
                  <c:v>0.2984699999999999</c:v>
                </c:pt>
                <c:pt idx="1754">
                  <c:v>0.29748000000000008</c:v>
                </c:pt>
                <c:pt idx="1755">
                  <c:v>0.29537999999999998</c:v>
                </c:pt>
                <c:pt idx="1756">
                  <c:v>0.29382000000000008</c:v>
                </c:pt>
                <c:pt idx="1757">
                  <c:v>0.29312999999999989</c:v>
                </c:pt>
                <c:pt idx="1758">
                  <c:v>0.29165999999999992</c:v>
                </c:pt>
                <c:pt idx="1759">
                  <c:v>0.28874999999999984</c:v>
                </c:pt>
                <c:pt idx="1760">
                  <c:v>0.28718999999999995</c:v>
                </c:pt>
                <c:pt idx="1761">
                  <c:v>0.28754999999999997</c:v>
                </c:pt>
                <c:pt idx="1762">
                  <c:v>0.28700999999999977</c:v>
                </c:pt>
                <c:pt idx="1763">
                  <c:v>0.28503000000000012</c:v>
                </c:pt>
                <c:pt idx="1764">
                  <c:v>0.28431000000000006</c:v>
                </c:pt>
                <c:pt idx="1765">
                  <c:v>0.28212000000000004</c:v>
                </c:pt>
                <c:pt idx="1766">
                  <c:v>0.28044000000000002</c:v>
                </c:pt>
                <c:pt idx="1767">
                  <c:v>0.27882000000000007</c:v>
                </c:pt>
                <c:pt idx="1768">
                  <c:v>0.28020000000000012</c:v>
                </c:pt>
                <c:pt idx="1769">
                  <c:v>0.28250999999999993</c:v>
                </c:pt>
                <c:pt idx="1770">
                  <c:v>0.28193999999999986</c:v>
                </c:pt>
                <c:pt idx="1771">
                  <c:v>0.28091999999999984</c:v>
                </c:pt>
                <c:pt idx="1772">
                  <c:v>0.28025999999999984</c:v>
                </c:pt>
                <c:pt idx="1773">
                  <c:v>0.27867000000000008</c:v>
                </c:pt>
                <c:pt idx="1774">
                  <c:v>0.27830999999999972</c:v>
                </c:pt>
                <c:pt idx="1775">
                  <c:v>0.27818999999999994</c:v>
                </c:pt>
                <c:pt idx="1776">
                  <c:v>0.27777000000000018</c:v>
                </c:pt>
                <c:pt idx="1777">
                  <c:v>0.27744000000000002</c:v>
                </c:pt>
                <c:pt idx="1778">
                  <c:v>0.27620999999999996</c:v>
                </c:pt>
                <c:pt idx="1779">
                  <c:v>0.27725999999999984</c:v>
                </c:pt>
                <c:pt idx="1780">
                  <c:v>0.27695999999999987</c:v>
                </c:pt>
                <c:pt idx="1781">
                  <c:v>0.27833999999999992</c:v>
                </c:pt>
                <c:pt idx="1782">
                  <c:v>0.2815200000000001</c:v>
                </c:pt>
                <c:pt idx="1783">
                  <c:v>0.28163999999999989</c:v>
                </c:pt>
                <c:pt idx="1784">
                  <c:v>0.28107000000000015</c:v>
                </c:pt>
                <c:pt idx="1785">
                  <c:v>0.27987000000000029</c:v>
                </c:pt>
                <c:pt idx="1786">
                  <c:v>0.28100999999999976</c:v>
                </c:pt>
                <c:pt idx="1787">
                  <c:v>0.27930000000000021</c:v>
                </c:pt>
                <c:pt idx="1788">
                  <c:v>0.28022999999999998</c:v>
                </c:pt>
                <c:pt idx="1789">
                  <c:v>0.28092000000000017</c:v>
                </c:pt>
                <c:pt idx="1790">
                  <c:v>0.28080000000000005</c:v>
                </c:pt>
                <c:pt idx="1791">
                  <c:v>0.28040999999999983</c:v>
                </c:pt>
                <c:pt idx="1792">
                  <c:v>0.28067999999999993</c:v>
                </c:pt>
                <c:pt idx="1793">
                  <c:v>0.28022999999999998</c:v>
                </c:pt>
                <c:pt idx="1794">
                  <c:v>0.27993000000000001</c:v>
                </c:pt>
                <c:pt idx="1795">
                  <c:v>0.27720000000000011</c:v>
                </c:pt>
                <c:pt idx="1796">
                  <c:v>0.27522000000000013</c:v>
                </c:pt>
                <c:pt idx="1797">
                  <c:v>0.27197999999999989</c:v>
                </c:pt>
                <c:pt idx="1798">
                  <c:v>0.26712000000000002</c:v>
                </c:pt>
                <c:pt idx="1799">
                  <c:v>0.2640300000000001</c:v>
                </c:pt>
                <c:pt idx="1800">
                  <c:v>0.26183999999999974</c:v>
                </c:pt>
                <c:pt idx="1801">
                  <c:v>0.25950000000000006</c:v>
                </c:pt>
                <c:pt idx="1802">
                  <c:v>0.25829999999999986</c:v>
                </c:pt>
                <c:pt idx="1803">
                  <c:v>0.25701000000000007</c:v>
                </c:pt>
                <c:pt idx="1804">
                  <c:v>0.25734000000000024</c:v>
                </c:pt>
                <c:pt idx="1805">
                  <c:v>0.25614000000000003</c:v>
                </c:pt>
                <c:pt idx="1806">
                  <c:v>0.25914000000000004</c:v>
                </c:pt>
                <c:pt idx="1807">
                  <c:v>0.25934999999999975</c:v>
                </c:pt>
                <c:pt idx="1808">
                  <c:v>0.25874999999999981</c:v>
                </c:pt>
                <c:pt idx="1809">
                  <c:v>0.26088000000000011</c:v>
                </c:pt>
                <c:pt idx="1810">
                  <c:v>0.26201999999999992</c:v>
                </c:pt>
                <c:pt idx="1811">
                  <c:v>0.26453999999999978</c:v>
                </c:pt>
                <c:pt idx="1812">
                  <c:v>0.26654999999999995</c:v>
                </c:pt>
                <c:pt idx="1813">
                  <c:v>0.26709000000000016</c:v>
                </c:pt>
                <c:pt idx="1814">
                  <c:v>0.26664000000000021</c:v>
                </c:pt>
                <c:pt idx="1815">
                  <c:v>0.26571000000000011</c:v>
                </c:pt>
                <c:pt idx="1816">
                  <c:v>0.26790000000000014</c:v>
                </c:pt>
                <c:pt idx="1817">
                  <c:v>0.26639999999999997</c:v>
                </c:pt>
                <c:pt idx="1818">
                  <c:v>0.26519999999999977</c:v>
                </c:pt>
                <c:pt idx="1819">
                  <c:v>0.26328000000000018</c:v>
                </c:pt>
                <c:pt idx="1820">
                  <c:v>0.25973999999999997</c:v>
                </c:pt>
                <c:pt idx="1821">
                  <c:v>0.25914000000000004</c:v>
                </c:pt>
                <c:pt idx="1822">
                  <c:v>0.25635000000000008</c:v>
                </c:pt>
                <c:pt idx="1823">
                  <c:v>0.25472999999999979</c:v>
                </c:pt>
                <c:pt idx="1824">
                  <c:v>0.25169999999999992</c:v>
                </c:pt>
                <c:pt idx="1825">
                  <c:v>0.24867000000000006</c:v>
                </c:pt>
                <c:pt idx="1826">
                  <c:v>0.24501000000000006</c:v>
                </c:pt>
                <c:pt idx="1827">
                  <c:v>0.24477000000000015</c:v>
                </c:pt>
                <c:pt idx="1828">
                  <c:v>0.24671999999999994</c:v>
                </c:pt>
                <c:pt idx="1829">
                  <c:v>0.24626999999999999</c:v>
                </c:pt>
                <c:pt idx="1830">
                  <c:v>0.24614999999999987</c:v>
                </c:pt>
                <c:pt idx="1831">
                  <c:v>0.24435000000000007</c:v>
                </c:pt>
                <c:pt idx="1832">
                  <c:v>0.24465000000000003</c:v>
                </c:pt>
                <c:pt idx="1833">
                  <c:v>0.24263999999999986</c:v>
                </c:pt>
                <c:pt idx="1834">
                  <c:v>0.24056999999999995</c:v>
                </c:pt>
                <c:pt idx="1835">
                  <c:v>0.23816999999999988</c:v>
                </c:pt>
                <c:pt idx="1836">
                  <c:v>0.23243999999999998</c:v>
                </c:pt>
                <c:pt idx="1837">
                  <c:v>0.22748999999999986</c:v>
                </c:pt>
                <c:pt idx="1838">
                  <c:v>0.22464000000000017</c:v>
                </c:pt>
                <c:pt idx="1839">
                  <c:v>0.22203000000000006</c:v>
                </c:pt>
                <c:pt idx="1840">
                  <c:v>0.21525000000000027</c:v>
                </c:pt>
                <c:pt idx="1841">
                  <c:v>0.21221999999999974</c:v>
                </c:pt>
                <c:pt idx="1842">
                  <c:v>0.21086999999999989</c:v>
                </c:pt>
                <c:pt idx="1843">
                  <c:v>0.20675999999999994</c:v>
                </c:pt>
                <c:pt idx="1844">
                  <c:v>0.20361000000000029</c:v>
                </c:pt>
                <c:pt idx="1845">
                  <c:v>0.20405999999999991</c:v>
                </c:pt>
                <c:pt idx="1846">
                  <c:v>0.20208000000000026</c:v>
                </c:pt>
                <c:pt idx="1847">
                  <c:v>0.20045999999999997</c:v>
                </c:pt>
                <c:pt idx="1848">
                  <c:v>0.20082</c:v>
                </c:pt>
                <c:pt idx="1849">
                  <c:v>0.19964999999999999</c:v>
                </c:pt>
                <c:pt idx="1850">
                  <c:v>0.20088000000000006</c:v>
                </c:pt>
                <c:pt idx="1851">
                  <c:v>0.20069999999999988</c:v>
                </c:pt>
                <c:pt idx="1852">
                  <c:v>0.19881000000000015</c:v>
                </c:pt>
                <c:pt idx="1853">
                  <c:v>0.19760999999999995</c:v>
                </c:pt>
                <c:pt idx="1854">
                  <c:v>0.19581000000000015</c:v>
                </c:pt>
                <c:pt idx="1855">
                  <c:v>0.19448999999999983</c:v>
                </c:pt>
                <c:pt idx="1856">
                  <c:v>0.19226999999999994</c:v>
                </c:pt>
                <c:pt idx="1857">
                  <c:v>0.19092000000000009</c:v>
                </c:pt>
                <c:pt idx="1858">
                  <c:v>0.1899599999999998</c:v>
                </c:pt>
                <c:pt idx="1859">
                  <c:v>0.18809999999999993</c:v>
                </c:pt>
                <c:pt idx="1860">
                  <c:v>0.18642000000000025</c:v>
                </c:pt>
                <c:pt idx="1861">
                  <c:v>0.18194999999999995</c:v>
                </c:pt>
                <c:pt idx="1862">
                  <c:v>0.18024000000000007</c:v>
                </c:pt>
                <c:pt idx="1863">
                  <c:v>0.17892000000000008</c:v>
                </c:pt>
                <c:pt idx="1864">
                  <c:v>0.17892000000000008</c:v>
                </c:pt>
                <c:pt idx="1865">
                  <c:v>0.17864999999999998</c:v>
                </c:pt>
                <c:pt idx="1866">
                  <c:v>0.17696999999999996</c:v>
                </c:pt>
                <c:pt idx="1867">
                  <c:v>0.17547000000000013</c:v>
                </c:pt>
                <c:pt idx="1868">
                  <c:v>0.17426999999999992</c:v>
                </c:pt>
                <c:pt idx="1869">
                  <c:v>0.17262000000000011</c:v>
                </c:pt>
                <c:pt idx="1870">
                  <c:v>0.17120999999999986</c:v>
                </c:pt>
                <c:pt idx="1871">
                  <c:v>0.17070000000000018</c:v>
                </c:pt>
                <c:pt idx="1872">
                  <c:v>0.16821000000000019</c:v>
                </c:pt>
                <c:pt idx="1873">
                  <c:v>0.17004000000000019</c:v>
                </c:pt>
                <c:pt idx="1874">
                  <c:v>0.17058000000000006</c:v>
                </c:pt>
                <c:pt idx="1875">
                  <c:v>0.16811999999999994</c:v>
                </c:pt>
                <c:pt idx="1876">
                  <c:v>0.16832999999999998</c:v>
                </c:pt>
                <c:pt idx="1877">
                  <c:v>0.16803000000000001</c:v>
                </c:pt>
                <c:pt idx="1878">
                  <c:v>0.16752</c:v>
                </c:pt>
                <c:pt idx="1879">
                  <c:v>0.16854000000000002</c:v>
                </c:pt>
                <c:pt idx="1880">
                  <c:v>0.16986000000000001</c:v>
                </c:pt>
                <c:pt idx="1881">
                  <c:v>0.16839000000000004</c:v>
                </c:pt>
                <c:pt idx="1882">
                  <c:v>0.16694999999999993</c:v>
                </c:pt>
                <c:pt idx="1883">
                  <c:v>0.16715999999999998</c:v>
                </c:pt>
                <c:pt idx="1884">
                  <c:v>0.16556999999999988</c:v>
                </c:pt>
                <c:pt idx="1885">
                  <c:v>0.1636200000000001</c:v>
                </c:pt>
                <c:pt idx="1886">
                  <c:v>0.16178999999999977</c:v>
                </c:pt>
                <c:pt idx="1887">
                  <c:v>0.16143000000000007</c:v>
                </c:pt>
                <c:pt idx="1888">
                  <c:v>0.15935999999999984</c:v>
                </c:pt>
                <c:pt idx="1889">
                  <c:v>0.15800999999999998</c:v>
                </c:pt>
                <c:pt idx="1890">
                  <c:v>0.15734999999999999</c:v>
                </c:pt>
                <c:pt idx="1891">
                  <c:v>0.15611999999999993</c:v>
                </c:pt>
                <c:pt idx="1892">
                  <c:v>0.15539999999999987</c:v>
                </c:pt>
                <c:pt idx="1893">
                  <c:v>0.15294000000000008</c:v>
                </c:pt>
                <c:pt idx="1894">
                  <c:v>0.15090000000000003</c:v>
                </c:pt>
                <c:pt idx="1895">
                  <c:v>0.14582999999999979</c:v>
                </c:pt>
                <c:pt idx="1896">
                  <c:v>0.14483999999999997</c:v>
                </c:pt>
                <c:pt idx="1897">
                  <c:v>0.14456999999999987</c:v>
                </c:pt>
                <c:pt idx="1898">
                  <c:v>0.14088000000000001</c:v>
                </c:pt>
                <c:pt idx="1899">
                  <c:v>0.14102999999999999</c:v>
                </c:pt>
                <c:pt idx="1900">
                  <c:v>0.13872000000000018</c:v>
                </c:pt>
                <c:pt idx="1901">
                  <c:v>0.1360800000000002</c:v>
                </c:pt>
                <c:pt idx="1902">
                  <c:v>0.13343999999999989</c:v>
                </c:pt>
                <c:pt idx="1903">
                  <c:v>0.13319999999999999</c:v>
                </c:pt>
                <c:pt idx="1904">
                  <c:v>0.13128000000000006</c:v>
                </c:pt>
                <c:pt idx="1905">
                  <c:v>0.12924000000000002</c:v>
                </c:pt>
                <c:pt idx="1906">
                  <c:v>0.12887999999999999</c:v>
                </c:pt>
                <c:pt idx="1907">
                  <c:v>0.12863999999999975</c:v>
                </c:pt>
                <c:pt idx="1908">
                  <c:v>0.12773999999999985</c:v>
                </c:pt>
                <c:pt idx="1909">
                  <c:v>0.12672000000000017</c:v>
                </c:pt>
                <c:pt idx="1910">
                  <c:v>0.12729000000000024</c:v>
                </c:pt>
                <c:pt idx="1911">
                  <c:v>0.12659999999999971</c:v>
                </c:pt>
                <c:pt idx="1912">
                  <c:v>0.12434999999999996</c:v>
                </c:pt>
                <c:pt idx="1913">
                  <c:v>0.12527999999999972</c:v>
                </c:pt>
                <c:pt idx="1914">
                  <c:v>0.12635999999999981</c:v>
                </c:pt>
                <c:pt idx="1915">
                  <c:v>0.12336000000000014</c:v>
                </c:pt>
                <c:pt idx="1916">
                  <c:v>0.12248999999999977</c:v>
                </c:pt>
                <c:pt idx="1917">
                  <c:v>0.12201000000000028</c:v>
                </c:pt>
                <c:pt idx="1918">
                  <c:v>0.12030000000000007</c:v>
                </c:pt>
                <c:pt idx="1919">
                  <c:v>0.12072000000000016</c:v>
                </c:pt>
                <c:pt idx="1920">
                  <c:v>0.12002999999999997</c:v>
                </c:pt>
                <c:pt idx="1921">
                  <c:v>0.11879999999999991</c:v>
                </c:pt>
                <c:pt idx="1922">
                  <c:v>0.11892000000000003</c:v>
                </c:pt>
                <c:pt idx="1923">
                  <c:v>0.12030000000000007</c:v>
                </c:pt>
                <c:pt idx="1924">
                  <c:v>0.12362999999999991</c:v>
                </c:pt>
                <c:pt idx="1925">
                  <c:v>0.12174000000000018</c:v>
                </c:pt>
                <c:pt idx="1926">
                  <c:v>0.1242599999999997</c:v>
                </c:pt>
                <c:pt idx="1927">
                  <c:v>0.12738000000000016</c:v>
                </c:pt>
                <c:pt idx="1928">
                  <c:v>0.13455000000000017</c:v>
                </c:pt>
                <c:pt idx="1929">
                  <c:v>0.14346000000000025</c:v>
                </c:pt>
                <c:pt idx="1930">
                  <c:v>0.15258000000000005</c:v>
                </c:pt>
                <c:pt idx="1931">
                  <c:v>0.16059000000000023</c:v>
                </c:pt>
                <c:pt idx="1932">
                  <c:v>0.16613999999999995</c:v>
                </c:pt>
                <c:pt idx="1933">
                  <c:v>0.16517999999999999</c:v>
                </c:pt>
                <c:pt idx="1934">
                  <c:v>0.16811999999999994</c:v>
                </c:pt>
                <c:pt idx="1935">
                  <c:v>0.16847999999999996</c:v>
                </c:pt>
                <c:pt idx="1936">
                  <c:v>0.17066999999999999</c:v>
                </c:pt>
                <c:pt idx="1937">
                  <c:v>0.17009999999999992</c:v>
                </c:pt>
                <c:pt idx="1938">
                  <c:v>0.16854000000000002</c:v>
                </c:pt>
                <c:pt idx="1939">
                  <c:v>0.16730999999999996</c:v>
                </c:pt>
                <c:pt idx="1940">
                  <c:v>0.1647900000000001</c:v>
                </c:pt>
                <c:pt idx="1941">
                  <c:v>0.1654199999999999</c:v>
                </c:pt>
                <c:pt idx="1942">
                  <c:v>0.16647000000000012</c:v>
                </c:pt>
                <c:pt idx="1943">
                  <c:v>0.16511999999999993</c:v>
                </c:pt>
                <c:pt idx="1944">
                  <c:v>0.16398000000000013</c:v>
                </c:pt>
                <c:pt idx="1945">
                  <c:v>0.16196999999999995</c:v>
                </c:pt>
                <c:pt idx="1946">
                  <c:v>0.15657000000000021</c:v>
                </c:pt>
                <c:pt idx="1947">
                  <c:v>0.15230999999999995</c:v>
                </c:pt>
                <c:pt idx="1948">
                  <c:v>0.14928000000000008</c:v>
                </c:pt>
                <c:pt idx="1949">
                  <c:v>0.14492999999999989</c:v>
                </c:pt>
                <c:pt idx="1950">
                  <c:v>0.13949999999999996</c:v>
                </c:pt>
                <c:pt idx="1951">
                  <c:v>0.13568999999999998</c:v>
                </c:pt>
                <c:pt idx="1952">
                  <c:v>0.12845999999999991</c:v>
                </c:pt>
              </c:numCache>
            </c:numRef>
          </c:yVal>
          <c:smooth val="0"/>
        </c:ser>
        <c:ser>
          <c:idx val="9"/>
          <c:order val="3"/>
          <c:marker>
            <c:symbol val="none"/>
          </c:marker>
          <c:errBars>
            <c:errDir val="y"/>
            <c:errBarType val="both"/>
            <c:errValType val="fixedVal"/>
            <c:noEndCap val="0"/>
            <c:val val="1.5000000000000003E-2"/>
          </c:errBars>
          <c:errBars>
            <c:errDir val="x"/>
            <c:errBarType val="both"/>
            <c:errValType val="fixedVal"/>
            <c:noEndCap val="0"/>
            <c:val val="2"/>
          </c:errBars>
          <c:xVal>
            <c:numRef>
              <c:f>Лист1!$AE$8</c:f>
              <c:numCache>
                <c:formatCode>General</c:formatCode>
                <c:ptCount val="1"/>
                <c:pt idx="0">
                  <c:v>1350</c:v>
                </c:pt>
              </c:numCache>
            </c:numRef>
          </c:xVal>
          <c:yVal>
            <c:numRef>
              <c:f>Лист1!$AF$8</c:f>
              <c:numCache>
                <c:formatCode>General</c:formatCode>
                <c:ptCount val="1"/>
                <c:pt idx="0">
                  <c:v>0.35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183632"/>
        <c:axId val="296184192"/>
      </c:scatterChart>
      <c:valAx>
        <c:axId val="296183632"/>
        <c:scaling>
          <c:orientation val="minMax"/>
          <c:min val="40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Annealing temperature</a:t>
                </a:r>
                <a:r>
                  <a:rPr lang="ru-RU" dirty="0" smtClean="0"/>
                  <a:t>, </a:t>
                </a:r>
                <a:r>
                  <a:rPr lang="ru-RU" dirty="0"/>
                  <a:t>°С</a:t>
                </a:r>
              </a:p>
            </c:rich>
          </c:tx>
          <c:layout>
            <c:manualLayout>
              <c:xMode val="edge"/>
              <c:yMode val="edge"/>
              <c:x val="0.34581091964802174"/>
              <c:y val="0.874352985293442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296184192"/>
        <c:crossesAt val="-0.1"/>
        <c:crossBetween val="midCat"/>
      </c:valAx>
      <c:valAx>
        <c:axId val="296184192"/>
        <c:scaling>
          <c:orientation val="minMax"/>
          <c:max val="0.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dS</a:t>
                </a:r>
                <a:r>
                  <a:rPr lang="en-US" dirty="0"/>
                  <a:t>/</a:t>
                </a:r>
                <a:r>
                  <a:rPr lang="en-US" dirty="0" err="1"/>
                  <a:t>dT</a:t>
                </a:r>
                <a:r>
                  <a:rPr lang="ru-RU" dirty="0"/>
                  <a:t>, </a:t>
                </a:r>
                <a:r>
                  <a:rPr lang="en-US" dirty="0" smtClean="0"/>
                  <a:t>J</a:t>
                </a:r>
                <a:r>
                  <a:rPr lang="ru-RU" dirty="0" smtClean="0"/>
                  <a:t>/(</a:t>
                </a:r>
                <a:r>
                  <a:rPr lang="en-US" dirty="0" smtClean="0"/>
                  <a:t>g</a:t>
                </a:r>
                <a:r>
                  <a:rPr lang="ru-RU" dirty="0" smtClean="0"/>
                  <a:t>·</a:t>
                </a:r>
                <a:r>
                  <a:rPr lang="en-US" dirty="0" smtClean="0"/>
                  <a:t>K</a:t>
                </a:r>
                <a:r>
                  <a:rPr lang="ru-RU" dirty="0" smtClean="0"/>
                  <a:t>)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9671221728174557E-2"/>
              <c:y val="0.225914896248262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296183632"/>
        <c:crossesAt val="400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0.6461</cdr:x>
      <cdr:y>0.08313</cdr:y>
    </cdr:from>
    <cdr:to>
      <cdr:x>0.84949</cdr:x>
      <cdr:y>0.37581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4720" y="2597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= 450 °С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0.155</cdr:x>
      <cdr:y>0.1</cdr:y>
    </cdr:from>
    <cdr:to>
      <cdr:x>0.9</cdr:x>
      <cdr:y>0.83611</cdr:y>
    </cdr:to>
    <cdr:sp macro="" textlink="">
      <cdr:nvSpPr>
        <cdr:cNvPr id="4" name="Полилиния 3"/>
        <cdr:cNvSpPr/>
      </cdr:nvSpPr>
      <cdr:spPr>
        <a:xfrm xmlns:a="http://schemas.openxmlformats.org/drawingml/2006/main">
          <a:off x="708660" y="274320"/>
          <a:ext cx="3406155" cy="2019296"/>
        </a:xfrm>
        <a:custGeom xmlns:a="http://schemas.openxmlformats.org/drawingml/2006/main">
          <a:avLst/>
          <a:gdLst>
            <a:gd name="connsiteX0" fmla="*/ 0 w 3413760"/>
            <a:gd name="connsiteY0" fmla="*/ 2027056 h 2027056"/>
            <a:gd name="connsiteX1" fmla="*/ 533400 w 3413760"/>
            <a:gd name="connsiteY1" fmla="*/ 327796 h 2027056"/>
            <a:gd name="connsiteX2" fmla="*/ 1729740 w 3413760"/>
            <a:gd name="connsiteY2" fmla="*/ 53476 h 2027056"/>
            <a:gd name="connsiteX3" fmla="*/ 3413760 w 3413760"/>
            <a:gd name="connsiteY3" fmla="*/ 136 h 2027056"/>
            <a:gd name="connsiteX0" fmla="*/ 0 w 3406140"/>
            <a:gd name="connsiteY0" fmla="*/ 2063617 h 2063617"/>
            <a:gd name="connsiteX1" fmla="*/ 533400 w 3406140"/>
            <a:gd name="connsiteY1" fmla="*/ 364357 h 2063617"/>
            <a:gd name="connsiteX2" fmla="*/ 1729740 w 3406140"/>
            <a:gd name="connsiteY2" fmla="*/ 90037 h 2063617"/>
            <a:gd name="connsiteX3" fmla="*/ 3406140 w 3406140"/>
            <a:gd name="connsiteY3" fmla="*/ 8 h 2063617"/>
            <a:gd name="connsiteX0" fmla="*/ 0 w 3406140"/>
            <a:gd name="connsiteY0" fmla="*/ 2063745 h 2063745"/>
            <a:gd name="connsiteX1" fmla="*/ 533400 w 3406140"/>
            <a:gd name="connsiteY1" fmla="*/ 364485 h 2063745"/>
            <a:gd name="connsiteX2" fmla="*/ 1714500 w 3406140"/>
            <a:gd name="connsiteY2" fmla="*/ 53476 h 2063745"/>
            <a:gd name="connsiteX3" fmla="*/ 3406140 w 3406140"/>
            <a:gd name="connsiteY3" fmla="*/ 136 h 2063745"/>
            <a:gd name="connsiteX0" fmla="*/ 0 w 3406140"/>
            <a:gd name="connsiteY0" fmla="*/ 2063745 h 2063745"/>
            <a:gd name="connsiteX1" fmla="*/ 533400 w 3406140"/>
            <a:gd name="connsiteY1" fmla="*/ 364485 h 2063745"/>
            <a:gd name="connsiteX2" fmla="*/ 1714500 w 3406140"/>
            <a:gd name="connsiteY2" fmla="*/ 53476 h 2063745"/>
            <a:gd name="connsiteX3" fmla="*/ 3406140 w 3406140"/>
            <a:gd name="connsiteY3" fmla="*/ 136 h 2063745"/>
            <a:gd name="connsiteX0" fmla="*/ 0 w 3406140"/>
            <a:gd name="connsiteY0" fmla="*/ 2071423 h 2071423"/>
            <a:gd name="connsiteX1" fmla="*/ 533400 w 3406140"/>
            <a:gd name="connsiteY1" fmla="*/ 372163 h 2071423"/>
            <a:gd name="connsiteX2" fmla="*/ 1714500 w 3406140"/>
            <a:gd name="connsiteY2" fmla="*/ 33637 h 2071423"/>
            <a:gd name="connsiteX3" fmla="*/ 3406140 w 3406140"/>
            <a:gd name="connsiteY3" fmla="*/ 7814 h 2071423"/>
            <a:gd name="connsiteX0" fmla="*/ 0 w 3406140"/>
            <a:gd name="connsiteY0" fmla="*/ 2063609 h 2063609"/>
            <a:gd name="connsiteX1" fmla="*/ 533400 w 3406140"/>
            <a:gd name="connsiteY1" fmla="*/ 364349 h 2063609"/>
            <a:gd name="connsiteX2" fmla="*/ 1714500 w 3406140"/>
            <a:gd name="connsiteY2" fmla="*/ 25823 h 2063609"/>
            <a:gd name="connsiteX3" fmla="*/ 3406140 w 3406140"/>
            <a:gd name="connsiteY3" fmla="*/ 0 h 2063609"/>
            <a:gd name="connsiteX0" fmla="*/ 0 w 3406140"/>
            <a:gd name="connsiteY0" fmla="*/ 2063609 h 2063609"/>
            <a:gd name="connsiteX1" fmla="*/ 533400 w 3406140"/>
            <a:gd name="connsiteY1" fmla="*/ 364349 h 2063609"/>
            <a:gd name="connsiteX2" fmla="*/ 1722120 w 3406140"/>
            <a:gd name="connsiteY2" fmla="*/ 53340 h 2063609"/>
            <a:gd name="connsiteX3" fmla="*/ 3406140 w 3406140"/>
            <a:gd name="connsiteY3" fmla="*/ 0 h 206360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406140" h="2063609">
              <a:moveTo>
                <a:pt x="0" y="2063609"/>
              </a:moveTo>
              <a:cubicBezTo>
                <a:pt x="122555" y="1378444"/>
                <a:pt x="246380" y="699394"/>
                <a:pt x="533400" y="364349"/>
              </a:cubicBezTo>
              <a:cubicBezTo>
                <a:pt x="820420" y="29304"/>
                <a:pt x="1234440" y="107951"/>
                <a:pt x="1722120" y="53340"/>
              </a:cubicBezTo>
              <a:lnTo>
                <a:pt x="3406140" y="0"/>
              </a:lnTo>
            </a:path>
          </a:pathLst>
        </a:custGeom>
        <a:noFill xmlns:a="http://schemas.openxmlformats.org/drawingml/2006/main"/>
        <a:ln xmlns:a="http://schemas.openxmlformats.org/drawingml/2006/main" w="22225">
          <a:solidFill>
            <a:schemeClr val="accent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0.16393</cdr:x>
      <cdr:y>0.19383</cdr:y>
    </cdr:from>
    <cdr:to>
      <cdr:x>0.6506</cdr:x>
      <cdr:y>0.84475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703277" y="533400"/>
          <a:ext cx="2087844" cy="1791285"/>
        </a:xfrm>
        <a:custGeom xmlns:a="http://schemas.openxmlformats.org/drawingml/2006/main">
          <a:avLst/>
          <a:gdLst>
            <a:gd name="connsiteX0" fmla="*/ 0 w 2225040"/>
            <a:gd name="connsiteY0" fmla="*/ 1785047 h 1785047"/>
            <a:gd name="connsiteX1" fmla="*/ 533400 w 2225040"/>
            <a:gd name="connsiteY1" fmla="*/ 322007 h 1785047"/>
            <a:gd name="connsiteX2" fmla="*/ 1394460 w 2225040"/>
            <a:gd name="connsiteY2" fmla="*/ 47687 h 1785047"/>
            <a:gd name="connsiteX3" fmla="*/ 2225040 w 2225040"/>
            <a:gd name="connsiteY3" fmla="*/ 1967 h 1785047"/>
            <a:gd name="connsiteX0" fmla="*/ 0 w 2225040"/>
            <a:gd name="connsiteY0" fmla="*/ 1793104 h 1793104"/>
            <a:gd name="connsiteX1" fmla="*/ 533400 w 2225040"/>
            <a:gd name="connsiteY1" fmla="*/ 330064 h 1793104"/>
            <a:gd name="connsiteX2" fmla="*/ 1402080 w 2225040"/>
            <a:gd name="connsiteY2" fmla="*/ 32884 h 1793104"/>
            <a:gd name="connsiteX3" fmla="*/ 2225040 w 2225040"/>
            <a:gd name="connsiteY3" fmla="*/ 10024 h 1793104"/>
            <a:gd name="connsiteX0" fmla="*/ 0 w 2225040"/>
            <a:gd name="connsiteY0" fmla="*/ 1785620 h 1785620"/>
            <a:gd name="connsiteX1" fmla="*/ 533400 w 2225040"/>
            <a:gd name="connsiteY1" fmla="*/ 322580 h 1785620"/>
            <a:gd name="connsiteX2" fmla="*/ 1402080 w 2225040"/>
            <a:gd name="connsiteY2" fmla="*/ 25400 h 1785620"/>
            <a:gd name="connsiteX3" fmla="*/ 2225040 w 2225040"/>
            <a:gd name="connsiteY3" fmla="*/ 2540 h 178562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2225040" h="1785620">
              <a:moveTo>
                <a:pt x="0" y="1785620"/>
              </a:moveTo>
              <a:cubicBezTo>
                <a:pt x="150495" y="1198880"/>
                <a:pt x="299720" y="615950"/>
                <a:pt x="533400" y="322580"/>
              </a:cubicBezTo>
              <a:cubicBezTo>
                <a:pt x="767080" y="29210"/>
                <a:pt x="1120140" y="55880"/>
                <a:pt x="1402080" y="25400"/>
              </a:cubicBezTo>
              <a:cubicBezTo>
                <a:pt x="1684020" y="-5080"/>
                <a:pt x="1950720" y="-1270"/>
                <a:pt x="2225040" y="2540"/>
              </a:cubicBezTo>
            </a:path>
          </a:pathLst>
        </a:custGeom>
        <a:noFill xmlns:a="http://schemas.openxmlformats.org/drawingml/2006/main"/>
        <a:ln xmlns:a="http://schemas.openxmlformats.org/drawingml/2006/main" w="22225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0.62108</cdr:x>
      <cdr:y>0.26319</cdr:y>
    </cdr:from>
    <cdr:to>
      <cdr:x>0.83422</cdr:x>
      <cdr:y>0.43519</cdr:y>
    </cdr:to>
    <cdr:sp macro="" textlink="">
      <cdr:nvSpPr>
        <cdr:cNvPr id="5" name="Надпись 2"/>
        <cdr:cNvSpPr txBox="1"/>
      </cdr:nvSpPr>
      <cdr:spPr>
        <a:xfrm xmlns:a="http://schemas.openxmlformats.org/drawingml/2006/main">
          <a:off x="2664476" y="721979"/>
          <a:ext cx="914384" cy="4718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txBody>
        <a:bodyPr xmlns:a="http://schemas.openxmlformats.org/drawingml/2006/main" wrap="none" lIns="36000" tIns="36000" rIns="3600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●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450 °С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●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640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°С</a:t>
          </a:r>
        </a:p>
        <a:p xmlns:a="http://schemas.openxmlformats.org/drawingml/2006/main"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0.42569</cdr:x>
      <cdr:y>0.37733</cdr:y>
    </cdr:from>
    <cdr:to>
      <cdr:x>0.46269</cdr:x>
      <cdr:y>0.57375</cdr:y>
    </cdr:to>
    <cdr:sp macro="" textlink="">
      <cdr:nvSpPr>
        <cdr:cNvPr id="6" name="Стрелка вниз 5"/>
        <cdr:cNvSpPr/>
      </cdr:nvSpPr>
      <cdr:spPr>
        <a:xfrm xmlns:a="http://schemas.openxmlformats.org/drawingml/2006/main" rot="19477920">
          <a:off x="1826241" y="1035088"/>
          <a:ext cx="158733" cy="538819"/>
        </a:xfrm>
        <a:prstGeom xmlns:a="http://schemas.openxmlformats.org/drawingml/2006/main" prst="downArrow">
          <a:avLst>
            <a:gd name="adj1" fmla="val 21514"/>
            <a:gd name="adj2" fmla="val 88978"/>
          </a:avLst>
        </a:prstGeom>
        <a:solidFill xmlns:a="http://schemas.openxmlformats.org/drawingml/2006/main">
          <a:schemeClr val="accent1">
            <a:alpha val="72000"/>
          </a:schemeClr>
        </a:solidFill>
        <a:ln xmlns:a="http://schemas.openxmlformats.org/drawingml/2006/main" w="15875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algn="ctr" defTabSz="914400" rtl="0" eaLnBrk="1" latinLnBrk="0" hangingPunct="1"/>
          <a:endParaRPr lang="ru-RU" sz="2400" kern="12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0.33688</cdr:x>
      <cdr:y>0.57408</cdr:y>
    </cdr:from>
    <cdr:to>
      <cdr:x>0.94079</cdr:x>
      <cdr:y>0.74491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445241" y="1574812"/>
          <a:ext cx="2590810" cy="4686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It causes additional heating of graphite by </a:t>
          </a:r>
        </a:p>
        <a:p xmlns:a="http://schemas.openxmlformats.org/drawingml/2006/main">
          <a:pPr algn="ctr"/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90 ÷ 1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0 °С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0.26576</cdr:x>
      <cdr:y>0.11856</cdr:y>
    </cdr:from>
    <cdr:to>
      <cdr:x>0.55831</cdr:x>
      <cdr:y>0.2678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368912"/>
          <a:ext cx="1258229" cy="4643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b="0" baseline="-250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ru-RU" sz="1200" b="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= 450 °С</a:t>
          </a:r>
        </a:p>
        <a:p xmlns:a="http://schemas.openxmlformats.org/drawingml/2006/main"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= 1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5·10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  <a:endParaRPr lang="ru-RU" sz="1200" b="0" baseline="30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0.57749</cdr:x>
      <cdr:y>0.35684</cdr:y>
    </cdr:from>
    <cdr:to>
      <cdr:x>0.92475</cdr:x>
      <cdr:y>0.47447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08250" y="1141482"/>
          <a:ext cx="1508312" cy="3763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b="0" baseline="-250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ru-RU" sz="1200" b="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= 450 °С</a:t>
          </a:r>
        </a:p>
        <a:p xmlns:a="http://schemas.openxmlformats.org/drawingml/2006/main"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= 1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5·10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  <a:endParaRPr lang="ru-RU" sz="1200" b="0" baseline="30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0.35263</cdr:x>
      <cdr:y>0.54369</cdr:y>
    </cdr:from>
    <cdr:to>
      <cdr:x>0.74569</cdr:x>
      <cdr:y>0.7158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1693611" y="1657167"/>
          <a:ext cx="1887789" cy="5245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none" lIns="36000" tIns="36000" rIns="36000" bIns="36000" rtlCol="0"/>
        <a:lstStyle xmlns:a="http://schemas.openxmlformats.org/drawingml/2006/main"/>
        <a:p xmlns:a="http://schemas.openxmlformats.org/drawingml/2006/main"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●    -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measurement data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>
            <a:defRPr/>
          </a:pP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···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100" b="0" dirty="0" smtClean="0">
              <a:latin typeface="Arial" panose="020B0604020202020204" pitchFamily="34" charset="0"/>
              <a:cs typeface="Arial" panose="020B0604020202020204" pitchFamily="34" charset="0"/>
            </a:rPr>
            <a:t>linear approximation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0.24615</cdr:x>
      <cdr:y>0.05214</cdr:y>
    </cdr:from>
    <cdr:to>
      <cdr:x>0.52308</cdr:x>
      <cdr:y>0.24939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9200" y="169366"/>
          <a:ext cx="1371600" cy="6407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b="0" baseline="-250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ru-RU" sz="1200" b="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= 560 °С</a:t>
          </a:r>
        </a:p>
        <a:p xmlns:a="http://schemas.openxmlformats.org/drawingml/2006/main"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anneal</a:t>
          </a:r>
          <a:r>
            <a:rPr lang="ru-RU" sz="120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= 1200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°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endParaRPr lang="ru-RU" sz="12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= 1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5·10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  <a:endParaRPr lang="ru-RU" sz="1200" b="0" baseline="30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0.68448</cdr:x>
      <cdr:y>0.08431</cdr:y>
    </cdr:from>
    <cdr:to>
      <cdr:x>0.68465</cdr:x>
      <cdr:y>0.81457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2712184" y="219148"/>
          <a:ext cx="683" cy="189817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0.34615</cdr:x>
      <cdr:y>0.08795</cdr:y>
    </cdr:from>
    <cdr:to>
      <cdr:x>0.6688</cdr:x>
      <cdr:y>0.31745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71599" y="228600"/>
          <a:ext cx="1278454" cy="596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Aerodynamic </a:t>
          </a:r>
        </a:p>
        <a:p xmlns:a="http://schemas.openxmlformats.org/drawingml/2006/main"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heating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0.67308</cdr:x>
      <cdr:y>0.09515</cdr:y>
    </cdr:from>
    <cdr:to>
      <cdr:x>1</cdr:x>
      <cdr:y>0.27244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66999" y="247325"/>
          <a:ext cx="1295401" cy="46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Isothermal </a:t>
          </a:r>
        </a:p>
        <a:p xmlns:a="http://schemas.openxmlformats.org/drawingml/2006/main"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heating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0.2175</cdr:x>
      <cdr:y>0.3078</cdr:y>
    </cdr:from>
    <cdr:to>
      <cdr:x>0.44402</cdr:x>
      <cdr:y>0.3806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861822" y="914400"/>
          <a:ext cx="897563" cy="216268"/>
        </a:xfrm>
        <a:prstGeom xmlns:a="http://schemas.openxmlformats.org/drawingml/2006/main" prst="wedgeRectCallout">
          <a:avLst>
            <a:gd name="adj1" fmla="val -73359"/>
            <a:gd name="adj2" fmla="val 578043"/>
          </a:avLst>
        </a:prstGeom>
        <a:solidFill xmlns:a="http://schemas.openxmlformats.org/drawingml/2006/main">
          <a:sysClr val="window" lastClr="FFFFFF">
            <a:lumMod val="95000"/>
          </a:sysClr>
        </a:solidFill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Т = 560  °С </a:t>
          </a:r>
          <a:endParaRPr lang="ru-RU" sz="1100" b="1" baseline="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0.72834</cdr:x>
      <cdr:y>0.4104</cdr:y>
    </cdr:from>
    <cdr:to>
      <cdr:x>0.97941</cdr:x>
      <cdr:y>0.48769</cdr:y>
    </cdr:to>
    <cdr:sp macro="" textlink="">
      <cdr:nvSpPr>
        <cdr:cNvPr id="11" name="Прямоугольная выноска 10"/>
        <cdr:cNvSpPr/>
      </cdr:nvSpPr>
      <cdr:spPr>
        <a:xfrm xmlns:a="http://schemas.openxmlformats.org/drawingml/2006/main">
          <a:off x="2885974" y="1219200"/>
          <a:ext cx="994840" cy="229606"/>
        </a:xfrm>
        <a:prstGeom xmlns:a="http://schemas.openxmlformats.org/drawingml/2006/main" prst="wedgeRectCallout">
          <a:avLst>
            <a:gd name="adj1" fmla="val -65902"/>
            <a:gd name="adj2" fmla="val 408305"/>
          </a:avLst>
        </a:prstGeom>
        <a:solidFill xmlns:a="http://schemas.openxmlformats.org/drawingml/2006/main">
          <a:sysClr val="window" lastClr="FFFFFF">
            <a:lumMod val="95000"/>
            <a:alpha val="8000"/>
          </a:sysClr>
        </a:solidFill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Т = 1200  °С </a:t>
          </a:r>
          <a:endParaRPr lang="ru-RU" sz="1100" b="1" baseline="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</cdr:x>
      <cdr:y>0.53096</cdr:y>
    </cdr:from>
    <cdr:to>
      <cdr:x>0.47651</cdr:x>
      <cdr:y>0.60169</cdr:y>
    </cdr:to>
    <cdr:sp macro="" textlink="">
      <cdr:nvSpPr>
        <cdr:cNvPr id="12" name="Прямоугольная выноска 11"/>
        <cdr:cNvSpPr/>
      </cdr:nvSpPr>
      <cdr:spPr>
        <a:xfrm xmlns:a="http://schemas.openxmlformats.org/drawingml/2006/main">
          <a:off x="990600" y="1577340"/>
          <a:ext cx="897523" cy="210137"/>
        </a:xfrm>
        <a:prstGeom xmlns:a="http://schemas.openxmlformats.org/drawingml/2006/main" prst="wedgeRectCallout">
          <a:avLst>
            <a:gd name="adj1" fmla="val 67216"/>
            <a:gd name="adj2" fmla="val 275094"/>
          </a:avLst>
        </a:prstGeom>
        <a:solidFill xmlns:a="http://schemas.openxmlformats.org/drawingml/2006/main">
          <a:sysClr val="window" lastClr="FFFFFF">
            <a:lumMod val="95000"/>
            <a:alpha val="8000"/>
          </a:sysClr>
        </a:solidFill>
        <a:ln xmlns:a="http://schemas.openxmlformats.org/drawingml/2006/main" w="952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Т = 800  °С </a:t>
          </a:r>
          <a:endParaRPr lang="ru-RU" sz="1100" b="1" baseline="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0.51923</cdr:x>
      <cdr:y>0.43605</cdr:y>
    </cdr:from>
    <cdr:to>
      <cdr:x>0.51923</cdr:x>
      <cdr:y>0.82083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>
          <a:off x="2057397" y="1295400"/>
          <a:ext cx="3" cy="114308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0.11295</cdr:x>
      <cdr:y>0.44194</cdr:y>
    </cdr:from>
    <cdr:to>
      <cdr:x>0.94396</cdr:x>
      <cdr:y>0.70045</cdr:y>
    </cdr:to>
    <cdr:sp macro="" textlink="">
      <cdr:nvSpPr>
        <cdr:cNvPr id="5" name="Полилиния 4"/>
        <cdr:cNvSpPr/>
      </cdr:nvSpPr>
      <cdr:spPr>
        <a:xfrm xmlns:a="http://schemas.openxmlformats.org/drawingml/2006/main">
          <a:off x="546388" y="1549087"/>
          <a:ext cx="4019952" cy="906130"/>
        </a:xfrm>
        <a:custGeom xmlns:a="http://schemas.openxmlformats.org/drawingml/2006/main">
          <a:avLst/>
          <a:gdLst>
            <a:gd name="connsiteX0" fmla="*/ 0 w 3634740"/>
            <a:gd name="connsiteY0" fmla="*/ 899302 h 899302"/>
            <a:gd name="connsiteX1" fmla="*/ 243840 w 3634740"/>
            <a:gd name="connsiteY1" fmla="*/ 518302 h 899302"/>
            <a:gd name="connsiteX2" fmla="*/ 571500 w 3634740"/>
            <a:gd name="connsiteY2" fmla="*/ 198262 h 899302"/>
            <a:gd name="connsiteX3" fmla="*/ 861060 w 3634740"/>
            <a:gd name="connsiteY3" fmla="*/ 83962 h 899302"/>
            <a:gd name="connsiteX4" fmla="*/ 1485900 w 3634740"/>
            <a:gd name="connsiteY4" fmla="*/ 30622 h 899302"/>
            <a:gd name="connsiteX5" fmla="*/ 1828800 w 3634740"/>
            <a:gd name="connsiteY5" fmla="*/ 7762 h 899302"/>
            <a:gd name="connsiteX6" fmla="*/ 2125980 w 3634740"/>
            <a:gd name="connsiteY6" fmla="*/ 7762 h 899302"/>
            <a:gd name="connsiteX7" fmla="*/ 2590800 w 3634740"/>
            <a:gd name="connsiteY7" fmla="*/ 142 h 899302"/>
            <a:gd name="connsiteX8" fmla="*/ 3162300 w 3634740"/>
            <a:gd name="connsiteY8" fmla="*/ 15382 h 899302"/>
            <a:gd name="connsiteX9" fmla="*/ 3634740 w 3634740"/>
            <a:gd name="connsiteY9" fmla="*/ 23002 h 899302"/>
            <a:gd name="connsiteX0" fmla="*/ 0 w 3634740"/>
            <a:gd name="connsiteY0" fmla="*/ 899302 h 899302"/>
            <a:gd name="connsiteX1" fmla="*/ 243840 w 3634740"/>
            <a:gd name="connsiteY1" fmla="*/ 518302 h 899302"/>
            <a:gd name="connsiteX2" fmla="*/ 571500 w 3634740"/>
            <a:gd name="connsiteY2" fmla="*/ 198262 h 899302"/>
            <a:gd name="connsiteX3" fmla="*/ 861060 w 3634740"/>
            <a:gd name="connsiteY3" fmla="*/ 83962 h 899302"/>
            <a:gd name="connsiteX4" fmla="*/ 1165860 w 3634740"/>
            <a:gd name="connsiteY4" fmla="*/ 53482 h 899302"/>
            <a:gd name="connsiteX5" fmla="*/ 1485900 w 3634740"/>
            <a:gd name="connsiteY5" fmla="*/ 30622 h 899302"/>
            <a:gd name="connsiteX6" fmla="*/ 1828800 w 3634740"/>
            <a:gd name="connsiteY6" fmla="*/ 7762 h 899302"/>
            <a:gd name="connsiteX7" fmla="*/ 2125980 w 3634740"/>
            <a:gd name="connsiteY7" fmla="*/ 7762 h 899302"/>
            <a:gd name="connsiteX8" fmla="*/ 2590800 w 3634740"/>
            <a:gd name="connsiteY8" fmla="*/ 142 h 899302"/>
            <a:gd name="connsiteX9" fmla="*/ 3162300 w 3634740"/>
            <a:gd name="connsiteY9" fmla="*/ 15382 h 899302"/>
            <a:gd name="connsiteX10" fmla="*/ 3634740 w 3634740"/>
            <a:gd name="connsiteY10" fmla="*/ 23002 h 899302"/>
            <a:gd name="connsiteX0" fmla="*/ 0 w 3634740"/>
            <a:gd name="connsiteY0" fmla="*/ 899302 h 899302"/>
            <a:gd name="connsiteX1" fmla="*/ 243840 w 3634740"/>
            <a:gd name="connsiteY1" fmla="*/ 518302 h 899302"/>
            <a:gd name="connsiteX2" fmla="*/ 571500 w 3634740"/>
            <a:gd name="connsiteY2" fmla="*/ 198262 h 899302"/>
            <a:gd name="connsiteX3" fmla="*/ 861060 w 3634740"/>
            <a:gd name="connsiteY3" fmla="*/ 83962 h 899302"/>
            <a:gd name="connsiteX4" fmla="*/ 1173480 w 3634740"/>
            <a:gd name="connsiteY4" fmla="*/ 45862 h 899302"/>
            <a:gd name="connsiteX5" fmla="*/ 1485900 w 3634740"/>
            <a:gd name="connsiteY5" fmla="*/ 30622 h 899302"/>
            <a:gd name="connsiteX6" fmla="*/ 1828800 w 3634740"/>
            <a:gd name="connsiteY6" fmla="*/ 7762 h 899302"/>
            <a:gd name="connsiteX7" fmla="*/ 2125980 w 3634740"/>
            <a:gd name="connsiteY7" fmla="*/ 7762 h 899302"/>
            <a:gd name="connsiteX8" fmla="*/ 2590800 w 3634740"/>
            <a:gd name="connsiteY8" fmla="*/ 142 h 899302"/>
            <a:gd name="connsiteX9" fmla="*/ 3162300 w 3634740"/>
            <a:gd name="connsiteY9" fmla="*/ 15382 h 899302"/>
            <a:gd name="connsiteX10" fmla="*/ 3634740 w 3634740"/>
            <a:gd name="connsiteY10" fmla="*/ 23002 h 899302"/>
            <a:gd name="connsiteX0" fmla="*/ 0 w 3634740"/>
            <a:gd name="connsiteY0" fmla="*/ 899302 h 899302"/>
            <a:gd name="connsiteX1" fmla="*/ 243840 w 3634740"/>
            <a:gd name="connsiteY1" fmla="*/ 518302 h 899302"/>
            <a:gd name="connsiteX2" fmla="*/ 571500 w 3634740"/>
            <a:gd name="connsiteY2" fmla="*/ 198262 h 899302"/>
            <a:gd name="connsiteX3" fmla="*/ 861060 w 3634740"/>
            <a:gd name="connsiteY3" fmla="*/ 83962 h 899302"/>
            <a:gd name="connsiteX4" fmla="*/ 1173480 w 3634740"/>
            <a:gd name="connsiteY4" fmla="*/ 45862 h 899302"/>
            <a:gd name="connsiteX5" fmla="*/ 1493520 w 3634740"/>
            <a:gd name="connsiteY5" fmla="*/ 15382 h 899302"/>
            <a:gd name="connsiteX6" fmla="*/ 1828800 w 3634740"/>
            <a:gd name="connsiteY6" fmla="*/ 7762 h 899302"/>
            <a:gd name="connsiteX7" fmla="*/ 2125980 w 3634740"/>
            <a:gd name="connsiteY7" fmla="*/ 7762 h 899302"/>
            <a:gd name="connsiteX8" fmla="*/ 2590800 w 3634740"/>
            <a:gd name="connsiteY8" fmla="*/ 142 h 899302"/>
            <a:gd name="connsiteX9" fmla="*/ 3162300 w 3634740"/>
            <a:gd name="connsiteY9" fmla="*/ 15382 h 899302"/>
            <a:gd name="connsiteX10" fmla="*/ 3634740 w 3634740"/>
            <a:gd name="connsiteY10" fmla="*/ 23002 h 899302"/>
            <a:gd name="connsiteX0" fmla="*/ 0 w 3634740"/>
            <a:gd name="connsiteY0" fmla="*/ 899302 h 899302"/>
            <a:gd name="connsiteX1" fmla="*/ 243840 w 3634740"/>
            <a:gd name="connsiteY1" fmla="*/ 518302 h 899302"/>
            <a:gd name="connsiteX2" fmla="*/ 571500 w 3634740"/>
            <a:gd name="connsiteY2" fmla="*/ 198262 h 899302"/>
            <a:gd name="connsiteX3" fmla="*/ 861060 w 3634740"/>
            <a:gd name="connsiteY3" fmla="*/ 83962 h 899302"/>
            <a:gd name="connsiteX4" fmla="*/ 1155895 w 3634740"/>
            <a:gd name="connsiteY4" fmla="*/ 37070 h 899302"/>
            <a:gd name="connsiteX5" fmla="*/ 1493520 w 3634740"/>
            <a:gd name="connsiteY5" fmla="*/ 15382 h 899302"/>
            <a:gd name="connsiteX6" fmla="*/ 1828800 w 3634740"/>
            <a:gd name="connsiteY6" fmla="*/ 7762 h 899302"/>
            <a:gd name="connsiteX7" fmla="*/ 2125980 w 3634740"/>
            <a:gd name="connsiteY7" fmla="*/ 7762 h 899302"/>
            <a:gd name="connsiteX8" fmla="*/ 2590800 w 3634740"/>
            <a:gd name="connsiteY8" fmla="*/ 142 h 899302"/>
            <a:gd name="connsiteX9" fmla="*/ 3162300 w 3634740"/>
            <a:gd name="connsiteY9" fmla="*/ 15382 h 899302"/>
            <a:gd name="connsiteX10" fmla="*/ 3634740 w 3634740"/>
            <a:gd name="connsiteY10" fmla="*/ 23002 h 899302"/>
            <a:gd name="connsiteX0" fmla="*/ 0 w 3634740"/>
            <a:gd name="connsiteY0" fmla="*/ 899302 h 899302"/>
            <a:gd name="connsiteX1" fmla="*/ 243840 w 3634740"/>
            <a:gd name="connsiteY1" fmla="*/ 518302 h 899302"/>
            <a:gd name="connsiteX2" fmla="*/ 571500 w 3634740"/>
            <a:gd name="connsiteY2" fmla="*/ 198262 h 899302"/>
            <a:gd name="connsiteX3" fmla="*/ 861060 w 3634740"/>
            <a:gd name="connsiteY3" fmla="*/ 83962 h 899302"/>
            <a:gd name="connsiteX4" fmla="*/ 1155895 w 3634740"/>
            <a:gd name="connsiteY4" fmla="*/ 37070 h 899302"/>
            <a:gd name="connsiteX5" fmla="*/ 1493520 w 3634740"/>
            <a:gd name="connsiteY5" fmla="*/ 15382 h 899302"/>
            <a:gd name="connsiteX6" fmla="*/ 1828800 w 3634740"/>
            <a:gd name="connsiteY6" fmla="*/ 7762 h 899302"/>
            <a:gd name="connsiteX7" fmla="*/ 2125980 w 3634740"/>
            <a:gd name="connsiteY7" fmla="*/ 7762 h 899302"/>
            <a:gd name="connsiteX8" fmla="*/ 2590800 w 3634740"/>
            <a:gd name="connsiteY8" fmla="*/ 142 h 899302"/>
            <a:gd name="connsiteX9" fmla="*/ 3162300 w 3634740"/>
            <a:gd name="connsiteY9" fmla="*/ 15382 h 899302"/>
            <a:gd name="connsiteX10" fmla="*/ 3634740 w 3634740"/>
            <a:gd name="connsiteY10" fmla="*/ 5654 h 899302"/>
            <a:gd name="connsiteX0" fmla="*/ 0 w 3634740"/>
            <a:gd name="connsiteY0" fmla="*/ 893943 h 893943"/>
            <a:gd name="connsiteX1" fmla="*/ 243840 w 3634740"/>
            <a:gd name="connsiteY1" fmla="*/ 512943 h 893943"/>
            <a:gd name="connsiteX2" fmla="*/ 571500 w 3634740"/>
            <a:gd name="connsiteY2" fmla="*/ 192903 h 893943"/>
            <a:gd name="connsiteX3" fmla="*/ 861060 w 3634740"/>
            <a:gd name="connsiteY3" fmla="*/ 78603 h 893943"/>
            <a:gd name="connsiteX4" fmla="*/ 1155895 w 3634740"/>
            <a:gd name="connsiteY4" fmla="*/ 31711 h 893943"/>
            <a:gd name="connsiteX5" fmla="*/ 1493520 w 3634740"/>
            <a:gd name="connsiteY5" fmla="*/ 10023 h 893943"/>
            <a:gd name="connsiteX6" fmla="*/ 1828800 w 3634740"/>
            <a:gd name="connsiteY6" fmla="*/ 2403 h 893943"/>
            <a:gd name="connsiteX7" fmla="*/ 2125980 w 3634740"/>
            <a:gd name="connsiteY7" fmla="*/ 2403 h 893943"/>
            <a:gd name="connsiteX8" fmla="*/ 2590800 w 3634740"/>
            <a:gd name="connsiteY8" fmla="*/ 3458 h 893943"/>
            <a:gd name="connsiteX9" fmla="*/ 3162300 w 3634740"/>
            <a:gd name="connsiteY9" fmla="*/ 10023 h 893943"/>
            <a:gd name="connsiteX10" fmla="*/ 3634740 w 3634740"/>
            <a:gd name="connsiteY10" fmla="*/ 295 h 89394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3634740" h="893943">
              <a:moveTo>
                <a:pt x="0" y="893943"/>
              </a:moveTo>
              <a:cubicBezTo>
                <a:pt x="74295" y="761863"/>
                <a:pt x="148590" y="629783"/>
                <a:pt x="243840" y="512943"/>
              </a:cubicBezTo>
              <a:cubicBezTo>
                <a:pt x="339090" y="396103"/>
                <a:pt x="468630" y="265293"/>
                <a:pt x="571500" y="192903"/>
              </a:cubicBezTo>
              <a:cubicBezTo>
                <a:pt x="674370" y="120513"/>
                <a:pt x="763661" y="105468"/>
                <a:pt x="861060" y="78603"/>
              </a:cubicBezTo>
              <a:cubicBezTo>
                <a:pt x="958459" y="51738"/>
                <a:pt x="1051755" y="40601"/>
                <a:pt x="1155895" y="31711"/>
              </a:cubicBezTo>
              <a:cubicBezTo>
                <a:pt x="1260035" y="22821"/>
                <a:pt x="1381369" y="14908"/>
                <a:pt x="1493520" y="10023"/>
              </a:cubicBezTo>
              <a:cubicBezTo>
                <a:pt x="1605671" y="5138"/>
                <a:pt x="1723390" y="3673"/>
                <a:pt x="1828800" y="2403"/>
              </a:cubicBezTo>
              <a:cubicBezTo>
                <a:pt x="1934210" y="1133"/>
                <a:pt x="1998980" y="2227"/>
                <a:pt x="2125980" y="2403"/>
              </a:cubicBezTo>
              <a:lnTo>
                <a:pt x="2590800" y="3458"/>
              </a:lnTo>
              <a:lnTo>
                <a:pt x="3162300" y="10023"/>
              </a:lnTo>
              <a:cubicBezTo>
                <a:pt x="3319780" y="12563"/>
                <a:pt x="3477260" y="-2245"/>
                <a:pt x="3634740" y="295"/>
              </a:cubicBezTo>
            </a:path>
          </a:pathLst>
        </a:custGeom>
        <a:noFill xmlns:a="http://schemas.openxmlformats.org/drawingml/2006/main"/>
        <a:ln xmlns:a="http://schemas.openxmlformats.org/drawingml/2006/main" w="15875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0.44396</cdr:x>
      <cdr:y>0.14963</cdr:y>
    </cdr:from>
    <cdr:to>
      <cdr:x>0.65302</cdr:x>
      <cdr:y>0.44888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1830" y="45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0.40912</cdr:x>
      <cdr:y>0.12469</cdr:y>
    </cdr:from>
    <cdr:to>
      <cdr:x>0.61818</cdr:x>
      <cdr:y>0.42394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943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0.64584</cdr:x>
      <cdr:y>0.5</cdr:y>
    </cdr:from>
    <cdr:to>
      <cdr:x>0.91867</cdr:x>
      <cdr:y>0.82608</cdr:y>
    </cdr:to>
    <cdr:sp macro="" textlink="">
      <cdr:nvSpPr>
        <cdr:cNvPr id="6" name="Надпись 2"/>
        <cdr:cNvSpPr txBox="1"/>
      </cdr:nvSpPr>
      <cdr:spPr>
        <a:xfrm xmlns:a="http://schemas.openxmlformats.org/drawingml/2006/main">
          <a:off x="3124201" y="1752601"/>
          <a:ext cx="1319802" cy="1142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λ</a:t>
          </a:r>
          <a:r>
            <a:rPr lang="en-US" sz="14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without anneal</a:t>
          </a:r>
          <a:r>
            <a:rPr lang="ru-RU" sz="14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b="1" baseline="-250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0.76158</cdr:x>
      <cdr:y>0.46341</cdr:y>
    </cdr:from>
    <cdr:to>
      <cdr:x>0.86208</cdr:x>
      <cdr:y>0.53497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684104" y="1624345"/>
          <a:ext cx="486148" cy="25083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0.70528</cdr:x>
      <cdr:y>0.27754</cdr:y>
    </cdr:from>
    <cdr:to>
      <cdr:x>0.90125</cdr:x>
      <cdr:y>0.55865</cdr:y>
    </cdr:to>
    <cdr:sp macro="" textlink="">
      <cdr:nvSpPr>
        <cdr:cNvPr id="8" name="Надпись 2"/>
        <cdr:cNvSpPr txBox="1"/>
      </cdr:nvSpPr>
      <cdr:spPr>
        <a:xfrm xmlns:a="http://schemas.openxmlformats.org/drawingml/2006/main">
          <a:off x="3084830" y="867084"/>
          <a:ext cx="857112" cy="878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λ</a:t>
          </a:r>
          <a:r>
            <a:rPr lang="ru-RU" sz="14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anneal</a:t>
          </a:r>
          <a:r>
            <a:rPr lang="ru-RU" sz="14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b="1" baseline="-250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0.78168</cdr:x>
      <cdr:y>0.20726</cdr:y>
    </cdr:from>
    <cdr:to>
      <cdr:x>0.85641</cdr:x>
      <cdr:y>0.29862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3418984" y="647530"/>
          <a:ext cx="326844" cy="2854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0.25368</cdr:x>
      <cdr:y>0.13822</cdr:y>
    </cdr:from>
    <cdr:to>
      <cdr:x>0.52672</cdr:x>
      <cdr:y>0.2851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227138" y="484498"/>
          <a:ext cx="1320819" cy="5148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b="0" baseline="-250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ru-RU" sz="1200" b="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= 560 °С</a:t>
          </a:r>
        </a:p>
        <a:p xmlns:a="http://schemas.openxmlformats.org/drawingml/2006/main"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= 1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5·10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  <a:endParaRPr lang="ru-RU" sz="1200" b="0" baseline="30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0.30549</cdr:x>
      <cdr:y>0.07116</cdr:y>
    </cdr:from>
    <cdr:to>
      <cdr:x>0.54649</cdr:x>
      <cdr:y>0.20906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59560" y="236401"/>
          <a:ext cx="1151419" cy="45817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0.76937</cdr:x>
      <cdr:y>0.05573</cdr:y>
    </cdr:from>
    <cdr:to>
      <cdr:x>0.98337</cdr:x>
      <cdr:y>0.48761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3526109" y="126351"/>
          <a:ext cx="980803" cy="9791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none" lIns="36000" tIns="36000" rIns="36000" bIns="36000" rtlCol="0"/>
        <a:lstStyle xmlns:a="http://schemas.openxmlformats.org/drawingml/2006/main"/>
        <a:p xmlns:a="http://schemas.openxmlformats.org/drawingml/2006/main">
          <a:pPr>
            <a:lnSpc>
              <a:spcPct val="80000"/>
            </a:lnSpc>
          </a:pPr>
          <a:r>
            <a: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●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0,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5·10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м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</a:p>
        <a:p xmlns:a="http://schemas.openxmlformats.org/drawingml/2006/main">
          <a:pPr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1,5·10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м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</a:p>
        <a:p xmlns:a="http://schemas.openxmlformats.org/drawingml/2006/main">
          <a:pPr>
            <a:lnSpc>
              <a:spcPct val="80000"/>
            </a:lnSpc>
          </a:pP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■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2,2·10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м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</a:p>
        <a:p xmlns:a="http://schemas.openxmlformats.org/drawingml/2006/main">
          <a:pPr>
            <a:lnSpc>
              <a:spcPct val="80000"/>
            </a:lnSpc>
          </a:pPr>
          <a:r>
            <a:rPr lang="ru-RU" sz="1600" dirty="0" smtClean="0">
              <a:solidFill>
                <a:srgbClr val="9DC7E3"/>
              </a:solidFill>
              <a:latin typeface="Arial" panose="020B0604020202020204" pitchFamily="34" charset="0"/>
              <a:cs typeface="Arial" panose="020B0604020202020204" pitchFamily="34" charset="0"/>
            </a:rPr>
            <a:t>●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2,5·10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м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</a:p>
        <a:p xmlns:a="http://schemas.openxmlformats.org/drawingml/2006/main">
          <a:pPr>
            <a:lnSpc>
              <a:spcPct val="80000"/>
            </a:lnSpc>
          </a:pPr>
          <a:r>
            <a: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▲</a:t>
          </a:r>
          <a:r>
            <a:rPr lang="ru-RU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2,7·10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м</a:t>
          </a:r>
          <a:r>
            <a:rPr lang="ru-RU" sz="11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0.44231</cdr:x>
      <cdr:y>0.06061</cdr:y>
    </cdr:from>
    <cdr:to>
      <cdr:x>0.87271</cdr:x>
      <cdr:y>0.51339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152400"/>
          <a:ext cx="1705416" cy="1138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baseline="-250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en-US" sz="120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= 640 °С</a:t>
          </a:r>
        </a:p>
      </cdr:txBody>
    </cdr:sp>
  </cdr:relSizeAnchor>
  <cdr:relSizeAnchor xmlns:cdr="http://schemas.openxmlformats.org/drawingml/2006/chartDrawing">
    <cdr:from>
      <cdr:x>0.86538</cdr:x>
      <cdr:y>0.63636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1600200"/>
          <a:ext cx="533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0.32819</cdr:x>
      <cdr:y>0.05556</cdr:y>
    </cdr:from>
    <cdr:to>
      <cdr:x>0.55985</cdr:x>
      <cdr:y>0.3889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152400"/>
          <a:ext cx="914399" cy="914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= 450 °С</a:t>
          </a:r>
        </a:p>
      </cdr:txBody>
    </cdr:sp>
  </cdr:relSizeAnchor>
  <cdr:relSizeAnchor xmlns:cdr="http://schemas.openxmlformats.org/drawingml/2006/chartDrawing">
    <cdr:from>
      <cdr:x>0.88803</cdr:x>
      <cdr:y>0.65625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5200" y="1600200"/>
          <a:ext cx="44196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</cdr:x>
      <cdr:y>0.0625</cdr:y>
    </cdr:from>
    <cdr:to>
      <cdr:x>0.69959</cdr:x>
      <cdr:y>0.39583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52400"/>
          <a:ext cx="1446239" cy="812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= 560 °С</a:t>
          </a:r>
        </a:p>
      </cdr:txBody>
    </cdr:sp>
  </cdr:relSizeAnchor>
  <cdr:relSizeAnchor xmlns:cdr="http://schemas.openxmlformats.org/drawingml/2006/chartDrawing">
    <cdr:from>
      <cdr:x>0.88</cdr:x>
      <cdr:y>0.65625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1600200"/>
          <a:ext cx="4572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0.92751</cdr:x>
      <cdr:y>0.90258</cdr:y>
    </cdr:from>
    <cdr:to>
      <cdr:x>1</cdr:x>
      <cdr:y>1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3962400" y="2117174"/>
          <a:ext cx="309694" cy="228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0.32106</cdr:x>
      <cdr:y>0.2104</cdr:y>
    </cdr:from>
    <cdr:to>
      <cdr:x>0.50745</cdr:x>
      <cdr:y>0.29835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1371600" y="493526"/>
          <a:ext cx="796255" cy="206301"/>
        </a:xfrm>
        <a:prstGeom xmlns:a="http://schemas.openxmlformats.org/drawingml/2006/main" prst="wedgeRectCallout">
          <a:avLst>
            <a:gd name="adj1" fmla="val 84770"/>
            <a:gd name="adj2" fmla="val 285847"/>
          </a:avLst>
        </a:prstGeom>
        <a:solidFill xmlns:a="http://schemas.openxmlformats.org/drawingml/2006/main">
          <a:schemeClr val="bg1">
            <a:lumMod val="85000"/>
            <a:alpha val="40000"/>
          </a:schemeClr>
        </a:solid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36000" tIns="36000" rIns="36000" bIns="3600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1100" b="1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·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1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1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0.21404</cdr:x>
      <cdr:y>0.31447</cdr:y>
    </cdr:from>
    <cdr:to>
      <cdr:x>0.40337</cdr:x>
      <cdr:y>0.39849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914399" y="737638"/>
          <a:ext cx="808839" cy="197082"/>
        </a:xfrm>
        <a:prstGeom xmlns:a="http://schemas.openxmlformats.org/drawingml/2006/main" prst="wedgeRectCallout">
          <a:avLst>
            <a:gd name="adj1" fmla="val 109854"/>
            <a:gd name="adj2" fmla="val 228337"/>
          </a:avLst>
        </a:prstGeom>
        <a:solidFill xmlns:a="http://schemas.openxmlformats.org/drawingml/2006/main">
          <a:schemeClr val="bg1">
            <a:lumMod val="85000"/>
            <a:alpha val="40000"/>
          </a:schemeClr>
        </a:solid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36000" tIns="36000" rIns="36000" bIns="3600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ru-RU" sz="1100" b="1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·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1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1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0.14269</cdr:x>
      <cdr:y>0.4417</cdr:y>
    </cdr:from>
    <cdr:to>
      <cdr:x>0.32638</cdr:x>
      <cdr:y>0.52087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609600" y="1036086"/>
          <a:ext cx="784741" cy="185708"/>
        </a:xfrm>
        <a:prstGeom xmlns:a="http://schemas.openxmlformats.org/drawingml/2006/main" prst="wedgeRectCallout">
          <a:avLst>
            <a:gd name="adj1" fmla="val 78023"/>
            <a:gd name="adj2" fmla="val 122266"/>
          </a:avLst>
        </a:prstGeom>
        <a:solidFill xmlns:a="http://schemas.openxmlformats.org/drawingml/2006/main">
          <a:schemeClr val="bg1">
            <a:lumMod val="85000"/>
            <a:alpha val="40000"/>
          </a:schemeClr>
        </a:solid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36000" tIns="36000" rIns="36000" bIns="3600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2,1</a:t>
          </a:r>
          <a:r>
            <a:rPr lang="ru-RU" sz="1100" b="1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·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1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0.48224</cdr:x>
      <cdr:y>0.68717</cdr:y>
    </cdr:from>
    <cdr:to>
      <cdr:x>0.6159</cdr:x>
      <cdr:y>0.77532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2060194" y="1550102"/>
          <a:ext cx="571008" cy="198835"/>
        </a:xfrm>
        <a:prstGeom xmlns:a="http://schemas.openxmlformats.org/drawingml/2006/main" prst="wedgeRectCallout">
          <a:avLst>
            <a:gd name="adj1" fmla="val -149636"/>
            <a:gd name="adj2" fmla="val 71986"/>
          </a:avLst>
        </a:prstGeom>
        <a:solidFill xmlns:a="http://schemas.openxmlformats.org/drawingml/2006/main">
          <a:schemeClr val="accent1">
            <a:lumMod val="40000"/>
            <a:lumOff val="60000"/>
            <a:alpha val="60000"/>
          </a:schemeClr>
        </a:solidFill>
        <a:ln xmlns:a="http://schemas.openxmlformats.org/drawingml/2006/main" w="9525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100" b="1" baseline="-25000" dirty="0" err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ru-RU" sz="1100" b="1" baseline="-25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b="1" baseline="-250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0.91223</cdr:x>
      <cdr:y>0.88569</cdr:y>
    </cdr:from>
    <cdr:to>
      <cdr:x>1</cdr:x>
      <cdr:y>1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4051487" y="2220163"/>
          <a:ext cx="389809" cy="28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0.26793</cdr:x>
      <cdr:y>0.18781</cdr:y>
    </cdr:from>
    <cdr:to>
      <cdr:x>0.46399</cdr:x>
      <cdr:y>0.26238</cdr:y>
    </cdr:to>
    <cdr:sp macro="" textlink="">
      <cdr:nvSpPr>
        <cdr:cNvPr id="3" name="Прямоугольная выноска 2"/>
        <cdr:cNvSpPr/>
      </cdr:nvSpPr>
      <cdr:spPr>
        <a:xfrm xmlns:a="http://schemas.openxmlformats.org/drawingml/2006/main">
          <a:off x="1189959" y="470789"/>
          <a:ext cx="870761" cy="186925"/>
        </a:xfrm>
        <a:prstGeom xmlns:a="http://schemas.openxmlformats.org/drawingml/2006/main" prst="wedgeRectCallout">
          <a:avLst>
            <a:gd name="adj1" fmla="val 121456"/>
            <a:gd name="adj2" fmla="val 237729"/>
          </a:avLst>
        </a:prstGeom>
        <a:solidFill xmlns:a="http://schemas.openxmlformats.org/drawingml/2006/main">
          <a:schemeClr val="bg1">
            <a:lumMod val="85000"/>
            <a:alpha val="40000"/>
          </a:schemeClr>
        </a:solid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36000" tIns="36000" rIns="36000" bIns="3600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100" b="1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·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1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1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0.18788</cdr:x>
      <cdr:y>0.28319</cdr:y>
    </cdr:from>
    <cdr:to>
      <cdr:x>0.37661</cdr:x>
      <cdr:y>0.36892</cdr:y>
    </cdr:to>
    <cdr:sp macro="" textlink="">
      <cdr:nvSpPr>
        <cdr:cNvPr id="4" name="Прямоугольная выноска 3"/>
        <cdr:cNvSpPr/>
      </cdr:nvSpPr>
      <cdr:spPr>
        <a:xfrm xmlns:a="http://schemas.openxmlformats.org/drawingml/2006/main">
          <a:off x="834431" y="709874"/>
          <a:ext cx="838206" cy="214889"/>
        </a:xfrm>
        <a:prstGeom xmlns:a="http://schemas.openxmlformats.org/drawingml/2006/main" prst="wedgeRectCallout">
          <a:avLst>
            <a:gd name="adj1" fmla="val 123019"/>
            <a:gd name="adj2" fmla="val 191964"/>
          </a:avLst>
        </a:prstGeom>
        <a:solidFill xmlns:a="http://schemas.openxmlformats.org/drawingml/2006/main">
          <a:schemeClr val="bg1">
            <a:lumMod val="85000"/>
            <a:alpha val="40000"/>
          </a:schemeClr>
        </a:solid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36000" tIns="36000" rIns="36000" bIns="3600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100" b="1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·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1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1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0.3566</cdr:x>
      <cdr:y>0.08963</cdr:y>
    </cdr:from>
    <cdr:to>
      <cdr:x>0.5362</cdr:x>
      <cdr:y>0.16326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1583785" y="224675"/>
          <a:ext cx="797653" cy="184558"/>
        </a:xfrm>
        <a:prstGeom xmlns:a="http://schemas.openxmlformats.org/drawingml/2006/main" prst="wedgeRectCallout">
          <a:avLst>
            <a:gd name="adj1" fmla="val 105136"/>
            <a:gd name="adj2" fmla="val 372514"/>
          </a:avLst>
        </a:prstGeom>
        <a:solidFill xmlns:a="http://schemas.openxmlformats.org/drawingml/2006/main">
          <a:schemeClr val="bg1">
            <a:lumMod val="85000"/>
            <a:alpha val="40000"/>
          </a:schemeClr>
        </a:solid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36000" tIns="36000" rIns="36000" bIns="3600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1100" b="1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·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1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ru-RU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1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1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0.37289</cdr:x>
      <cdr:y>0.6729</cdr:y>
    </cdr:from>
    <cdr:to>
      <cdr:x>0.52212</cdr:x>
      <cdr:y>0.74574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1656115" y="1686762"/>
          <a:ext cx="662775" cy="182588"/>
        </a:xfrm>
        <a:prstGeom xmlns:a="http://schemas.openxmlformats.org/drawingml/2006/main" prst="wedgeRectCallout">
          <a:avLst>
            <a:gd name="adj1" fmla="val -145736"/>
            <a:gd name="adj2" fmla="val 92508"/>
          </a:avLst>
        </a:prstGeom>
        <a:solidFill xmlns:a="http://schemas.openxmlformats.org/drawingml/2006/main">
          <a:schemeClr val="accent1">
            <a:lumMod val="40000"/>
            <a:lumOff val="60000"/>
            <a:alpha val="60000"/>
          </a:schemeClr>
        </a:solidFill>
        <a:ln xmlns:a="http://schemas.openxmlformats.org/drawingml/2006/main" w="9525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100" b="1" baseline="-25000" dirty="0" err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en-US" sz="1100" b="1" baseline="-25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100" b="1" baseline="-25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100" b="1" baseline="-250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0.73138</cdr:x>
      <cdr:y>0.15039</cdr:y>
    </cdr:from>
    <cdr:to>
      <cdr:x>0.73196</cdr:x>
      <cdr:y>0.83056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H="1">
          <a:off x="3268845" y="402121"/>
          <a:ext cx="2593" cy="181867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2">
              <a:lumMod val="60000"/>
              <a:lumOff val="4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0.44779</cdr:x>
      <cdr:y>0.025</cdr:y>
    </cdr:from>
    <cdr:to>
      <cdr:x>0.58673</cdr:x>
      <cdr:y>0.09704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934680" y="68580"/>
          <a:ext cx="600296" cy="197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Dynamic annealing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0.72266</cdr:x>
      <cdr:y>0.03002</cdr:y>
    </cdr:from>
    <cdr:to>
      <cdr:x>0.82753</cdr:x>
      <cdr:y>0.18465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3122300" y="82351"/>
          <a:ext cx="453095" cy="424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Isothermal </a:t>
          </a:r>
        </a:p>
        <a:p xmlns:a="http://schemas.openxmlformats.org/drawingml/2006/main"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annealing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0.46456</cdr:x>
      <cdr:y>0.55549</cdr:y>
    </cdr:from>
    <cdr:to>
      <cdr:x>0.65729</cdr:x>
      <cdr:y>0.64185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2076312" y="1485299"/>
          <a:ext cx="861390" cy="230914"/>
        </a:xfrm>
        <a:prstGeom xmlns:a="http://schemas.openxmlformats.org/drawingml/2006/main" prst="wedgeRectCallout">
          <a:avLst>
            <a:gd name="adj1" fmla="val 82954"/>
            <a:gd name="adj2" fmla="val 236716"/>
          </a:avLst>
        </a:prstGeom>
        <a:solidFill xmlns:a="http://schemas.openxmlformats.org/drawingml/2006/main">
          <a:schemeClr val="tx2">
            <a:lumMod val="40000"/>
            <a:lumOff val="60000"/>
            <a:alpha val="40000"/>
          </a:schemeClr>
        </a:solidFill>
        <a:ln xmlns:a="http://schemas.openxmlformats.org/drawingml/2006/main" w="15875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tIns="36000" rIns="36000" bIns="3600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1300 °С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0.19084</cdr:x>
      <cdr:y>0.14521</cdr:y>
    </cdr:from>
    <cdr:to>
      <cdr:x>0.49003</cdr:x>
      <cdr:y>0.31264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52924" y="388280"/>
          <a:ext cx="1337206" cy="4476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Т</a:t>
          </a:r>
          <a:r>
            <a:rPr lang="en-US" sz="1200" b="0" baseline="-25000" dirty="0" err="1" smtClean="0">
              <a:latin typeface="Arial" panose="020B0604020202020204" pitchFamily="34" charset="0"/>
              <a:cs typeface="Arial" panose="020B0604020202020204" pitchFamily="34" charset="0"/>
            </a:rPr>
            <a:t>irr</a:t>
          </a:r>
          <a:r>
            <a:rPr lang="ru-RU" sz="1200" b="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=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64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0 °С</a:t>
          </a:r>
        </a:p>
        <a:p xmlns:a="http://schemas.openxmlformats.org/drawingml/2006/main"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= 1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.3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·10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2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ru-RU" sz="1200" b="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-2</a:t>
          </a:r>
          <a:endParaRPr lang="ru-RU" sz="1200" b="0" baseline="30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F05B5B-58BD-428A-B569-5F1162FFDCDE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750F743-A0D7-4FF4-BB7D-0442395A7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865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78F2FC-52FB-4474-A19B-A3A003A939C4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4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F9A927B-E2A2-4B1F-98E9-C4DCFEEFBBE1}" type="slidenum">
              <a:rPr lang="ru-RU" altLang="ru-RU">
                <a:latin typeface="Calibri" pitchFamily="34" charset="0"/>
              </a:rPr>
              <a:pPr/>
              <a:t>2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7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633B02-A5E1-4D0D-94FD-4B2EE54D5AFE}" type="slidenum">
              <a:rPr lang="ru-RU" altLang="ru-RU">
                <a:latin typeface="Calibri" pitchFamily="34" charset="0"/>
              </a:rPr>
              <a:pPr/>
              <a:t>3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4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ECC6C2-F6F4-4B84-B100-36ED4E8F6C9D}" type="slidenum">
              <a:rPr lang="ru-RU" altLang="ru-RU">
                <a:latin typeface="Calibri" pitchFamily="34" charset="0"/>
              </a:rPr>
              <a:pPr/>
              <a:t>4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0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319694-BDFB-433A-88BC-52AB72839D9B}" type="slidenum">
              <a:rPr lang="ru-RU" altLang="ru-RU">
                <a:latin typeface="Calibri" pitchFamily="34" charset="0"/>
              </a:rPr>
              <a:pPr/>
              <a:t>7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0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947A291-5364-45C2-A99F-66CBDA83EF23}" type="slidenum">
              <a:rPr lang="ru-RU" altLang="ru-RU">
                <a:latin typeface="Calibri" pitchFamily="34" charset="0"/>
              </a:rPr>
              <a:pPr/>
              <a:t>9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7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AD076A-5D49-47A6-849B-F44B3EF12121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64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95CB8CC-A1DE-4ED9-83FB-006BC3D66ABB}" type="slidenum">
              <a:rPr lang="ru-RU" altLang="ru-RU">
                <a:latin typeface="Calibri" pitchFamily="34" charset="0"/>
              </a:rPr>
              <a:pPr/>
              <a:t>13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2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DC98-F052-409D-9A9D-4E4A984854C1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CECD0-DB14-46C3-B691-B9D2498278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35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EDD9-1B4E-401B-A1AB-FE5D6DF11E35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CABC-F15A-494B-9D60-598CBD0560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03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8D7F-0B3B-4372-A2FD-B1D01C6ED071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A3697-22BD-42AF-B399-7F8CCE69E9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537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B80A-AE7F-401D-999F-F837FF5F5C58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F068F-A3D6-47A9-B0F7-8215DFBDB0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93A9-F56D-4B37-B607-B88713DB8511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41944-1BEB-4056-9012-EB28A481A5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751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9D1C-064D-44AC-9549-3BAEDE061E4A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42091-CE65-45D4-9D00-DBB64B7786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734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0D65-879A-460E-970D-E045F8CD9654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9C679-99A8-4428-B5C9-0FCFB97C8B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6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B32E-0A83-42B1-8F1D-88C8A5C003FE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2190-8E7E-4BBF-87AB-404AC910BF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2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264-7D5A-45A8-BBC6-D779CCD8BA6D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4D3CC-68B3-4951-96E5-E7C049AB5D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545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AD4E-6722-4C1E-87AB-D0D720FD386F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B7497-AEDC-43AF-81BD-1D7B4CBD7A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24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5189-4608-4FC7-B3F0-8C9CF2D7D410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51BF-6737-4162-8DC9-77543972E6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34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4097B-AC57-431F-BD7F-6ACB53F91DE5}" type="datetime1">
              <a:rPr lang="en-US"/>
              <a:pPr>
                <a:defRPr/>
              </a:pPr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9D016D-E5DB-4910-9191-6D4807688C0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2400" y="1905000"/>
            <a:ext cx="8839200" cy="1219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155A9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5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THERMOPHYSICAL PROPERTIES OF NUCLEAR GRAPHITE IRRADIATED UP TO HIGH NEUTRON FLUENCE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3600" b="1" dirty="0">
              <a:solidFill>
                <a:srgbClr val="114EA7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971800"/>
            <a:ext cx="6629400" cy="609600"/>
          </a:xfrm>
          <a:prstGeom prst="rect">
            <a:avLst/>
          </a:prstGeom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dirty="0"/>
              <a:t>© </a:t>
            </a:r>
            <a:r>
              <a:rPr lang="en-US" altLang="ru-RU" dirty="0" smtClean="0"/>
              <a:t>E</a:t>
            </a:r>
            <a:r>
              <a:rPr lang="ru-RU" altLang="ru-RU" dirty="0"/>
              <a:t>.</a:t>
            </a:r>
            <a:r>
              <a:rPr lang="en-US" altLang="ru-RU" dirty="0"/>
              <a:t>P</a:t>
            </a:r>
            <a:r>
              <a:rPr lang="ru-RU" altLang="ru-RU" dirty="0"/>
              <a:t>. </a:t>
            </a:r>
            <a:r>
              <a:rPr lang="en-US" altLang="ru-RU" dirty="0" err="1"/>
              <a:t>Belan</a:t>
            </a:r>
            <a:r>
              <a:rPr lang="en-US" altLang="ru-RU" dirty="0"/>
              <a:t> and</a:t>
            </a:r>
            <a:r>
              <a:rPr lang="ru-RU" altLang="ru-RU" dirty="0"/>
              <a:t> </a:t>
            </a:r>
            <a:r>
              <a:rPr lang="en-US" altLang="ru-RU" dirty="0"/>
              <a:t>D</a:t>
            </a:r>
            <a:r>
              <a:rPr lang="ru-RU" altLang="ru-RU" dirty="0"/>
              <a:t>.</a:t>
            </a:r>
            <a:r>
              <a:rPr lang="en-US" altLang="ru-RU" dirty="0"/>
              <a:t>V</a:t>
            </a:r>
            <a:r>
              <a:rPr lang="ru-RU" altLang="ru-RU" dirty="0"/>
              <a:t>. </a:t>
            </a:r>
            <a:r>
              <a:rPr lang="en-US" altLang="ru-RU" dirty="0" err="1" smtClean="0"/>
              <a:t>Khar’kov</a:t>
            </a:r>
            <a:r>
              <a:rPr lang="ru-RU" altLang="ru-RU" dirty="0" smtClean="0"/>
              <a:t>, 2019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43100" y="380625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dirty="0"/>
              <a:t>ХI </a:t>
            </a:r>
            <a:r>
              <a:rPr lang="en-US" altLang="ru-RU" sz="1600" dirty="0"/>
              <a:t>Reactor Material Science Conference</a:t>
            </a:r>
            <a:endParaRPr lang="ru-RU" altLang="ru-RU" sz="1600" dirty="0"/>
          </a:p>
          <a:p>
            <a:pPr algn="ctr">
              <a:buNone/>
            </a:pPr>
            <a:r>
              <a:rPr lang="ru-RU" altLang="ru-RU" sz="1600" dirty="0"/>
              <a:t>27 - 31 </a:t>
            </a:r>
            <a:r>
              <a:rPr lang="en-US" altLang="ru-RU" sz="1600" dirty="0"/>
              <a:t>May </a:t>
            </a:r>
            <a:r>
              <a:rPr lang="ru-RU" altLang="ru-RU" sz="1600" dirty="0"/>
              <a:t>2019, </a:t>
            </a:r>
            <a:r>
              <a:rPr lang="en-US" altLang="ru-RU" sz="1600" dirty="0" err="1"/>
              <a:t>Dimitrovgrad</a:t>
            </a:r>
            <a:r>
              <a:rPr lang="ru-RU" altLang="ru-RU" sz="1600" dirty="0"/>
              <a:t> </a:t>
            </a:r>
            <a:r>
              <a:rPr lang="ru-RU" altLang="ru-RU" sz="1600" b="1" dirty="0">
                <a:solidFill>
                  <a:srgbClr val="000000"/>
                </a:solidFill>
              </a:rPr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730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165600"/>
            <a:ext cx="3184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Total stored energy</a:t>
            </a:r>
            <a:r>
              <a:rPr lang="ru-RU" altLang="ru-RU" sz="2400" dirty="0" smtClean="0">
                <a:solidFill>
                  <a:schemeClr val="bg1"/>
                </a:solidFill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7430124"/>
              </p:ext>
            </p:extLst>
          </p:nvPr>
        </p:nvGraphicFramePr>
        <p:xfrm>
          <a:off x="189080" y="1207560"/>
          <a:ext cx="4469416" cy="267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346075" y="3856038"/>
            <a:ext cx="42418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Figure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7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Rate of stored energy release during dynamic and isothermal annealing.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20487" name="Прямоугольник 9"/>
          <p:cNvSpPr>
            <a:spLocks noChangeArrowheads="1"/>
          </p:cNvSpPr>
          <p:nvPr/>
        </p:nvSpPr>
        <p:spPr bwMode="auto">
          <a:xfrm>
            <a:off x="446088" y="6088063"/>
            <a:ext cx="40925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Figure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8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altLang="ru-RU" sz="1200" dirty="0" smtClean="0">
                <a:latin typeface="Arial" charset="0"/>
              </a:rPr>
              <a:t>Schematic representation of total stored energy estimation.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20488" name="Прямоугольник 10"/>
          <p:cNvSpPr>
            <a:spLocks noChangeArrowheads="1"/>
          </p:cNvSpPr>
          <p:nvPr/>
        </p:nvSpPr>
        <p:spPr bwMode="auto">
          <a:xfrm>
            <a:off x="4730750" y="4965700"/>
            <a:ext cx="44132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Figure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9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Total stored energy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ru-RU" sz="1200" dirty="0">
                <a:latin typeface="Arial" charset="0"/>
                <a:ea typeface="Calibri" pitchFamily="34" charset="0"/>
                <a:cs typeface="Calibri" pitchFamily="34" charset="0"/>
              </a:rPr>
              <a:t>S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released in annealing of irradiated samples within a temperature range of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20 </a:t>
            </a:r>
            <a:r>
              <a:rPr lang="ru-RU" altLang="ru-RU" sz="1200" dirty="0">
                <a:latin typeface="Arial" charset="0"/>
                <a:ea typeface="Calibri" pitchFamily="34" charset="0"/>
                <a:cs typeface="Calibri" pitchFamily="34" charset="0"/>
              </a:rPr>
              <a:t>÷ 1300 °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С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in relation to neutron </a:t>
            </a:r>
            <a:r>
              <a:rPr lang="en-US" altLang="ru-RU" sz="1200" dirty="0" err="1" smtClean="0">
                <a:latin typeface="Arial" charset="0"/>
                <a:ea typeface="Calibri" pitchFamily="34" charset="0"/>
                <a:cs typeface="Calibri" pitchFamily="34" charset="0"/>
              </a:rPr>
              <a:t>fluence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endParaRPr lang="ru-RU" altLang="ru-RU" sz="1200" dirty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9040"/>
              </p:ext>
            </p:extLst>
          </p:nvPr>
        </p:nvGraphicFramePr>
        <p:xfrm>
          <a:off x="4478323" y="2209800"/>
          <a:ext cx="4290060" cy="275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Выгнутая вниз стрелка 7"/>
          <p:cNvSpPr/>
          <p:nvPr/>
        </p:nvSpPr>
        <p:spPr>
          <a:xfrm rot="341143">
            <a:off x="2897188" y="5057775"/>
            <a:ext cx="1519237" cy="517525"/>
          </a:xfrm>
          <a:prstGeom prst="curvedUpArrow">
            <a:avLst>
              <a:gd name="adj1" fmla="val 14251"/>
              <a:gd name="adj2" fmla="val 68853"/>
              <a:gd name="adj3" fmla="val 43614"/>
            </a:avLst>
          </a:prstGeom>
          <a:solidFill>
            <a:schemeClr val="accent1">
              <a:alpha val="72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0491" name="TextBox 1"/>
          <p:cNvSpPr txBox="1">
            <a:spLocks noChangeArrowheads="1"/>
          </p:cNvSpPr>
          <p:nvPr/>
        </p:nvSpPr>
        <p:spPr bwMode="auto">
          <a:xfrm>
            <a:off x="1409700" y="4338638"/>
            <a:ext cx="11509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100" b="1" dirty="0" smtClean="0">
                <a:latin typeface="Times New Roman" pitchFamily="18" charset="0"/>
                <a:cs typeface="Times New Roman" pitchFamily="18" charset="0"/>
              </a:rPr>
              <a:t>Total stored</a:t>
            </a:r>
            <a:endParaRPr lang="en-US" alt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100" b="1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100" b="1" dirty="0">
                <a:latin typeface="Times New Roman" pitchFamily="18" charset="0"/>
                <a:cs typeface="Times New Roman" pitchFamily="18" charset="0"/>
              </a:rPr>
              <a:t>S)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286000" y="4724400"/>
            <a:ext cx="412750" cy="55245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Прямоугольник 15"/>
          <p:cNvSpPr>
            <a:spLocks noChangeArrowheads="1"/>
          </p:cNvSpPr>
          <p:nvPr/>
        </p:nvSpPr>
        <p:spPr bwMode="auto">
          <a:xfrm>
            <a:off x="1712913" y="5821363"/>
            <a:ext cx="138371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300" b="1" dirty="0" smtClean="0">
                <a:latin typeface="Arial" charset="0"/>
              </a:rPr>
              <a:t>Annealing time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20494" name="Прямоугольник 20"/>
          <p:cNvSpPr>
            <a:spLocks noChangeArrowheads="1"/>
          </p:cNvSpPr>
          <p:nvPr/>
        </p:nvSpPr>
        <p:spPr bwMode="auto">
          <a:xfrm rot="-5400000">
            <a:off x="792163" y="4903788"/>
            <a:ext cx="603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300" b="1">
                <a:latin typeface="Arial" charset="0"/>
              </a:rPr>
              <a:t>dS/dt</a:t>
            </a:r>
            <a:endParaRPr lang="ru-RU" altLang="ru-RU" sz="1300">
              <a:latin typeface="Arial" charset="0"/>
            </a:endParaRPr>
          </a:p>
        </p:txBody>
      </p:sp>
      <p:sp>
        <p:nvSpPr>
          <p:cNvPr id="2049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11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77A4F-4A6D-49A1-8F2E-4A5732B9169E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524000" y="284163"/>
            <a:ext cx="7497763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Thermal conductivity coefficient of graphite before and after annealing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234950" y="5208588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 </a:t>
            </a:r>
            <a:r>
              <a:rPr lang="ru-RU" altLang="ru-RU" sz="1200" dirty="0" smtClean="0">
                <a:latin typeface="Arial" charset="0"/>
              </a:rPr>
              <a:t>10</a:t>
            </a:r>
            <a:r>
              <a:rPr lang="en-US" altLang="ru-RU" sz="1200" dirty="0" smtClean="0">
                <a:latin typeface="Arial" charset="0"/>
              </a:rPr>
              <a:t>.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Thermal conductivity coefficient of initial and irradiated graphite before and after annealing in relation to measurement temperature.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4735513" y="5181600"/>
            <a:ext cx="4179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</a:t>
            </a:r>
            <a:r>
              <a:rPr lang="ru-RU" altLang="ru-RU" sz="1200" dirty="0" smtClean="0">
                <a:latin typeface="Arial" charset="0"/>
              </a:rPr>
              <a:t> 11</a:t>
            </a:r>
            <a:r>
              <a:rPr lang="en-US" altLang="ru-RU" sz="1200" dirty="0" smtClean="0">
                <a:latin typeface="Arial" charset="0"/>
              </a:rPr>
              <a:t>.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Percentage change of thermal conductivity coefficient of the sample in relation to the annealing temperature.</a:t>
            </a:r>
            <a:endParaRPr lang="ru-RU" altLang="ru-RU" sz="1200" dirty="0">
              <a:latin typeface="Arial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63930743"/>
              </p:ext>
            </p:extLst>
          </p:nvPr>
        </p:nvGraphicFramePr>
        <p:xfrm>
          <a:off x="4578350" y="1885419"/>
          <a:ext cx="4449763" cy="329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6" name="Rectangle 14"/>
          <p:cNvSpPr>
            <a:spLocks noChangeArrowheads="1"/>
          </p:cNvSpPr>
          <p:nvPr/>
        </p:nvSpPr>
        <p:spPr bwMode="auto">
          <a:xfrm>
            <a:off x="5257800" y="1412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22537" name="Объект 6"/>
          <p:cNvGraphicFramePr>
            <a:graphicFrameLocks noChangeAspect="1"/>
          </p:cNvGraphicFramePr>
          <p:nvPr/>
        </p:nvGraphicFramePr>
        <p:xfrm>
          <a:off x="7391400" y="1257300"/>
          <a:ext cx="9636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Уравнение" r:id="rId5" imgW="647419" imgH="266584" progId="Equation.3">
                  <p:embed/>
                </p:oleObj>
              </mc:Choice>
              <mc:Fallback>
                <p:oleObj name="Уравнение" r:id="rId5" imgW="647419" imgH="266584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257300"/>
                        <a:ext cx="963613" cy="411163"/>
                      </a:xfrm>
                      <a:prstGeom prst="rect">
                        <a:avLst/>
                      </a:prstGeom>
                      <a:solidFill>
                        <a:schemeClr val="tx2">
                          <a:alpha val="9019"/>
                        </a:schemeClr>
                      </a:solidFill>
                      <a:ln w="9525">
                        <a:solidFill>
                          <a:srgbClr val="40404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Прямоугольник 7"/>
          <p:cNvSpPr>
            <a:spLocks noChangeArrowheads="1"/>
          </p:cNvSpPr>
          <p:nvPr/>
        </p:nvSpPr>
        <p:spPr bwMode="auto">
          <a:xfrm>
            <a:off x="5181600" y="1243013"/>
            <a:ext cx="1864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chemeClr val="tx2"/>
                </a:solidFill>
                <a:latin typeface="Arial" charset="0"/>
              </a:rPr>
              <a:t>Debye equation</a:t>
            </a:r>
            <a:r>
              <a:rPr lang="ru-RU" altLang="ru-RU" sz="1800" dirty="0" smtClean="0">
                <a:solidFill>
                  <a:schemeClr val="tx2"/>
                </a:solidFill>
                <a:latin typeface="Arial" charset="0"/>
              </a:rPr>
              <a:t>:</a:t>
            </a:r>
            <a:endParaRPr lang="ru-RU" altLang="ru-RU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53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785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D3B7E6-01E3-4D85-B982-81F7B38A09D4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400">
              <a:latin typeface="Arial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86281"/>
              </p:ext>
            </p:extLst>
          </p:nvPr>
        </p:nvGraphicFramePr>
        <p:xfrm>
          <a:off x="238263" y="1829905"/>
          <a:ext cx="4343400" cy="340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612900" y="304800"/>
            <a:ext cx="7497763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Annealing time effect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381000" y="4724400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 </a:t>
            </a:r>
            <a:r>
              <a:rPr lang="ru-RU" altLang="ru-RU" sz="1200" dirty="0" smtClean="0">
                <a:latin typeface="Arial" charset="0"/>
              </a:rPr>
              <a:t>12</a:t>
            </a:r>
            <a:r>
              <a:rPr lang="en-US" altLang="ru-RU" sz="1200" dirty="0" smtClean="0">
                <a:latin typeface="Arial" charset="0"/>
              </a:rPr>
              <a:t>.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Thermal conductivity coefficient  in relation to annealing time at </a:t>
            </a:r>
            <a:r>
              <a:rPr lang="ru-RU" altLang="ru-RU" sz="1200" dirty="0" smtClean="0">
                <a:latin typeface="Arial" charset="0"/>
              </a:rPr>
              <a:t>1200 </a:t>
            </a:r>
            <a:r>
              <a:rPr lang="ru-RU" altLang="ru-RU" sz="1200" dirty="0">
                <a:latin typeface="Arial" charset="0"/>
              </a:rPr>
              <a:t>°</a:t>
            </a:r>
            <a:r>
              <a:rPr lang="ru-RU" altLang="ru-RU" sz="1200" dirty="0" smtClean="0">
                <a:latin typeface="Arial" charset="0"/>
              </a:rPr>
              <a:t>С</a:t>
            </a:r>
            <a:r>
              <a:rPr lang="en-US" altLang="ru-RU" sz="1200" dirty="0" smtClean="0">
                <a:latin typeface="Arial" charset="0"/>
              </a:rPr>
              <a:t>.</a:t>
            </a:r>
            <a:endParaRPr lang="ru-RU" altLang="ru-RU" sz="1200" dirty="0">
              <a:latin typeface="Arial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968676"/>
              </p:ext>
            </p:extLst>
          </p:nvPr>
        </p:nvGraphicFramePr>
        <p:xfrm>
          <a:off x="152400" y="1447800"/>
          <a:ext cx="4953000" cy="324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9" name="Прямоугольник 5"/>
          <p:cNvSpPr>
            <a:spLocks noChangeArrowheads="1"/>
          </p:cNvSpPr>
          <p:nvPr/>
        </p:nvSpPr>
        <p:spPr bwMode="auto">
          <a:xfrm>
            <a:off x="5045075" y="1447800"/>
            <a:ext cx="3886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Straight-line relation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Rate of change </a:t>
            </a:r>
            <a:r>
              <a:rPr lang="el-G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/(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hour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88175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DE66F7-6735-4570-9CEC-08843E8561C2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400">
              <a:latin typeface="Arial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09927504"/>
              </p:ext>
            </p:extLst>
          </p:nvPr>
        </p:nvGraphicFramePr>
        <p:xfrm>
          <a:off x="4998692" y="2246531"/>
          <a:ext cx="3962400" cy="317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154405" y="5562600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</a:t>
            </a:r>
            <a:r>
              <a:rPr lang="ru-RU" altLang="ru-RU" sz="1200" dirty="0" smtClean="0">
                <a:latin typeface="Arial" charset="0"/>
              </a:rPr>
              <a:t> 1</a:t>
            </a:r>
            <a:r>
              <a:rPr lang="en-US" altLang="ru-RU" sz="1200" dirty="0" smtClean="0">
                <a:latin typeface="Arial" charset="0"/>
              </a:rPr>
              <a:t>3. Rate of stored energy release in relation to annealing time.</a:t>
            </a:r>
            <a:endParaRPr lang="ru-RU" altLang="ru-RU" sz="1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1612900" y="304800"/>
            <a:ext cx="7497763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Annealing time effect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1828800" y="5119415"/>
            <a:ext cx="640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 </a:t>
            </a:r>
            <a:r>
              <a:rPr lang="ru-RU" altLang="ru-RU" sz="1200" dirty="0" smtClean="0">
                <a:latin typeface="Arial" charset="0"/>
              </a:rPr>
              <a:t>1</a:t>
            </a:r>
            <a:r>
              <a:rPr lang="en-US" altLang="ru-RU" sz="1200" dirty="0" smtClean="0">
                <a:latin typeface="Arial" charset="0"/>
              </a:rPr>
              <a:t>4.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Thermal conductivity coefficient in relation to measurement temperature.</a:t>
            </a:r>
            <a:endParaRPr lang="ru-RU" altLang="ru-RU" sz="1200" dirty="0">
              <a:latin typeface="Arial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673270"/>
              </p:ext>
            </p:extLst>
          </p:nvPr>
        </p:nvGraphicFramePr>
        <p:xfrm>
          <a:off x="2286000" y="1579563"/>
          <a:ext cx="483743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00400" y="3704211"/>
            <a:ext cx="19812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data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···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extrapolation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9977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42F821-C167-46DB-BA81-042A5DEDA6D2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Conclusions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139700" y="1441450"/>
            <a:ext cx="8763000" cy="47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6213" algn="just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just">
              <a:lnSpc>
                <a:spcPct val="114000"/>
              </a:lnSpc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experiments made it possible to obtain thermal conductivity coefficient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λ)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 graphite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-280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irradiated in a temperature range of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÷ 650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 to attaining neutron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÷ 32·10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relation to a measurement temperature of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÷ 1200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</a:p>
          <a:p>
            <a:pPr marL="179388" algn="just">
              <a:lnSpc>
                <a:spcPct val="114000"/>
              </a:lnSpc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graph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</a:t>
            </a:r>
            <a:r>
              <a:rPr lang="en-US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=Т</a:t>
            </a:r>
            <a:r>
              <a:rPr 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relation to neutron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reveals three stages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stage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÷ 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characterized by a drastic decrease in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that is roughly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%;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stage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÷ 15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distinguished by a minor change in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it is equal to roughly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third stage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than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that exhibits a rapid decrease in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i="1" dirty="0">
                <a:latin typeface="Arial" panose="020B0604020202020204" pitchFamily="34" charset="0"/>
                <a:cs typeface="Arial" panose="020B0604020202020204" pitchFamily="34" charset="0"/>
              </a:rPr>
              <a:t>∆λ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to the second stage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just">
              <a:lnSpc>
                <a:spcPct val="114000"/>
              </a:lnSpc>
              <a:spcBef>
                <a:spcPct val="20000"/>
              </a:spcBef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shown that change in TCLE as a function of neutron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reveals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TCLE value tends to increase within the initial section that does not exceed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20 %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 to neutron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5-0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then TCLE tends to decrease but it tends to increase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neutron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values higher than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algn="just">
              <a:lnSpc>
                <a:spcPct val="114000"/>
              </a:lnSpc>
              <a:spcBef>
                <a:spcPct val="20000"/>
              </a:spcBef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 of texture on TCLE was revealed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are equal to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initial condition and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graphite samples of parallel and perpendicular cutting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respectively but difference in TCLE values in the perpendicular and parallel directions remains almost the same under irradiation within the entire range of neutron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is roughly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9113" indent="-342900" algn="just">
              <a:lnSpc>
                <a:spcPct val="114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algn="just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27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4D880C-DAC0-472B-B504-4898AB1000EE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Conclusions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0" y="1295400"/>
            <a:ext cx="8991600" cy="387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4000"/>
              </a:lnSpc>
              <a:buNone/>
            </a:pPr>
            <a:r>
              <a:rPr lang="ru-RU" altLang="ru-RU" sz="1400" dirty="0">
                <a:latin typeface="Arial" charset="0"/>
              </a:rPr>
              <a:t>3. </a:t>
            </a:r>
            <a:r>
              <a:rPr lang="en-US" altLang="ru-RU" sz="1400" dirty="0" smtClean="0">
                <a:latin typeface="Arial" charset="0"/>
              </a:rPr>
              <a:t>The total stored energy released in annealing within a temperature range from graphite irradiation temperature and up to </a:t>
            </a:r>
            <a:r>
              <a:rPr lang="ru-RU" altLang="ru-RU" sz="1400" dirty="0" smtClean="0">
                <a:latin typeface="Arial" charset="0"/>
              </a:rPr>
              <a:t>1300 </a:t>
            </a:r>
            <a:r>
              <a:rPr lang="ru-RU" altLang="ru-RU" sz="1400" dirty="0">
                <a:latin typeface="Arial" charset="0"/>
              </a:rPr>
              <a:t>°С </a:t>
            </a:r>
            <a:r>
              <a:rPr lang="en-US" altLang="ru-RU" sz="1400" dirty="0" smtClean="0">
                <a:latin typeface="Arial" charset="0"/>
              </a:rPr>
              <a:t>(irradiated  at </a:t>
            </a:r>
            <a:r>
              <a:rPr lang="ru-RU" altLang="ru-RU" sz="1400" dirty="0" smtClean="0">
                <a:latin typeface="Arial" charset="0"/>
              </a:rPr>
              <a:t>450 </a:t>
            </a:r>
            <a:r>
              <a:rPr lang="ru-RU" altLang="ru-RU" sz="1400" dirty="0">
                <a:latin typeface="Arial" charset="0"/>
              </a:rPr>
              <a:t>°С </a:t>
            </a:r>
            <a:r>
              <a:rPr lang="en-US" altLang="ru-RU" sz="1400" dirty="0" smtClean="0">
                <a:latin typeface="Arial" charset="0"/>
              </a:rPr>
              <a:t>and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640 °</a:t>
            </a:r>
            <a:r>
              <a:rPr lang="ru-RU" altLang="ru-RU" sz="1400" dirty="0" smtClean="0">
                <a:latin typeface="Arial" charset="0"/>
              </a:rPr>
              <a:t>С</a:t>
            </a:r>
            <a:r>
              <a:rPr lang="en-US" altLang="ru-RU" sz="1400" dirty="0" smtClean="0">
                <a:latin typeface="Arial" charset="0"/>
              </a:rPr>
              <a:t>)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en-US" altLang="ru-RU" sz="1400" dirty="0" smtClean="0">
                <a:latin typeface="Arial" charset="0"/>
              </a:rPr>
              <a:t>reaches a constant level at neutron </a:t>
            </a:r>
            <a:r>
              <a:rPr lang="en-US" altLang="ru-RU" sz="1400" dirty="0" err="1" smtClean="0">
                <a:latin typeface="Arial" charset="0"/>
              </a:rPr>
              <a:t>fluence</a:t>
            </a:r>
            <a:r>
              <a:rPr lang="en-US" altLang="ru-RU" sz="1400" dirty="0" smtClean="0">
                <a:latin typeface="Arial" charset="0"/>
              </a:rPr>
              <a:t> roughly </a:t>
            </a:r>
            <a:r>
              <a:rPr lang="ru-RU" altLang="ru-RU" sz="1400" dirty="0" smtClean="0">
                <a:latin typeface="Arial" charset="0"/>
              </a:rPr>
              <a:t>(0</a:t>
            </a:r>
            <a:r>
              <a:rPr lang="en-US" altLang="ru-RU" sz="1400" dirty="0" smtClean="0">
                <a:latin typeface="Arial" charset="0"/>
              </a:rPr>
              <a:t>.</a:t>
            </a:r>
            <a:r>
              <a:rPr lang="ru-RU" altLang="ru-RU" sz="1400" dirty="0" smtClean="0">
                <a:latin typeface="Arial" charset="0"/>
              </a:rPr>
              <a:t>7 </a:t>
            </a:r>
            <a:r>
              <a:rPr lang="ru-RU" altLang="ru-RU" sz="1400" dirty="0">
                <a:latin typeface="Arial" charset="0"/>
              </a:rPr>
              <a:t>÷ </a:t>
            </a:r>
            <a:r>
              <a:rPr lang="ru-RU" altLang="ru-RU" sz="1400" dirty="0" smtClean="0">
                <a:latin typeface="Arial" charset="0"/>
              </a:rPr>
              <a:t>1</a:t>
            </a:r>
            <a:r>
              <a:rPr lang="en-US" altLang="ru-RU" sz="1400" dirty="0" smtClean="0">
                <a:latin typeface="Arial" charset="0"/>
              </a:rPr>
              <a:t>.</a:t>
            </a:r>
            <a:r>
              <a:rPr lang="ru-RU" altLang="ru-RU" sz="1400" dirty="0" smtClean="0">
                <a:latin typeface="Arial" charset="0"/>
              </a:rPr>
              <a:t>5</a:t>
            </a:r>
            <a:r>
              <a:rPr lang="ru-RU" altLang="ru-RU" sz="1400" dirty="0">
                <a:latin typeface="Arial" charset="0"/>
              </a:rPr>
              <a:t>)·1026 </a:t>
            </a:r>
            <a:r>
              <a:rPr lang="en-US" altLang="ru-RU" sz="1400" dirty="0" smtClean="0">
                <a:latin typeface="Arial" charset="0"/>
              </a:rPr>
              <a:t>m</a:t>
            </a:r>
            <a:r>
              <a:rPr lang="ru-RU" altLang="ru-RU" sz="1400" baseline="30000" dirty="0" smtClean="0">
                <a:latin typeface="Arial" charset="0"/>
              </a:rPr>
              <a:t>-2</a:t>
            </a:r>
            <a:r>
              <a:rPr lang="ru-RU" altLang="ru-RU" sz="1400" dirty="0">
                <a:latin typeface="Arial" charset="0"/>
              </a:rPr>
              <a:t>. </a:t>
            </a:r>
            <a:r>
              <a:rPr lang="en-US" altLang="ru-RU" sz="1400" dirty="0" smtClean="0">
                <a:latin typeface="Arial" charset="0"/>
              </a:rPr>
              <a:t>The peak value of total stored </a:t>
            </a:r>
            <a:r>
              <a:rPr lang="en-US" altLang="ru-RU" sz="1400" dirty="0">
                <a:latin typeface="Arial" charset="0"/>
              </a:rPr>
              <a:t>energy  is roughly </a:t>
            </a:r>
            <a:r>
              <a:rPr lang="ru-RU" altLang="ru-RU" sz="1400" dirty="0">
                <a:latin typeface="Arial" charset="0"/>
              </a:rPr>
              <a:t>200 </a:t>
            </a:r>
            <a:r>
              <a:rPr lang="en-US" altLang="ru-RU" sz="1400" dirty="0">
                <a:latin typeface="Arial" charset="0"/>
              </a:rPr>
              <a:t>J</a:t>
            </a:r>
            <a:r>
              <a:rPr lang="ru-RU" altLang="ru-RU" sz="1400" dirty="0">
                <a:latin typeface="Arial" charset="0"/>
              </a:rPr>
              <a:t>/</a:t>
            </a:r>
            <a:r>
              <a:rPr lang="en-US" altLang="ru-RU" sz="1400" dirty="0">
                <a:latin typeface="Arial" charset="0"/>
              </a:rPr>
              <a:t>g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en-US" altLang="ru-RU" sz="1400" dirty="0" smtClean="0">
                <a:latin typeface="Arial" charset="0"/>
              </a:rPr>
              <a:t>at </a:t>
            </a:r>
            <a:r>
              <a:rPr lang="ru-RU" altLang="ru-RU" sz="1400" dirty="0" smtClean="0">
                <a:latin typeface="Arial" charset="0"/>
              </a:rPr>
              <a:t>Т</a:t>
            </a:r>
            <a:r>
              <a:rPr lang="en-US" altLang="ru-RU" sz="1400" baseline="-25000" dirty="0" err="1" smtClean="0">
                <a:latin typeface="Arial" charset="0"/>
              </a:rPr>
              <a:t>irr</a:t>
            </a:r>
            <a:r>
              <a:rPr lang="en-US" altLang="ru-RU" sz="1400" baseline="-25000" dirty="0" smtClean="0">
                <a:latin typeface="Arial" charset="0"/>
              </a:rPr>
              <a:t>.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= 450 °С </a:t>
            </a:r>
            <a:r>
              <a:rPr lang="en-US" altLang="ru-RU" sz="1400" dirty="0" smtClean="0">
                <a:latin typeface="Arial" charset="0"/>
              </a:rPr>
              <a:t>and is roughly </a:t>
            </a:r>
            <a:r>
              <a:rPr lang="ru-RU" altLang="ru-RU" sz="1400" dirty="0">
                <a:latin typeface="Arial" charset="0"/>
              </a:rPr>
              <a:t>180 </a:t>
            </a:r>
            <a:r>
              <a:rPr lang="en-US" altLang="ru-RU" sz="1400" dirty="0" smtClean="0">
                <a:latin typeface="Arial" charset="0"/>
              </a:rPr>
              <a:t>J</a:t>
            </a:r>
            <a:r>
              <a:rPr lang="ru-RU" altLang="ru-RU" sz="1400" dirty="0" smtClean="0">
                <a:latin typeface="Arial" charset="0"/>
              </a:rPr>
              <a:t>/</a:t>
            </a:r>
            <a:r>
              <a:rPr lang="en-US" altLang="ru-RU" sz="1400" dirty="0" smtClean="0">
                <a:latin typeface="Arial" charset="0"/>
              </a:rPr>
              <a:t>g at  </a:t>
            </a:r>
            <a:r>
              <a:rPr lang="ru-RU" altLang="ru-RU" sz="1400" dirty="0" smtClean="0">
                <a:latin typeface="Arial" charset="0"/>
              </a:rPr>
              <a:t>Т</a:t>
            </a:r>
            <a:r>
              <a:rPr lang="en-US" altLang="ru-RU" sz="1400" baseline="-25000" dirty="0" err="1" smtClean="0">
                <a:latin typeface="Arial" charset="0"/>
              </a:rPr>
              <a:t>irr</a:t>
            </a:r>
            <a:r>
              <a:rPr lang="en-US" altLang="ru-RU" sz="1400" baseline="-25000" dirty="0" smtClean="0">
                <a:latin typeface="Arial" charset="0"/>
              </a:rPr>
              <a:t>.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= 640 °</a:t>
            </a:r>
            <a:r>
              <a:rPr lang="ru-RU" altLang="ru-RU" sz="1400" dirty="0" smtClean="0">
                <a:latin typeface="Arial" charset="0"/>
              </a:rPr>
              <a:t>С. </a:t>
            </a:r>
            <a:r>
              <a:rPr lang="en-US" altLang="ru-RU" sz="1400" dirty="0" smtClean="0">
                <a:latin typeface="Arial" charset="0"/>
              </a:rPr>
              <a:t>The rate of stored energy release is the maximal one at a temperature of post-irradiation annealing of </a:t>
            </a:r>
            <a:r>
              <a:rPr lang="ru-RU" altLang="ru-RU" sz="1400" dirty="0" smtClean="0">
                <a:latin typeface="Arial" charset="0"/>
              </a:rPr>
              <a:t>1100°С.</a:t>
            </a:r>
            <a:endParaRPr lang="ru-RU" altLang="ru-RU" sz="1400" dirty="0">
              <a:latin typeface="Arial" charset="0"/>
            </a:endParaRPr>
          </a:p>
          <a:p>
            <a:pPr algn="just">
              <a:lnSpc>
                <a:spcPct val="114000"/>
              </a:lnSpc>
              <a:buNone/>
            </a:pPr>
            <a:r>
              <a:rPr lang="en-US" altLang="ru-RU" sz="1400" dirty="0">
                <a:latin typeface="Arial" charset="0"/>
              </a:rPr>
              <a:t>4</a:t>
            </a:r>
            <a:r>
              <a:rPr lang="ru-RU" altLang="ru-RU" sz="1400" dirty="0">
                <a:latin typeface="Arial" charset="0"/>
              </a:rPr>
              <a:t>. </a:t>
            </a:r>
            <a:r>
              <a:rPr lang="en-US" altLang="ru-RU" sz="1400" dirty="0" smtClean="0">
                <a:latin typeface="Arial" charset="0"/>
              </a:rPr>
              <a:t>It was shown that thermal conductivity coefficient of graphite GR</a:t>
            </a:r>
            <a:r>
              <a:rPr lang="ru-RU" altLang="ru-RU" sz="1400" dirty="0" smtClean="0">
                <a:latin typeface="Arial" charset="0"/>
              </a:rPr>
              <a:t>-280</a:t>
            </a:r>
            <a:r>
              <a:rPr lang="en-US" altLang="ru-RU" sz="1400" dirty="0" smtClean="0">
                <a:latin typeface="Arial" charset="0"/>
              </a:rPr>
              <a:t> irradiated at </a:t>
            </a:r>
            <a:r>
              <a:rPr lang="ru-RU" altLang="ru-RU" sz="1400" dirty="0" smtClean="0">
                <a:latin typeface="Arial" charset="0"/>
              </a:rPr>
              <a:t>Т</a:t>
            </a:r>
            <a:r>
              <a:rPr lang="en-US" altLang="ru-RU" sz="1400" baseline="-25000" dirty="0" err="1" smtClean="0">
                <a:latin typeface="Arial" charset="0"/>
              </a:rPr>
              <a:t>irr</a:t>
            </a:r>
            <a:r>
              <a:rPr lang="en-US" altLang="ru-RU" sz="1400" baseline="-25000" dirty="0" smtClean="0">
                <a:latin typeface="Arial" charset="0"/>
              </a:rPr>
              <a:t>.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= 450 ÷ </a:t>
            </a:r>
            <a:br>
              <a:rPr lang="ru-RU" altLang="ru-RU" sz="1400" dirty="0">
                <a:latin typeface="Arial" charset="0"/>
              </a:rPr>
            </a:br>
            <a:r>
              <a:rPr lang="ru-RU" altLang="ru-RU" sz="1400" dirty="0">
                <a:latin typeface="Arial" charset="0"/>
              </a:rPr>
              <a:t>640 °С </a:t>
            </a:r>
            <a:r>
              <a:rPr lang="en-US" altLang="ru-RU" sz="1400" dirty="0" smtClean="0">
                <a:latin typeface="Arial" charset="0"/>
              </a:rPr>
              <a:t>up to neutron </a:t>
            </a:r>
            <a:r>
              <a:rPr lang="en-US" altLang="ru-RU" sz="1400" dirty="0" err="1" smtClean="0">
                <a:latin typeface="Arial" charset="0"/>
              </a:rPr>
              <a:t>fluence</a:t>
            </a:r>
            <a:r>
              <a:rPr lang="en-US" altLang="ru-RU" sz="1400" dirty="0" smtClean="0">
                <a:latin typeface="Arial" charset="0"/>
              </a:rPr>
              <a:t> of </a:t>
            </a:r>
            <a:r>
              <a:rPr lang="ru-RU" altLang="ru-RU" sz="1400" dirty="0" smtClean="0">
                <a:latin typeface="Arial" charset="0"/>
              </a:rPr>
              <a:t>(0</a:t>
            </a:r>
            <a:r>
              <a:rPr lang="en-US" altLang="ru-RU" sz="1400" dirty="0" smtClean="0">
                <a:latin typeface="Arial" charset="0"/>
              </a:rPr>
              <a:t>.</a:t>
            </a:r>
            <a:r>
              <a:rPr lang="ru-RU" altLang="ru-RU" sz="1400" dirty="0" smtClean="0">
                <a:latin typeface="Arial" charset="0"/>
              </a:rPr>
              <a:t>5 </a:t>
            </a:r>
            <a:r>
              <a:rPr lang="ru-RU" altLang="ru-RU" sz="1400" dirty="0">
                <a:latin typeface="Arial" charset="0"/>
              </a:rPr>
              <a:t>÷ </a:t>
            </a:r>
            <a:r>
              <a:rPr lang="ru-RU" altLang="ru-RU" sz="1400" dirty="0" smtClean="0">
                <a:latin typeface="Arial" charset="0"/>
              </a:rPr>
              <a:t>1</a:t>
            </a:r>
            <a:r>
              <a:rPr lang="en-US" altLang="ru-RU" sz="1400" dirty="0" smtClean="0">
                <a:latin typeface="Arial" charset="0"/>
              </a:rPr>
              <a:t>.</a:t>
            </a:r>
            <a:r>
              <a:rPr lang="ru-RU" altLang="ru-RU" sz="1400" dirty="0" smtClean="0">
                <a:latin typeface="Arial" charset="0"/>
              </a:rPr>
              <a:t>5</a:t>
            </a:r>
            <a:r>
              <a:rPr lang="ru-RU" altLang="ru-RU" sz="1400" dirty="0">
                <a:latin typeface="Arial" charset="0"/>
              </a:rPr>
              <a:t>)</a:t>
            </a:r>
            <a:r>
              <a:rPr lang="ru-RU" altLang="ru-RU" sz="1400" dirty="0">
                <a:latin typeface="Arial" charset="0"/>
                <a:sym typeface="Symbol" pitchFamily="18" charset="2"/>
              </a:rPr>
              <a:t></a:t>
            </a:r>
            <a:r>
              <a:rPr lang="ru-RU" altLang="ru-RU" sz="1400" dirty="0">
                <a:latin typeface="Arial" charset="0"/>
              </a:rPr>
              <a:t>10</a:t>
            </a:r>
            <a:r>
              <a:rPr lang="ru-RU" altLang="ru-RU" sz="1400" baseline="30000" dirty="0">
                <a:latin typeface="Arial" charset="0"/>
              </a:rPr>
              <a:t>26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en-US" altLang="ru-RU" sz="1400" dirty="0" smtClean="0">
                <a:latin typeface="Arial" charset="0"/>
              </a:rPr>
              <a:t>m</a:t>
            </a:r>
            <a:r>
              <a:rPr lang="ru-RU" altLang="ru-RU" sz="1400" baseline="30000" dirty="0" smtClean="0">
                <a:latin typeface="Arial" charset="0"/>
              </a:rPr>
              <a:t>-2</a:t>
            </a:r>
            <a:r>
              <a:rPr lang="en-US" altLang="ru-RU" sz="1400" baseline="30000" dirty="0" smtClean="0">
                <a:latin typeface="Arial" charset="0"/>
              </a:rPr>
              <a:t> </a:t>
            </a:r>
            <a:r>
              <a:rPr lang="en-US" altLang="ru-RU" sz="1400" dirty="0" smtClean="0">
                <a:latin typeface="Arial" charset="0"/>
              </a:rPr>
              <a:t>increases by </a:t>
            </a:r>
            <a:r>
              <a:rPr lang="ru-RU" altLang="ru-RU" sz="1400" dirty="0" smtClean="0">
                <a:latin typeface="Arial" charset="0"/>
              </a:rPr>
              <a:t>19 </a:t>
            </a:r>
            <a:r>
              <a:rPr lang="ru-RU" altLang="ru-RU" sz="1400" dirty="0">
                <a:latin typeface="Arial" charset="0"/>
              </a:rPr>
              <a:t>÷ 39 </a:t>
            </a:r>
            <a:r>
              <a:rPr lang="en-US" altLang="ru-RU" sz="1400" dirty="0" smtClean="0">
                <a:latin typeface="Arial" charset="0"/>
              </a:rPr>
              <a:t>W</a:t>
            </a:r>
            <a:r>
              <a:rPr lang="ru-RU" altLang="ru-RU" sz="1400" dirty="0" smtClean="0">
                <a:latin typeface="Arial" charset="0"/>
              </a:rPr>
              <a:t>/(</a:t>
            </a:r>
            <a:r>
              <a:rPr lang="en-US" altLang="ru-RU" sz="1400" dirty="0" smtClean="0">
                <a:latin typeface="Arial" charset="0"/>
              </a:rPr>
              <a:t>m</a:t>
            </a:r>
            <a:r>
              <a:rPr lang="ru-RU" altLang="ru-RU" sz="1400" dirty="0" smtClean="0">
                <a:latin typeface="Arial" charset="0"/>
                <a:sym typeface="Symbol" pitchFamily="18" charset="2"/>
              </a:rPr>
              <a:t></a:t>
            </a:r>
            <a:r>
              <a:rPr lang="en-US" altLang="ru-RU" sz="1400" dirty="0" smtClean="0">
                <a:latin typeface="Arial" charset="0"/>
              </a:rPr>
              <a:t>K</a:t>
            </a:r>
            <a:r>
              <a:rPr lang="ru-RU" altLang="ru-RU" sz="1400" dirty="0" smtClean="0">
                <a:latin typeface="Arial" charset="0"/>
              </a:rPr>
              <a:t>) (</a:t>
            </a:r>
            <a:r>
              <a:rPr lang="en-US" altLang="ru-RU" sz="1400" dirty="0" smtClean="0">
                <a:latin typeface="Arial" charset="0"/>
              </a:rPr>
              <a:t>at an ambient temperature</a:t>
            </a:r>
            <a:r>
              <a:rPr lang="ru-RU" altLang="ru-RU" sz="1400" dirty="0" smtClean="0">
                <a:latin typeface="Arial" charset="0"/>
              </a:rPr>
              <a:t>)</a:t>
            </a:r>
            <a:r>
              <a:rPr lang="en-US" altLang="ru-RU" sz="1400" dirty="0" smtClean="0">
                <a:latin typeface="Arial" charset="0"/>
              </a:rPr>
              <a:t> because of thermal annealing at </a:t>
            </a:r>
            <a:r>
              <a:rPr lang="ru-RU" altLang="ru-RU" sz="1400" dirty="0" smtClean="0">
                <a:latin typeface="Arial" charset="0"/>
              </a:rPr>
              <a:t>1200 </a:t>
            </a:r>
            <a:r>
              <a:rPr lang="ru-RU" altLang="ru-RU" sz="1400" dirty="0">
                <a:latin typeface="Arial" charset="0"/>
              </a:rPr>
              <a:t>°С </a:t>
            </a:r>
            <a:r>
              <a:rPr lang="en-US" altLang="ru-RU" sz="1400" dirty="0" smtClean="0">
                <a:latin typeface="Arial" charset="0"/>
              </a:rPr>
              <a:t>for</a:t>
            </a: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Arial" charset="0"/>
              </a:rPr>
              <a:t>2 </a:t>
            </a:r>
            <a:r>
              <a:rPr lang="en-US" altLang="ru-RU" sz="1400" dirty="0" smtClean="0">
                <a:latin typeface="Arial" charset="0"/>
              </a:rPr>
              <a:t>h</a:t>
            </a:r>
            <a:r>
              <a:rPr lang="ru-RU" altLang="ru-RU" sz="1400" dirty="0" smtClean="0">
                <a:latin typeface="Arial" charset="0"/>
              </a:rPr>
              <a:t>.  </a:t>
            </a:r>
            <a:r>
              <a:rPr lang="en-US" altLang="ru-RU" sz="1400" dirty="0" smtClean="0">
                <a:latin typeface="Arial" charset="0"/>
              </a:rPr>
              <a:t>Annealing effect given in absolute values tends to decrease within the above given range of irradiation test parameters as the neutron </a:t>
            </a:r>
            <a:r>
              <a:rPr lang="en-US" altLang="ru-RU" sz="1400" dirty="0" err="1" smtClean="0">
                <a:latin typeface="Arial" charset="0"/>
              </a:rPr>
              <a:t>fluence</a:t>
            </a:r>
            <a:r>
              <a:rPr lang="en-US" altLang="ru-RU" sz="1400" dirty="0" smtClean="0">
                <a:latin typeface="Arial" charset="0"/>
              </a:rPr>
              <a:t> and irradiation temperature increase but the ratio of thermal conductivity coefficient obtained before and after annealing is a constant value equal to </a:t>
            </a:r>
            <a:r>
              <a:rPr lang="ru-RU" altLang="ru-RU" sz="1400" dirty="0" smtClean="0">
                <a:latin typeface="Arial" charset="0"/>
              </a:rPr>
              <a:t>2</a:t>
            </a:r>
            <a:r>
              <a:rPr lang="en-US" altLang="ru-RU" sz="1400" dirty="0" smtClean="0">
                <a:latin typeface="Arial" charset="0"/>
              </a:rPr>
              <a:t>.</a:t>
            </a:r>
            <a:r>
              <a:rPr lang="ru-RU" altLang="ru-RU" sz="1400" dirty="0" smtClean="0">
                <a:latin typeface="Arial" charset="0"/>
              </a:rPr>
              <a:t>3</a:t>
            </a:r>
            <a:r>
              <a:rPr lang="ru-RU" altLang="ru-RU" sz="1400" dirty="0">
                <a:latin typeface="Arial" charset="0"/>
              </a:rPr>
              <a:t>.</a:t>
            </a:r>
          </a:p>
          <a:p>
            <a:pPr algn="just">
              <a:buFont typeface="Arial" charset="0"/>
              <a:buNone/>
            </a:pPr>
            <a:endParaRPr lang="ru-RU" altLang="ru-RU" sz="1400" dirty="0">
              <a:latin typeface="Arial" charset="0"/>
            </a:endParaRPr>
          </a:p>
          <a:p>
            <a:pPr algn="just">
              <a:buFont typeface="Arial" charset="0"/>
              <a:buNone/>
            </a:pPr>
            <a:endParaRPr lang="ru-RU" altLang="ru-RU" sz="1400" dirty="0">
              <a:latin typeface="Arial" charset="0"/>
            </a:endParaRPr>
          </a:p>
          <a:p>
            <a:pPr algn="just">
              <a:buFont typeface="Arial" charset="0"/>
              <a:buNone/>
            </a:pPr>
            <a:endParaRPr lang="ru-RU" altLang="ru-RU" sz="1400" dirty="0">
              <a:latin typeface="Arial" charset="0"/>
            </a:endParaRPr>
          </a:p>
          <a:p>
            <a:pPr algn="just">
              <a:buFont typeface="Arial" charset="0"/>
              <a:buNone/>
            </a:pPr>
            <a:endParaRPr lang="ru-RU" altLang="ru-RU" sz="1400" dirty="0">
              <a:latin typeface="Arial" charset="0"/>
            </a:endParaRPr>
          </a:p>
        </p:txBody>
      </p:sp>
      <p:sp>
        <p:nvSpPr>
          <p:cNvPr id="2867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11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1187DD-9D5F-4A80-975A-DF8088CDA256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4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THANK YOU FOR YOUR ATTENTION</a:t>
            </a:r>
            <a: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Introduction</a:t>
            </a: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28600" y="1295400"/>
            <a:ext cx="8763000" cy="532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en-US" alt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Graphite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-280 </a:t>
            </a:r>
            <a:r>
              <a:rPr lang="en-US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been used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the material of masonry in the RBMK reactors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alt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the graphite masonry serves as a moderator and reflector of neutrons, it is  an irreplaceable and partially re-buildable component of the reactor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it affects the operational life of the power unit at large.</a:t>
            </a:r>
            <a:endParaRPr lang="ru-RU" alt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evidenced by examinations of graphite kernels cut down from the graphite blocks of the RBMK masonry after a 30-year operation, the masonry is in satisfactory condition and thus the reactor can continue operation  but it brings about a new task to justify an extended operating life of the masonry</a:t>
            </a:r>
            <a:r>
              <a:rPr lang="ru-RU" alt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alt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18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work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reveal high-dose neutron irradiation effect on the main thermal and physical properties of graphite GR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-280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irradiation temperature range of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ºC to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°С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attaining a neutron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 eaLnBrk="1" hangingPunct="1">
              <a:spcBef>
                <a:spcPct val="0"/>
              </a:spcBef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samples for irradiation test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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30 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mm in size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were cut out from standard graphite blocks intended for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in the RBMK reactors.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indent="179388" algn="just" eaLnBrk="1" hangingPunct="1">
              <a:spcBef>
                <a:spcPct val="0"/>
              </a:spcBef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graphite samples were under irradiation in the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ring of the BOR-60 core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neutron flux density  was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temperatures of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450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560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640 °С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attain neutron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fluence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÷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(Е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&gt;0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83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C8E0F-26D0-4FE0-BFF3-C93F9A01F176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Post-irradiation examination methods</a:t>
            </a:r>
            <a:r>
              <a:rPr lang="ru-RU" altLang="ru-RU" sz="2400" dirty="0" smtClean="0">
                <a:solidFill>
                  <a:schemeClr val="bg1"/>
                </a:solidFill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3" descr="D:\для конференции\2013_04_26\IMG_13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7" t="6419" r="3764" b="-5561"/>
          <a:stretch/>
        </p:blipFill>
        <p:spPr bwMode="auto">
          <a:xfrm rot="16200000">
            <a:off x="6309865" y="1832977"/>
            <a:ext cx="3034816" cy="2017504"/>
          </a:xfrm>
          <a:prstGeom prst="rect">
            <a:avLst/>
          </a:prstGeom>
          <a:noFill/>
          <a:ln>
            <a:noFill/>
          </a:ln>
          <a:effectLst>
            <a:outerShdw blurRad="139700" dist="50800" dir="5400000" sx="116000" sy="116000" algn="ctr" rotWithShape="0">
              <a:srgbClr val="000000">
                <a:alpha val="29000"/>
              </a:srgbClr>
            </a:outerShd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Box 19"/>
          <p:cNvSpPr txBox="1">
            <a:spLocks noChangeArrowheads="1"/>
          </p:cNvSpPr>
          <p:nvPr/>
        </p:nvSpPr>
        <p:spPr bwMode="auto">
          <a:xfrm>
            <a:off x="247650" y="1274763"/>
            <a:ext cx="6770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Measurement of specific heat capacity and stored energy</a:t>
            </a:r>
            <a:endParaRPr lang="ru-RU" altLang="ru-RU" sz="1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22" name="Объект 20"/>
          <p:cNvGraphicFramePr>
            <a:graphicFrameLocks noChangeAspect="1"/>
          </p:cNvGraphicFramePr>
          <p:nvPr/>
        </p:nvGraphicFramePr>
        <p:xfrm>
          <a:off x="3273425" y="2379663"/>
          <a:ext cx="275748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Уравнение" r:id="rId6" imgW="2755900" imgH="762000" progId="Equation.3">
                  <p:embed/>
                </p:oleObj>
              </mc:Choice>
              <mc:Fallback>
                <p:oleObj name="Уравнение" r:id="rId6" imgW="2755900" imgH="762000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2379663"/>
                        <a:ext cx="2757488" cy="652462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Box 21"/>
          <p:cNvSpPr txBox="1">
            <a:spLocks noChangeArrowheads="1"/>
          </p:cNvSpPr>
          <p:nvPr/>
        </p:nvSpPr>
        <p:spPr bwMode="auto">
          <a:xfrm>
            <a:off x="3113088" y="3014663"/>
            <a:ext cx="39020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chemeClr val="tx2"/>
                </a:solidFill>
                <a:latin typeface="Arial" charset="0"/>
              </a:rPr>
              <a:t>Where</a:t>
            </a:r>
            <a:r>
              <a:rPr lang="en-US" altLang="ru-RU" sz="14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1400" i="1" dirty="0" smtClean="0">
                <a:solidFill>
                  <a:schemeClr val="tx2"/>
                </a:solidFill>
                <a:latin typeface="Arial" charset="0"/>
              </a:rPr>
              <a:t>с</a:t>
            </a:r>
            <a:r>
              <a:rPr lang="ru-RU" altLang="ru-RU" sz="1400" i="1" baseline="-25000" dirty="0" smtClean="0">
                <a:solidFill>
                  <a:schemeClr val="tx2"/>
                </a:solidFill>
                <a:latin typeface="Arial" charset="0"/>
              </a:rPr>
              <a:t>р</a:t>
            </a:r>
            <a:r>
              <a:rPr lang="ru-RU" altLang="ru-RU" sz="1400" i="1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ru-RU" altLang="ru-RU" sz="1400" i="1" dirty="0" smtClean="0">
                <a:solidFill>
                  <a:schemeClr val="tx2"/>
                </a:solidFill>
                <a:latin typeface="Arial" charset="0"/>
              </a:rPr>
              <a:t>с</a:t>
            </a:r>
            <a:r>
              <a:rPr lang="ru-RU" altLang="ru-RU" sz="1400" i="1" baseline="-25000" dirty="0" smtClean="0">
                <a:solidFill>
                  <a:schemeClr val="tx2"/>
                </a:solidFill>
                <a:latin typeface="Arial" charset="0"/>
              </a:rPr>
              <a:t>р</a:t>
            </a:r>
            <a:r>
              <a:rPr lang="en-US" altLang="ru-RU" sz="1400" i="1" baseline="-25000" dirty="0" smtClean="0">
                <a:solidFill>
                  <a:schemeClr val="tx2"/>
                </a:solidFill>
                <a:latin typeface="Arial" charset="0"/>
              </a:rPr>
              <a:t>ref</a:t>
            </a:r>
            <a:r>
              <a:rPr lang="ru-RU" altLang="ru-RU" sz="1400" i="1" baseline="-250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</a:rPr>
              <a:t>are heat capacity  values of the sample under examination and reference sample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; </a:t>
            </a:r>
            <a:r>
              <a:rPr lang="en-US" altLang="ru-RU" sz="1400" i="1" dirty="0" err="1" smtClean="0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US" altLang="ru-RU" sz="1400" i="1" baseline="-25000" dirty="0" err="1" smtClean="0">
                <a:solidFill>
                  <a:schemeClr val="tx2"/>
                </a:solidFill>
                <a:latin typeface="Arial" charset="0"/>
              </a:rPr>
              <a:t>ref</a:t>
            </a:r>
            <a:r>
              <a:rPr lang="ru-RU" altLang="ru-RU" sz="1400" i="1" baseline="-25000" dirty="0" smtClean="0">
                <a:solidFill>
                  <a:schemeClr val="tx2"/>
                </a:solidFill>
                <a:latin typeface="Arial" charset="0"/>
              </a:rPr>
              <a:t>.</a:t>
            </a:r>
            <a:r>
              <a:rPr lang="ru-RU" altLang="ru-RU" sz="1400" i="1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altLang="ru-RU" sz="1400" i="1" dirty="0" err="1" smtClean="0">
                <a:solidFill>
                  <a:schemeClr val="tx2"/>
                </a:solidFill>
                <a:latin typeface="Arial" charset="0"/>
              </a:rPr>
              <a:t>m</a:t>
            </a:r>
            <a:r>
              <a:rPr lang="en-US" altLang="ru-RU" sz="1400" i="1" baseline="-25000" dirty="0" err="1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ru-RU" altLang="ru-RU" sz="14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</a:rPr>
              <a:t>are 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</a:rPr>
              <a:t>masses of reference and graphite samples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; </a:t>
            </a:r>
            <a:r>
              <a:rPr lang="en-US" altLang="ru-RU" sz="1400" i="1" dirty="0">
                <a:solidFill>
                  <a:schemeClr val="tx2"/>
                </a:solidFill>
                <a:latin typeface="Arial" charset="0"/>
              </a:rPr>
              <a:t>DSC</a:t>
            </a:r>
            <a:r>
              <a:rPr lang="ru-RU" altLang="ru-RU" sz="1400" i="1" baseline="-25000" dirty="0">
                <a:solidFill>
                  <a:schemeClr val="tx2"/>
                </a:solidFill>
                <a:latin typeface="Arial" charset="0"/>
              </a:rPr>
              <a:t>баз.</a:t>
            </a:r>
            <a:r>
              <a:rPr lang="ru-RU" altLang="ru-RU" sz="1400" i="1" dirty="0">
                <a:solidFill>
                  <a:schemeClr val="tx2"/>
                </a:solidFill>
                <a:latin typeface="Arial" charset="0"/>
              </a:rPr>
              <a:t>,</a:t>
            </a:r>
            <a:r>
              <a:rPr lang="en-US" altLang="ru-RU" sz="1400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ru-RU" sz="1400" i="1" dirty="0" err="1" smtClean="0">
                <a:solidFill>
                  <a:schemeClr val="tx2"/>
                </a:solidFill>
                <a:latin typeface="Arial" charset="0"/>
              </a:rPr>
              <a:t>DSC</a:t>
            </a:r>
            <a:r>
              <a:rPr lang="en-US" altLang="ru-RU" sz="1400" i="1" baseline="-25000" dirty="0" err="1" smtClean="0">
                <a:solidFill>
                  <a:schemeClr val="tx2"/>
                </a:solidFill>
                <a:latin typeface="Arial" charset="0"/>
              </a:rPr>
              <a:t>ref</a:t>
            </a:r>
            <a:r>
              <a:rPr lang="ru-RU" altLang="ru-RU" sz="1400" i="1" baseline="-25000" dirty="0" smtClean="0">
                <a:solidFill>
                  <a:schemeClr val="tx2"/>
                </a:solidFill>
                <a:latin typeface="Arial" charset="0"/>
              </a:rPr>
              <a:t>.</a:t>
            </a:r>
            <a:r>
              <a:rPr lang="ru-RU" altLang="ru-RU" sz="1400" i="1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altLang="ru-RU" sz="1400" i="1" dirty="0" smtClean="0">
                <a:solidFill>
                  <a:schemeClr val="tx2"/>
                </a:solidFill>
                <a:latin typeface="Arial" charset="0"/>
              </a:rPr>
              <a:t>DSC</a:t>
            </a:r>
            <a:r>
              <a:rPr lang="en-US" altLang="ru-RU" sz="1400" i="1" baseline="-25000" dirty="0" smtClean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ru-RU" altLang="ru-RU" sz="1400" i="1" baseline="-250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</a:rPr>
              <a:t>are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difference in readings of micro thermal sensing elements when empty crucible, reference and graphite samples are measured 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ru-RU" altLang="ru-RU" sz="14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chemeClr val="tx2"/>
                </a:solidFill>
                <a:latin typeface="Arial" charset="0"/>
              </a:rPr>
              <a:t>A measurement error was 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3 </a:t>
            </a:r>
            <a:r>
              <a:rPr lang="ru-RU" altLang="ru-RU" sz="1400" dirty="0">
                <a:solidFill>
                  <a:schemeClr val="tx2"/>
                </a:solidFill>
                <a:latin typeface="Arial" charset="0"/>
              </a:rPr>
              <a:t>%.</a:t>
            </a:r>
            <a:endParaRPr lang="ru-RU" altLang="ru-RU" sz="1400" i="1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224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46313"/>
            <a:ext cx="29575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Прямоугольник 2"/>
          <p:cNvSpPr>
            <a:spLocks noChangeArrowheads="1"/>
          </p:cNvSpPr>
          <p:nvPr/>
        </p:nvSpPr>
        <p:spPr bwMode="auto">
          <a:xfrm>
            <a:off x="1677988" y="1857375"/>
            <a:ext cx="4856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chemeClr val="tx2"/>
                </a:solidFill>
                <a:latin typeface="Arial" charset="0"/>
              </a:rPr>
              <a:t>Application of DSC method with the use of </a:t>
            </a:r>
            <a:r>
              <a:rPr lang="en-GB" altLang="ru-RU" sz="1400" dirty="0" smtClean="0">
                <a:solidFill>
                  <a:schemeClr val="tx2"/>
                </a:solidFill>
                <a:latin typeface="Arial" charset="0"/>
              </a:rPr>
              <a:t>DSC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1400" dirty="0">
                <a:solidFill>
                  <a:schemeClr val="tx2"/>
                </a:solidFill>
                <a:latin typeface="Arial" charset="0"/>
              </a:rPr>
              <a:t>404 </a:t>
            </a:r>
            <a:r>
              <a:rPr lang="en-GB" altLang="ru-RU" sz="1400" dirty="0">
                <a:solidFill>
                  <a:schemeClr val="tx2"/>
                </a:solidFill>
                <a:latin typeface="Arial" charset="0"/>
              </a:rPr>
              <a:t>C </a:t>
            </a:r>
            <a:r>
              <a:rPr lang="en-GB" altLang="ru-RU" sz="1400" dirty="0" smtClean="0">
                <a:solidFill>
                  <a:schemeClr val="tx2"/>
                </a:solidFill>
                <a:latin typeface="Arial" charset="0"/>
              </a:rPr>
              <a:t>Pegasus calorimeter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. </a:t>
            </a:r>
            <a:endParaRPr lang="en-US" altLang="ru-RU" sz="1400" dirty="0">
              <a:solidFill>
                <a:schemeClr val="tx2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1063" y="4848225"/>
            <a:ext cx="2462212" cy="2921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300" i="1" dirty="0" err="1" smtClean="0"/>
              <a:t>dS</a:t>
            </a:r>
            <a:r>
              <a:rPr lang="ru-RU" altLang="ru-RU" sz="1300" i="1" dirty="0" smtClean="0"/>
              <a:t>/</a:t>
            </a:r>
            <a:r>
              <a:rPr lang="en-US" altLang="ru-RU" sz="1300" i="1" dirty="0" smtClean="0"/>
              <a:t>d</a:t>
            </a:r>
            <a:r>
              <a:rPr lang="ru-RU" altLang="ru-RU" sz="1300" i="1" dirty="0" smtClean="0"/>
              <a:t>Т</a:t>
            </a:r>
            <a:r>
              <a:rPr lang="ru-RU" altLang="ru-RU" sz="1300" dirty="0" smtClean="0"/>
              <a:t> = </a:t>
            </a:r>
            <a:r>
              <a:rPr lang="ru-RU" altLang="ru-RU" sz="1300" i="1" dirty="0" smtClean="0"/>
              <a:t>а</a:t>
            </a:r>
            <a:r>
              <a:rPr lang="ru-RU" altLang="ru-RU" sz="1300" i="1" baseline="30000" dirty="0" smtClean="0"/>
              <a:t>-1</a:t>
            </a:r>
            <a:r>
              <a:rPr lang="ru-RU" altLang="ru-RU" sz="1300" i="1" dirty="0" smtClean="0"/>
              <a:t>·(</a:t>
            </a:r>
            <a:r>
              <a:rPr lang="en-US" altLang="ru-RU" sz="1300" i="1" dirty="0" smtClean="0"/>
              <a:t>DSC</a:t>
            </a:r>
            <a:r>
              <a:rPr lang="ru-RU" altLang="ru-RU" sz="1300" i="1" baseline="-25000" dirty="0" smtClean="0"/>
              <a:t>2 </a:t>
            </a:r>
            <a:r>
              <a:rPr lang="ru-RU" altLang="ru-RU" sz="1300" i="1" dirty="0" smtClean="0"/>
              <a:t> – </a:t>
            </a:r>
            <a:r>
              <a:rPr lang="en-US" altLang="ru-RU" sz="1300" i="1" dirty="0" smtClean="0"/>
              <a:t>DSC</a:t>
            </a:r>
            <a:r>
              <a:rPr lang="ru-RU" altLang="ru-RU" sz="1300" i="1" baseline="-25000" dirty="0" smtClean="0"/>
              <a:t>1</a:t>
            </a:r>
            <a:r>
              <a:rPr lang="ru-RU" altLang="ru-RU" sz="1300" i="1" dirty="0" smtClean="0"/>
              <a:t>)</a:t>
            </a:r>
            <a:endParaRPr lang="ru-RU" altLang="ru-RU" sz="1300" dirty="0" smtClean="0"/>
          </a:p>
        </p:txBody>
      </p:sp>
      <p:sp>
        <p:nvSpPr>
          <p:cNvPr id="9227" name="Прямоугольник 3"/>
          <p:cNvSpPr>
            <a:spLocks noChangeArrowheads="1"/>
          </p:cNvSpPr>
          <p:nvPr/>
        </p:nvSpPr>
        <p:spPr bwMode="auto">
          <a:xfrm>
            <a:off x="3133725" y="5091113"/>
            <a:ext cx="59340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i="1" dirty="0" err="1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dS</a:t>
            </a:r>
            <a:r>
              <a:rPr lang="ru-RU" altLang="ru-RU" sz="1400" i="1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/</a:t>
            </a:r>
            <a:r>
              <a:rPr lang="en-US" altLang="ru-RU" sz="1400" i="1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d</a:t>
            </a:r>
            <a:r>
              <a:rPr lang="ru-RU" altLang="ru-RU" sz="1400" i="1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Т </a:t>
            </a:r>
            <a:r>
              <a:rPr lang="en-US" altLang="ru-RU" sz="1400" i="1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is a rate of stored energy release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; </a:t>
            </a:r>
            <a:r>
              <a:rPr lang="ru-RU" altLang="ru-RU" sz="1400" i="1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а</a:t>
            </a:r>
            <a:r>
              <a:rPr lang="ru-RU" altLang="ru-RU" sz="1400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is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a rate of temperature variation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; </a:t>
            </a:r>
            <a:r>
              <a:rPr lang="en-US" altLang="ru-RU" sz="1400" i="1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DSC</a:t>
            </a:r>
            <a:r>
              <a:rPr lang="ru-RU" altLang="ru-RU" sz="1400" i="1" baseline="-25000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1</a:t>
            </a:r>
            <a:r>
              <a:rPr lang="ru-RU" altLang="ru-RU" sz="1400" baseline="-25000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and</a:t>
            </a:r>
            <a:r>
              <a:rPr lang="ru-RU" altLang="ru-RU" sz="1400" baseline="-250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400" i="1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DSC</a:t>
            </a:r>
            <a:r>
              <a:rPr lang="ru-RU" altLang="ru-RU" sz="1400" i="1" baseline="-25000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2</a:t>
            </a:r>
            <a:r>
              <a:rPr lang="ru-RU" altLang="ru-RU" sz="1400" i="1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are </a:t>
            </a:r>
            <a:r>
              <a:rPr lang="en-US" altLang="ru-RU" sz="1400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differences in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readings </a:t>
            </a:r>
            <a:r>
              <a:rPr lang="en-US" altLang="ru-RU" sz="1400" dirty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of micro thermal sensing 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elements when the first and second measurements were taken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1400" dirty="0">
              <a:solidFill>
                <a:schemeClr val="tx2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>
                <a:solidFill>
                  <a:schemeClr val="tx2"/>
                </a:solidFill>
                <a:latin typeface="Arial" charset="0"/>
              </a:rPr>
              <a:t>A measurement error was 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3</a:t>
            </a:r>
            <a:r>
              <a:rPr lang="en-US" altLang="ru-RU" sz="1400" dirty="0" smtClean="0">
                <a:solidFill>
                  <a:schemeClr val="tx2"/>
                </a:solidFill>
                <a:latin typeface="Arial" charset="0"/>
              </a:rPr>
              <a:t>.</a:t>
            </a:r>
            <a:r>
              <a:rPr lang="ru-RU" altLang="ru-RU" sz="1400" dirty="0" smtClean="0">
                <a:solidFill>
                  <a:schemeClr val="tx2"/>
                </a:solidFill>
                <a:latin typeface="Arial" charset="0"/>
              </a:rPr>
              <a:t>5 </a:t>
            </a:r>
            <a:r>
              <a:rPr lang="ru-RU" altLang="ru-RU" sz="1400" dirty="0">
                <a:solidFill>
                  <a:schemeClr val="tx2"/>
                </a:solidFill>
                <a:latin typeface="Arial" charset="0"/>
              </a:rPr>
              <a:t>%.</a:t>
            </a:r>
            <a:endParaRPr lang="ru-RU" altLang="ru-RU" sz="1400" i="1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0" y="6046788"/>
            <a:ext cx="3597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Schematic representation of </a:t>
            </a:r>
            <a:r>
              <a:rPr lang="en-GB" altLang="ru-RU" sz="1200" dirty="0" smtClean="0">
                <a:latin typeface="Arial" charset="0"/>
              </a:rPr>
              <a:t>DSC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ru-RU" altLang="ru-RU" sz="1200" dirty="0">
                <a:latin typeface="Arial" charset="0"/>
              </a:rPr>
              <a:t>404 </a:t>
            </a:r>
            <a:r>
              <a:rPr lang="en-GB" altLang="ru-RU" sz="1200" dirty="0">
                <a:latin typeface="Arial" charset="0"/>
              </a:rPr>
              <a:t>C Pegasus 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922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2F699-F940-49DC-A397-211199358D7E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40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>
                <a:solidFill>
                  <a:srgbClr val="155A9E"/>
                </a:solidFill>
                <a:latin typeface="Arial" charset="0"/>
                <a:cs typeface="Arial" charset="0"/>
              </a:rPr>
              <a:t>Post-irradiation examination methods</a:t>
            </a:r>
            <a:r>
              <a:rPr lang="ru-RU" altLang="ru-RU" sz="2400" dirty="0">
                <a:solidFill>
                  <a:schemeClr val="bg1"/>
                </a:solidFill>
              </a:rPr>
              <a:t/>
            </a: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dirty="0" smtClean="0">
                <a:solidFill>
                  <a:schemeClr val="bg1"/>
                </a:solidFill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Прямоугольник 9"/>
          <p:cNvSpPr>
            <a:spLocks noChangeArrowheads="1"/>
          </p:cNvSpPr>
          <p:nvPr/>
        </p:nvSpPr>
        <p:spPr bwMode="auto">
          <a:xfrm>
            <a:off x="616743" y="1156840"/>
            <a:ext cx="5986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latin typeface="Arial" charset="0"/>
              </a:rPr>
              <a:t>Thermal conductivity coefficient of samples was obtained by the following formula</a:t>
            </a:r>
            <a:r>
              <a:rPr lang="ru-RU" altLang="ru-RU" sz="1600" dirty="0" smtClean="0">
                <a:latin typeface="Arial" charset="0"/>
              </a:rPr>
              <a:t>: </a:t>
            </a:r>
            <a:endParaRPr lang="ru-RU" altLang="ru-RU" sz="16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i="1" dirty="0">
              <a:latin typeface="Arial" charset="0"/>
              <a:sym typeface="Symbol" pitchFamily="18" charset="2"/>
            </a:endParaRPr>
          </a:p>
        </p:txBody>
      </p:sp>
      <p:pic>
        <p:nvPicPr>
          <p:cNvPr id="9" name="Picture 3" descr="IMG_0545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9130" r="28647"/>
          <a:stretch/>
        </p:blipFill>
        <p:spPr bwMode="auto">
          <a:xfrm>
            <a:off x="6891809" y="1156840"/>
            <a:ext cx="1944216" cy="2963409"/>
          </a:xfrm>
          <a:prstGeom prst="rect">
            <a:avLst/>
          </a:prstGeom>
          <a:noFill/>
          <a:ln>
            <a:noFill/>
          </a:ln>
          <a:effectLst>
            <a:outerShdw blurRad="139700" dist="50800" dir="5400000" sx="116000" sy="116000" algn="ctr" rotWithShape="0">
              <a:srgbClr val="000000">
                <a:alpha val="29000"/>
              </a:srgbClr>
            </a:outerShdw>
            <a:softEdge rad="2286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29521" y="3782617"/>
            <a:ext cx="3092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value was obtained with the use of laser flash method and laser flash apparatus LFA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427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measurement error was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1" name="Прямоугольник 10"/>
          <p:cNvSpPr>
            <a:spLocks noChangeArrowheads="1"/>
          </p:cNvSpPr>
          <p:nvPr/>
        </p:nvSpPr>
        <p:spPr bwMode="auto">
          <a:xfrm>
            <a:off x="3740195" y="2972495"/>
            <a:ext cx="4017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Measurement of thermal diffusivity </a:t>
            </a:r>
            <a:endParaRPr lang="ru-RU" alt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0513" y="4932363"/>
            <a:ext cx="4587875" cy="118069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9525">
            <a:solidFill>
              <a:schemeClr val="tx1"/>
            </a:solidFill>
          </a:ln>
        </p:spPr>
        <p:txBody>
          <a:bodyPr lIns="36000" tIns="36000" rIns="36000" bIns="36000">
            <a:spAutoFit/>
          </a:bodyPr>
          <a:lstStyle/>
          <a:p>
            <a:pPr algn="ctr" defTabSz="360000">
              <a:defRPr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= (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38×</a:t>
            </a: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6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)/(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</a:t>
            </a:r>
            <a:r>
              <a:rPr lang="ru-RU" sz="16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</a:t>
            </a:r>
            <a:r>
              <a:rPr lang="ru-RU" sz="16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defTabSz="360000"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thermal diffusivity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sample thickness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</a:t>
            </a:r>
            <a:r>
              <a:rPr lang="ru-RU" sz="1400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heating time of the back side of the sample so that to achieve a half of the peak temperature;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non-dimensional coefficient.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777041" y="6152284"/>
            <a:ext cx="2565126" cy="276999"/>
          </a:xfrm>
          <a:prstGeom prst="rect">
            <a:avLst/>
          </a:prstGeom>
          <a:solidFill>
            <a:srgbClr val="FDF7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Schematic representation of </a:t>
            </a:r>
            <a:r>
              <a:rPr lang="en-US" altLang="ru-RU" sz="1200" dirty="0">
                <a:latin typeface="Arial" charset="0"/>
              </a:rPr>
              <a:t>facility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8204" name="Прямоугольник 1"/>
          <p:cNvSpPr>
            <a:spLocks noChangeArrowheads="1"/>
          </p:cNvSpPr>
          <p:nvPr/>
        </p:nvSpPr>
        <p:spPr bwMode="auto">
          <a:xfrm>
            <a:off x="3810695" y="1756315"/>
            <a:ext cx="3130102" cy="9652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defTabSz="358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87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87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87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87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8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8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8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8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а·</a:t>
            </a:r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·с</a:t>
            </a:r>
            <a:r>
              <a:rPr lang="en-US" altLang="ru-RU" sz="16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ru-RU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ru-RU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thermal conductivity coefficient</a:t>
            </a:r>
            <a:r>
              <a:rPr lang="ru-RU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а </a:t>
            </a:r>
            <a:r>
              <a:rPr lang="en-US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thermal diffusivity</a:t>
            </a:r>
            <a:r>
              <a:rPr lang="ru-RU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ru-RU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density</a:t>
            </a:r>
            <a:r>
              <a:rPr lang="ru-RU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</a:t>
            </a:r>
            <a:r>
              <a:rPr lang="en-US" altLang="ru-RU" sz="14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specific heat capacity.</a:t>
            </a:r>
          </a:p>
        </p:txBody>
      </p:sp>
      <p:sp>
        <p:nvSpPr>
          <p:cNvPr id="112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785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B8B64F-2CF2-4A9C-B002-644DA762BEB2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400"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4887" r="11289"/>
          <a:stretch/>
        </p:blipFill>
        <p:spPr>
          <a:xfrm>
            <a:off x="125803" y="1672765"/>
            <a:ext cx="3614392" cy="4476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365688" y="2508145"/>
            <a:ext cx="37322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ru-RU" sz="1400" dirty="0" smtClean="0">
                <a:latin typeface="Arial" charset="0"/>
              </a:rPr>
              <a:t>temperature </a:t>
            </a:r>
            <a:r>
              <a:rPr lang="en-US" altLang="ru-RU" sz="1400" dirty="0">
                <a:latin typeface="Arial" charset="0"/>
              </a:rPr>
              <a:t>range of </a:t>
            </a:r>
            <a:r>
              <a:rPr lang="en-US" sz="1400" dirty="0">
                <a:latin typeface="Arial" charset="0"/>
              </a:rPr>
              <a:t>50 ÷ 600°C;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1400" dirty="0">
                <a:latin typeface="Arial" charset="0"/>
              </a:rPr>
              <a:t>in the environment of helium;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1400" dirty="0">
                <a:latin typeface="Arial" charset="0"/>
              </a:rPr>
              <a:t>with continuous measurement of sample elongation by </a:t>
            </a:r>
            <a:r>
              <a:rPr lang="en-US" altLang="ru-RU" sz="1400" dirty="0">
                <a:latin typeface="Arial" charset="0"/>
              </a:rPr>
              <a:t>inductive displacement transducer</a:t>
            </a:r>
            <a:r>
              <a:rPr lang="en-US" sz="1400" dirty="0">
                <a:latin typeface="Arial" charset="0"/>
              </a:rPr>
              <a:t> with accuracy of 1 µm.</a:t>
            </a:r>
            <a:endParaRPr lang="ru-RU" altLang="ru-RU" sz="1400" dirty="0">
              <a:latin typeface="Arial" charset="0"/>
            </a:endParaRPr>
          </a:p>
        </p:txBody>
      </p:sp>
      <p:sp>
        <p:nvSpPr>
          <p:cNvPr id="13319" name="Заголовок 1"/>
          <p:cNvSpPr txBox="1">
            <a:spLocks/>
          </p:cNvSpPr>
          <p:nvPr/>
        </p:nvSpPr>
        <p:spPr bwMode="auto">
          <a:xfrm>
            <a:off x="1752600" y="228600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155A9E"/>
                </a:solidFill>
                <a:latin typeface="Arial" charset="0"/>
              </a:rPr>
              <a:t>Post-irradiation examination </a:t>
            </a:r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</a:rPr>
              <a:t>methods</a:t>
            </a:r>
            <a:r>
              <a:rPr lang="ru-RU" altLang="ru-RU" sz="2400" dirty="0">
                <a:solidFill>
                  <a:schemeClr val="bg1"/>
                </a:solidFill>
              </a:rPr>
              <a:t/>
            </a:r>
            <a:br>
              <a:rPr lang="ru-RU" altLang="ru-RU" sz="2400" dirty="0">
                <a:solidFill>
                  <a:schemeClr val="bg1"/>
                </a:solidFill>
              </a:rPr>
            </a:br>
            <a:endParaRPr lang="ru-RU" altLang="ru-RU" sz="2400" b="1" dirty="0">
              <a:solidFill>
                <a:srgbClr val="114EA7"/>
              </a:solidFill>
              <a:latin typeface="Arial" charset="0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5167313" y="1366016"/>
            <a:ext cx="32750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ru-RU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Measurement of thermal linear expansion coefficient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5" y="1186198"/>
            <a:ext cx="4425660" cy="5015104"/>
          </a:xfrm>
          <a:prstGeom prst="rect">
            <a:avLst/>
          </a:prstGeom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495800" y="4263639"/>
            <a:ext cx="3413125" cy="120032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charset="0"/>
              </a:rPr>
              <a:t>1 – </a:t>
            </a:r>
            <a:r>
              <a:rPr lang="en-US" altLang="ru-RU" sz="1200" dirty="0" smtClean="0">
                <a:latin typeface="Arial" charset="0"/>
              </a:rPr>
              <a:t>sample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ru-RU" altLang="ru-RU" sz="1200" dirty="0">
                <a:latin typeface="Arial" charset="0"/>
              </a:rPr>
              <a:t>2 – </a:t>
            </a:r>
            <a:r>
              <a:rPr lang="en-US" altLang="ru-RU" sz="1200" dirty="0" smtClean="0">
                <a:latin typeface="Arial" charset="0"/>
              </a:rPr>
              <a:t>reference sample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ru-RU" altLang="ru-RU" sz="1200" dirty="0">
                <a:latin typeface="Arial" charset="0"/>
              </a:rPr>
              <a:t>3 – </a:t>
            </a:r>
            <a:r>
              <a:rPr lang="en-US" altLang="ru-RU" sz="1200" dirty="0" smtClean="0">
                <a:latin typeface="Arial" charset="0"/>
              </a:rPr>
              <a:t>inductive displacement transducer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ru-RU" altLang="ru-RU" sz="1200" dirty="0">
                <a:latin typeface="Arial" charset="0"/>
              </a:rPr>
              <a:t>4 – </a:t>
            </a:r>
            <a:r>
              <a:rPr lang="en-US" altLang="ru-RU" sz="1200" dirty="0" smtClean="0">
                <a:latin typeface="Arial" charset="0"/>
              </a:rPr>
              <a:t>heating element</a:t>
            </a:r>
            <a:r>
              <a:rPr lang="ru-RU" altLang="ru-RU" sz="1200" dirty="0" smtClean="0">
                <a:latin typeface="Arial" charset="0"/>
              </a:rPr>
              <a:t>; 5–</a:t>
            </a:r>
            <a:r>
              <a:rPr lang="en-US" altLang="ru-RU" sz="1200" dirty="0" smtClean="0">
                <a:latin typeface="Arial" charset="0"/>
              </a:rPr>
              <a:t>vacuum enclosure </a:t>
            </a:r>
            <a:r>
              <a:rPr lang="ru-RU" altLang="ru-RU" sz="1200" dirty="0" smtClean="0">
                <a:latin typeface="Arial" charset="0"/>
              </a:rPr>
              <a:t>(</a:t>
            </a:r>
            <a:r>
              <a:rPr lang="en-US" altLang="ru-RU" sz="1200" dirty="0" smtClean="0">
                <a:latin typeface="Arial" charset="0"/>
              </a:rPr>
              <a:t>quartz tube</a:t>
            </a:r>
            <a:r>
              <a:rPr lang="ru-RU" altLang="ru-RU" sz="1200" dirty="0" smtClean="0">
                <a:latin typeface="Arial" charset="0"/>
              </a:rPr>
              <a:t>); </a:t>
            </a:r>
            <a:r>
              <a:rPr lang="ru-RU" altLang="ru-RU" sz="1200" dirty="0">
                <a:latin typeface="Arial" charset="0"/>
              </a:rPr>
              <a:t>6 – </a:t>
            </a:r>
            <a:r>
              <a:rPr lang="en-US" altLang="ru-RU" sz="1200" dirty="0" smtClean="0">
                <a:latin typeface="Arial" charset="0"/>
              </a:rPr>
              <a:t>power source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ru-RU" altLang="ru-RU" sz="1200" dirty="0">
                <a:latin typeface="Arial" charset="0"/>
              </a:rPr>
              <a:t>7 –  </a:t>
            </a:r>
            <a:r>
              <a:rPr lang="en-US" altLang="ru-RU" sz="1200" dirty="0" smtClean="0">
                <a:latin typeface="Arial" charset="0"/>
              </a:rPr>
              <a:t>signal transducer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ru-RU" altLang="ru-RU" sz="1200" dirty="0">
                <a:latin typeface="Arial" charset="0"/>
              </a:rPr>
              <a:t>8 – </a:t>
            </a:r>
            <a:r>
              <a:rPr lang="en-US" altLang="ru-RU" sz="1200" dirty="0" smtClean="0">
                <a:latin typeface="Arial" charset="0"/>
              </a:rPr>
              <a:t>PC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ru-RU" altLang="ru-RU" sz="1200" dirty="0">
                <a:latin typeface="Arial" charset="0"/>
              </a:rPr>
              <a:t>9 – </a:t>
            </a:r>
            <a:r>
              <a:rPr lang="en-US" altLang="ru-RU" sz="1200" dirty="0" smtClean="0">
                <a:latin typeface="Arial" charset="0"/>
              </a:rPr>
              <a:t>furnace control console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ru-RU" altLang="ru-RU" sz="1200" dirty="0">
                <a:latin typeface="Arial" charset="0"/>
              </a:rPr>
              <a:t>10 –  </a:t>
            </a:r>
            <a:r>
              <a:rPr lang="en-US" altLang="ru-RU" sz="1200" dirty="0" smtClean="0">
                <a:latin typeface="Arial" charset="0"/>
              </a:rPr>
              <a:t>vacuum system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ru-RU" altLang="ru-RU" sz="1200" dirty="0">
                <a:latin typeface="Arial" charset="0"/>
              </a:rPr>
              <a:t>11 –  </a:t>
            </a:r>
            <a:r>
              <a:rPr lang="en-US" altLang="ru-RU" sz="1200" dirty="0" smtClean="0">
                <a:latin typeface="Arial" charset="0"/>
              </a:rPr>
              <a:t>thermocouples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487490" y="6154470"/>
            <a:ext cx="2565126" cy="276999"/>
          </a:xfrm>
          <a:prstGeom prst="rect">
            <a:avLst/>
          </a:prstGeom>
          <a:solidFill>
            <a:srgbClr val="FDF7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Schematic representation of </a:t>
            </a:r>
            <a:r>
              <a:rPr lang="en-US" altLang="ru-RU" sz="1200" dirty="0">
                <a:latin typeface="Arial" charset="0"/>
              </a:rPr>
              <a:t>facility</a:t>
            </a:r>
            <a:endParaRPr lang="ru-RU" altLang="ru-RU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6461366"/>
              </p:ext>
            </p:extLst>
          </p:nvPr>
        </p:nvGraphicFramePr>
        <p:xfrm>
          <a:off x="4631635" y="2895600"/>
          <a:ext cx="4495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1873250" y="177800"/>
            <a:ext cx="723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</a:rPr>
              <a:t>Specific heat capacity and thermal conductivity coefficient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4922838"/>
            <a:ext cx="457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b="1" dirty="0" smtClean="0">
                <a:latin typeface="Arial" charset="0"/>
                <a:ea typeface="Calibri" pitchFamily="34" charset="0"/>
                <a:cs typeface="Calibri" pitchFamily="34" charset="0"/>
              </a:rPr>
              <a:t>The specific heat capacity of initial and irradiated samples differs by 6%  at the highest within the whole measurement temperature range and so the values are within the measurement error</a:t>
            </a:r>
            <a:r>
              <a:rPr lang="ru-RU" altLang="ru-RU" sz="1200" b="1" dirty="0" smtClean="0"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1200" b="1" dirty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3" name="TextBox 34"/>
          <p:cNvSpPr txBox="1">
            <a:spLocks noChangeArrowheads="1"/>
          </p:cNvSpPr>
          <p:nvPr/>
        </p:nvSpPr>
        <p:spPr bwMode="auto">
          <a:xfrm>
            <a:off x="5257800" y="1676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434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4345" name="Объект 36"/>
          <p:cNvGraphicFramePr>
            <a:graphicFrameLocks noChangeAspect="1"/>
          </p:cNvGraphicFramePr>
          <p:nvPr/>
        </p:nvGraphicFramePr>
        <p:xfrm>
          <a:off x="6291263" y="1289050"/>
          <a:ext cx="12557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Уравнение" r:id="rId5" imgW="622080" imgH="228600" progId="Equation.3">
                  <p:embed/>
                </p:oleObj>
              </mc:Choice>
              <mc:Fallback>
                <p:oleObj name="Уравнение" r:id="rId5" imgW="622080" imgH="22860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1289050"/>
                        <a:ext cx="1255712" cy="474663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9525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Box 56"/>
          <p:cNvSpPr txBox="1">
            <a:spLocks noChangeArrowheads="1"/>
          </p:cNvSpPr>
          <p:nvPr/>
        </p:nvSpPr>
        <p:spPr bwMode="auto">
          <a:xfrm>
            <a:off x="5791200" y="2209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4347" name="TextBox 76"/>
          <p:cNvSpPr txBox="1">
            <a:spLocks noChangeArrowheads="1"/>
          </p:cNvSpPr>
          <p:nvPr/>
        </p:nvSpPr>
        <p:spPr bwMode="auto">
          <a:xfrm>
            <a:off x="4546600" y="182245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Where </a:t>
            </a:r>
            <a:r>
              <a:rPr lang="ru-RU" altLang="ru-RU" sz="1200" dirty="0" smtClean="0">
                <a:latin typeface="Arial" charset="0"/>
              </a:rPr>
              <a:t>λ </a:t>
            </a:r>
            <a:r>
              <a:rPr lang="en-US" altLang="ru-RU" sz="1200" dirty="0" smtClean="0">
                <a:latin typeface="Arial" charset="0"/>
              </a:rPr>
              <a:t>is thermal conductivity coefficient</a:t>
            </a:r>
            <a:r>
              <a:rPr lang="ru-RU" altLang="ru-RU" sz="1200" dirty="0" smtClean="0">
                <a:latin typeface="Arial" charset="0"/>
              </a:rPr>
              <a:t>, </a:t>
            </a:r>
            <a:r>
              <a:rPr lang="en-US" altLang="ru-RU" sz="1200" dirty="0" smtClean="0">
                <a:latin typeface="Arial" charset="0"/>
              </a:rPr>
              <a:t>W</a:t>
            </a:r>
            <a:r>
              <a:rPr lang="ru-RU" altLang="ru-RU" sz="1200" dirty="0" smtClean="0">
                <a:latin typeface="Arial" charset="0"/>
              </a:rPr>
              <a:t>/(</a:t>
            </a:r>
            <a:r>
              <a:rPr lang="en-US" altLang="ru-RU" sz="1200" dirty="0" smtClean="0">
                <a:latin typeface="Arial" charset="0"/>
              </a:rPr>
              <a:t>m</a:t>
            </a:r>
            <a:r>
              <a:rPr lang="ru-RU" altLang="ru-RU" sz="1200" dirty="0" smtClean="0">
                <a:latin typeface="Arial" charset="0"/>
              </a:rPr>
              <a:t>·</a:t>
            </a:r>
            <a:r>
              <a:rPr lang="en-US" altLang="ru-RU" sz="1200" dirty="0" smtClean="0">
                <a:latin typeface="Arial" charset="0"/>
              </a:rPr>
              <a:t>K</a:t>
            </a:r>
            <a:r>
              <a:rPr lang="ru-RU" altLang="ru-RU" sz="1200" dirty="0" smtClean="0">
                <a:latin typeface="Arial" charset="0"/>
              </a:rPr>
              <a:t>); </a:t>
            </a:r>
            <a:r>
              <a:rPr lang="ru-RU" altLang="ru-RU" sz="1200" i="1" dirty="0">
                <a:latin typeface="Arial" charset="0"/>
              </a:rPr>
              <a:t>С</a:t>
            </a:r>
            <a:r>
              <a:rPr lang="en-US" altLang="ru-RU" sz="1200" i="1" dirty="0">
                <a:latin typeface="Arial" charset="0"/>
              </a:rPr>
              <a:t>p</a:t>
            </a:r>
            <a:r>
              <a:rPr lang="ru-RU" altLang="ru-RU" sz="1200" i="1" dirty="0">
                <a:latin typeface="Arial" charset="0"/>
              </a:rPr>
              <a:t> – </a:t>
            </a:r>
            <a:r>
              <a:rPr lang="en-US" altLang="ru-RU" sz="1200" dirty="0" smtClean="0">
                <a:latin typeface="Arial" charset="0"/>
              </a:rPr>
              <a:t>specific heat capacity</a:t>
            </a:r>
            <a:r>
              <a:rPr lang="ru-RU" altLang="ru-RU" sz="1200" dirty="0" smtClean="0">
                <a:latin typeface="Arial" charset="0"/>
              </a:rPr>
              <a:t>, </a:t>
            </a:r>
            <a:r>
              <a:rPr lang="en-US" altLang="ru-RU" sz="1200" dirty="0" smtClean="0">
                <a:latin typeface="Arial" charset="0"/>
              </a:rPr>
              <a:t>J</a:t>
            </a:r>
            <a:r>
              <a:rPr lang="ru-RU" altLang="ru-RU" sz="1200" dirty="0" smtClean="0">
                <a:latin typeface="Arial" charset="0"/>
              </a:rPr>
              <a:t>/(</a:t>
            </a:r>
            <a:r>
              <a:rPr lang="en-US" altLang="ru-RU" sz="1200" dirty="0" smtClean="0">
                <a:latin typeface="Arial" charset="0"/>
              </a:rPr>
              <a:t>g</a:t>
            </a:r>
            <a:r>
              <a:rPr lang="ru-RU" altLang="ru-RU" sz="1200" dirty="0" smtClean="0">
                <a:latin typeface="Arial" charset="0"/>
              </a:rPr>
              <a:t>·</a:t>
            </a:r>
            <a:r>
              <a:rPr lang="en-US" altLang="ru-RU" sz="1200" dirty="0" smtClean="0">
                <a:latin typeface="Arial" charset="0"/>
              </a:rPr>
              <a:t>K</a:t>
            </a:r>
            <a:r>
              <a:rPr lang="ru-RU" altLang="ru-RU" sz="1200" dirty="0" smtClean="0">
                <a:latin typeface="Arial" charset="0"/>
              </a:rPr>
              <a:t>); </a:t>
            </a:r>
            <a:r>
              <a:rPr lang="ru-RU" altLang="ru-RU" sz="1200" i="1" dirty="0">
                <a:latin typeface="Arial" charset="0"/>
              </a:rPr>
              <a:t>А </a:t>
            </a:r>
            <a:r>
              <a:rPr lang="en-US" altLang="ru-RU" sz="1200" dirty="0" smtClean="0">
                <a:latin typeface="Arial" charset="0"/>
              </a:rPr>
              <a:t>is geometric factor</a:t>
            </a:r>
            <a:r>
              <a:rPr lang="ru-RU" altLang="ru-RU" sz="1200" dirty="0" smtClean="0">
                <a:latin typeface="Arial" charset="0"/>
              </a:rPr>
              <a:t>, </a:t>
            </a:r>
            <a:r>
              <a:rPr lang="en-US" altLang="ru-RU" sz="1200" dirty="0" smtClean="0">
                <a:latin typeface="Arial" charset="0"/>
              </a:rPr>
              <a:t>g</a:t>
            </a:r>
            <a:r>
              <a:rPr lang="ru-RU" altLang="ru-RU" sz="1200" dirty="0" smtClean="0">
                <a:latin typeface="Arial" charset="0"/>
              </a:rPr>
              <a:t>/</a:t>
            </a:r>
            <a:r>
              <a:rPr lang="en-US" altLang="ru-RU" sz="1200" dirty="0" smtClean="0">
                <a:latin typeface="Arial" charset="0"/>
              </a:rPr>
              <a:t>m</a:t>
            </a:r>
            <a:r>
              <a:rPr lang="ru-RU" altLang="ru-RU" sz="1200" baseline="30000" dirty="0" smtClean="0">
                <a:latin typeface="Arial" charset="0"/>
              </a:rPr>
              <a:t>2</a:t>
            </a:r>
            <a:r>
              <a:rPr lang="ru-RU" altLang="ru-RU" sz="1200" dirty="0">
                <a:latin typeface="Arial" charset="0"/>
              </a:rPr>
              <a:t>; </a:t>
            </a:r>
            <a:r>
              <a:rPr lang="el-GR" altLang="ru-RU" sz="1200" dirty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altLang="ru-RU" sz="1200" i="1" dirty="0">
                <a:latin typeface="Arial" charset="0"/>
              </a:rPr>
              <a:t> </a:t>
            </a:r>
            <a:r>
              <a:rPr lang="en-US" altLang="ru-RU" sz="1200" i="1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is</a:t>
            </a:r>
            <a:r>
              <a:rPr lang="ru-RU" altLang="ru-RU" sz="1200" i="1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wave propagation velocity of lattice</a:t>
            </a:r>
            <a:r>
              <a:rPr lang="ru-RU" altLang="ru-RU" sz="1200" dirty="0" smtClean="0">
                <a:latin typeface="Arial" charset="0"/>
              </a:rPr>
              <a:t>, </a:t>
            </a:r>
            <a:r>
              <a:rPr lang="en-US" altLang="ru-RU" sz="1200" dirty="0" smtClean="0">
                <a:latin typeface="Arial" charset="0"/>
              </a:rPr>
              <a:t>m</a:t>
            </a:r>
            <a:r>
              <a:rPr lang="ru-RU" altLang="ru-RU" sz="1200" dirty="0" smtClean="0">
                <a:latin typeface="Arial" charset="0"/>
              </a:rPr>
              <a:t>/</a:t>
            </a:r>
            <a:r>
              <a:rPr lang="en-US" altLang="ru-RU" sz="1200" dirty="0" smtClean="0">
                <a:latin typeface="Arial" charset="0"/>
              </a:rPr>
              <a:t>s</a:t>
            </a:r>
            <a:r>
              <a:rPr lang="ru-RU" altLang="ru-RU" sz="1200" dirty="0" smtClean="0">
                <a:latin typeface="Arial" charset="0"/>
              </a:rPr>
              <a:t>; </a:t>
            </a:r>
            <a:r>
              <a:rPr lang="en-US" altLang="ru-RU" sz="1200" i="1" dirty="0">
                <a:latin typeface="Arial" charset="0"/>
              </a:rPr>
              <a:t>l</a:t>
            </a:r>
            <a:r>
              <a:rPr lang="ru-RU" altLang="ru-RU" sz="1200" i="1" dirty="0">
                <a:latin typeface="Arial" charset="0"/>
              </a:rPr>
              <a:t> </a:t>
            </a:r>
            <a:r>
              <a:rPr lang="en-US" altLang="ru-RU" sz="1200" i="1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is free path length of phonon</a:t>
            </a:r>
            <a:r>
              <a:rPr lang="ru-RU" altLang="ru-RU" sz="1200" dirty="0" smtClean="0">
                <a:latin typeface="Arial" charset="0"/>
              </a:rPr>
              <a:t>, </a:t>
            </a:r>
            <a:r>
              <a:rPr lang="en-US" altLang="ru-RU" sz="1200" dirty="0" smtClean="0">
                <a:latin typeface="Arial" charset="0"/>
              </a:rPr>
              <a:t>m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14348" name="TextBox 77"/>
          <p:cNvSpPr txBox="1">
            <a:spLocks noChangeArrowheads="1"/>
          </p:cNvSpPr>
          <p:nvPr/>
        </p:nvSpPr>
        <p:spPr bwMode="auto">
          <a:xfrm>
            <a:off x="42800" y="4306987"/>
            <a:ext cx="4570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</a:t>
            </a:r>
            <a:r>
              <a:rPr lang="ru-RU" altLang="ru-RU" sz="1200" dirty="0" smtClean="0">
                <a:latin typeface="Arial" charset="0"/>
              </a:rPr>
              <a:t> 1</a:t>
            </a:r>
            <a:r>
              <a:rPr lang="en-US" altLang="ru-RU" sz="1200" dirty="0" smtClean="0">
                <a:latin typeface="Arial" charset="0"/>
              </a:rPr>
              <a:t>.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Specific heat capacity of initial and irradiated graphite GR</a:t>
            </a:r>
            <a:r>
              <a:rPr lang="ru-RU" altLang="ru-RU" sz="1200" dirty="0" smtClean="0">
                <a:latin typeface="Arial" charset="0"/>
              </a:rPr>
              <a:t>-280 </a:t>
            </a:r>
            <a:r>
              <a:rPr lang="en-US" altLang="ru-RU" sz="1200" dirty="0" smtClean="0">
                <a:latin typeface="Arial" charset="0"/>
              </a:rPr>
              <a:t>and initial graphite POCO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against the measurement temperature.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14349" name="TextBox 78"/>
          <p:cNvSpPr txBox="1">
            <a:spLocks noChangeArrowheads="1"/>
          </p:cNvSpPr>
          <p:nvPr/>
        </p:nvSpPr>
        <p:spPr bwMode="auto">
          <a:xfrm>
            <a:off x="4597400" y="594360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 </a:t>
            </a:r>
            <a:r>
              <a:rPr lang="ru-RU" altLang="ru-RU" sz="1200" dirty="0" smtClean="0">
                <a:latin typeface="Arial" charset="0"/>
              </a:rPr>
              <a:t> 2</a:t>
            </a:r>
            <a:r>
              <a:rPr lang="en-US" altLang="ru-RU" sz="1200" dirty="0" smtClean="0">
                <a:latin typeface="Arial" charset="0"/>
              </a:rPr>
              <a:t>.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Thermal conductivity coefficient of irradiated and initial graphite against the measurement temperature.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1435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9288" y="64531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D44AEE-5AE2-4C5D-A443-A39A89028125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400">
              <a:latin typeface="Arial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990193"/>
              </p:ext>
            </p:extLst>
          </p:nvPr>
        </p:nvGraphicFramePr>
        <p:xfrm>
          <a:off x="101281" y="1212974"/>
          <a:ext cx="4490264" cy="31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752600" y="0"/>
            <a:ext cx="7010400" cy="12192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Thermal conductivity coefficient in relation to neutron </a:t>
            </a:r>
            <a:r>
              <a:rPr lang="en-US" altLang="ru-RU" sz="2400" b="1" dirty="0" err="1" smtClean="0">
                <a:solidFill>
                  <a:srgbClr val="155A9E"/>
                </a:solidFill>
                <a:latin typeface="Arial" charset="0"/>
                <a:cs typeface="Arial" charset="0"/>
              </a:rPr>
              <a:t>fluence</a:t>
            </a:r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 and irradiation temperature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057400" y="3349625"/>
            <a:ext cx="548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</a:t>
            </a:r>
            <a:r>
              <a:rPr lang="ru-RU" altLang="ru-RU" sz="1200" dirty="0" smtClean="0">
                <a:latin typeface="Arial" charset="0"/>
              </a:rPr>
              <a:t> 3</a:t>
            </a:r>
            <a:r>
              <a:rPr lang="en-US" altLang="ru-RU" sz="1200" dirty="0" smtClean="0">
                <a:latin typeface="Arial" charset="0"/>
              </a:rPr>
              <a:t>.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</a:rPr>
              <a:t>Percentage change of the GR</a:t>
            </a:r>
            <a:r>
              <a:rPr lang="ru-RU" altLang="ru-RU" sz="1200" dirty="0" smtClean="0">
                <a:latin typeface="Arial" charset="0"/>
              </a:rPr>
              <a:t>-28</a:t>
            </a:r>
            <a:r>
              <a:rPr lang="en-US" altLang="ru-RU" sz="1200" dirty="0" smtClean="0">
                <a:latin typeface="Arial" charset="0"/>
              </a:rPr>
              <a:t>0 thermal conductivity coefficient in relation to neutron </a:t>
            </a:r>
            <a:r>
              <a:rPr lang="en-US" altLang="ru-RU" sz="1200" dirty="0" err="1" smtClean="0">
                <a:latin typeface="Arial" charset="0"/>
              </a:rPr>
              <a:t>fluence</a:t>
            </a:r>
            <a:r>
              <a:rPr lang="en-US" altLang="ru-RU" sz="1200" dirty="0" smtClean="0">
                <a:latin typeface="Arial" charset="0"/>
              </a:rPr>
              <a:t>.</a:t>
            </a:r>
            <a:endParaRPr lang="ru-RU" altLang="ru-RU" sz="1200" dirty="0">
              <a:latin typeface="Arial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49448745"/>
              </p:ext>
            </p:extLst>
          </p:nvPr>
        </p:nvGraphicFramePr>
        <p:xfrm>
          <a:off x="2198688" y="3744302"/>
          <a:ext cx="4583112" cy="2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1989138" y="5940425"/>
            <a:ext cx="46482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Figure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4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The GR-280 thermal conductivity coefficient  in relation to irradiation temperature.</a:t>
            </a:r>
            <a:endParaRPr lang="ru-RU" altLang="ru-RU" sz="1200" dirty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36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897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786166-AD56-48E0-9E12-4001BC141084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400">
              <a:latin typeface="Arial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502225"/>
              </p:ext>
            </p:extLst>
          </p:nvPr>
        </p:nvGraphicFramePr>
        <p:xfrm>
          <a:off x="2209800" y="1063625"/>
          <a:ext cx="4343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267625"/>
              </p:ext>
            </p:extLst>
          </p:nvPr>
        </p:nvGraphicFramePr>
        <p:xfrm>
          <a:off x="58801" y="3657600"/>
          <a:ext cx="3962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822563"/>
              </p:ext>
            </p:extLst>
          </p:nvPr>
        </p:nvGraphicFramePr>
        <p:xfrm>
          <a:off x="35891" y="1329368"/>
          <a:ext cx="394716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098535"/>
              </p:ext>
            </p:extLst>
          </p:nvPr>
        </p:nvGraphicFramePr>
        <p:xfrm>
          <a:off x="3886200" y="1323019"/>
          <a:ext cx="381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7404100" y="1812925"/>
            <a:ext cx="175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ru-RU" sz="1400" b="1" dirty="0" smtClean="0">
                <a:latin typeface="Arial" charset="0"/>
                <a:ea typeface="Calibri" pitchFamily="34" charset="0"/>
                <a:cs typeface="Calibri" pitchFamily="34" charset="0"/>
              </a:rPr>
              <a:t>TCLE values averaged within a temperature range of </a:t>
            </a:r>
            <a:r>
              <a:rPr lang="ru-RU" altLang="ru-RU" sz="1400" b="1" dirty="0" smtClean="0">
                <a:latin typeface="Arial" charset="0"/>
                <a:ea typeface="Calibri" pitchFamily="34" charset="0"/>
                <a:cs typeface="Calibri" pitchFamily="34" charset="0"/>
              </a:rPr>
              <a:t>25</a:t>
            </a:r>
            <a:r>
              <a:rPr lang="en-US" altLang="ru-RU" sz="1400" b="1" dirty="0" smtClean="0">
                <a:latin typeface="Arial" charset="0"/>
                <a:ea typeface="Calibri" pitchFamily="34" charset="0"/>
                <a:cs typeface="Calibri" pitchFamily="34" charset="0"/>
              </a:rPr>
              <a:t>ºC</a:t>
            </a:r>
            <a:r>
              <a:rPr lang="ru-RU" altLang="ru-RU" sz="1400" b="1" dirty="0" smtClean="0"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400" b="1" dirty="0" smtClean="0">
                <a:latin typeface="Arial" charset="0"/>
                <a:ea typeface="Calibri" pitchFamily="34" charset="0"/>
                <a:cs typeface="Calibri" pitchFamily="34" charset="0"/>
              </a:rPr>
              <a:t>to </a:t>
            </a:r>
            <a:r>
              <a:rPr lang="ru-RU" altLang="ru-RU" sz="1400" b="1" dirty="0" smtClean="0">
                <a:latin typeface="Arial" charset="0"/>
                <a:ea typeface="Calibri" pitchFamily="34" charset="0"/>
                <a:cs typeface="Calibri" pitchFamily="34" charset="0"/>
              </a:rPr>
              <a:t>400 </a:t>
            </a:r>
            <a:r>
              <a:rPr lang="ru-RU" altLang="ru-RU" sz="1400" b="1" dirty="0">
                <a:latin typeface="Arial" charset="0"/>
                <a:ea typeface="Calibri" pitchFamily="34" charset="0"/>
                <a:cs typeface="Calibri" pitchFamily="34" charset="0"/>
              </a:rPr>
              <a:t>°С</a:t>
            </a:r>
          </a:p>
        </p:txBody>
      </p:sp>
      <p:sp>
        <p:nvSpPr>
          <p:cNvPr id="15369" name="Прямоугольник 3"/>
          <p:cNvSpPr>
            <a:spLocks noChangeArrowheads="1"/>
          </p:cNvSpPr>
          <p:nvPr/>
        </p:nvSpPr>
        <p:spPr bwMode="auto">
          <a:xfrm>
            <a:off x="3975652" y="4056737"/>
            <a:ext cx="4572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ru-RU" sz="1400" b="1" dirty="0" smtClean="0"/>
              <a:t>TCLE of crystalline particles does not change </a:t>
            </a:r>
            <a:r>
              <a:rPr lang="ru-RU" altLang="ru-RU" sz="1400" b="1" dirty="0" smtClean="0"/>
              <a:t>  </a:t>
            </a:r>
            <a:r>
              <a:rPr lang="en-US" altLang="ru-RU" sz="1400" b="1" dirty="0" smtClean="0"/>
              <a:t>compared with their initial values when irradiation testing is conducted at temperatures higher than </a:t>
            </a:r>
            <a:r>
              <a:rPr lang="ru-RU" altLang="ru-RU" sz="1400" b="1" dirty="0" smtClean="0"/>
              <a:t>300 </a:t>
            </a:r>
            <a:r>
              <a:rPr lang="ru-RU" altLang="ru-RU" sz="1400" b="1" dirty="0"/>
              <a:t>°</a:t>
            </a:r>
            <a:r>
              <a:rPr lang="ru-RU" altLang="ru-RU" sz="1400" b="1" dirty="0" smtClean="0"/>
              <a:t>С</a:t>
            </a:r>
            <a:r>
              <a:rPr lang="en-US" altLang="ru-RU" sz="1400" b="1" dirty="0" smtClean="0"/>
              <a:t>.</a:t>
            </a:r>
            <a:endParaRPr lang="ru-RU" altLang="ru-RU" sz="1400" b="1" dirty="0"/>
          </a:p>
        </p:txBody>
      </p:sp>
      <p:sp>
        <p:nvSpPr>
          <p:cNvPr id="17418" name="Прямоугольник 6"/>
          <p:cNvSpPr>
            <a:spLocks noChangeArrowheads="1"/>
          </p:cNvSpPr>
          <p:nvPr/>
        </p:nvSpPr>
        <p:spPr bwMode="auto">
          <a:xfrm>
            <a:off x="2146852" y="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</a:rPr>
              <a:t>Thermal linear expansion coefficient (TCLE) in relation to neutron </a:t>
            </a:r>
            <a:r>
              <a:rPr lang="en-US" altLang="ru-RU" sz="2400" b="1" dirty="0" err="1" smtClean="0">
                <a:solidFill>
                  <a:srgbClr val="155A9E"/>
                </a:solidFill>
                <a:latin typeface="Arial" charset="0"/>
              </a:rPr>
              <a:t>fluence</a:t>
            </a:r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</a:rPr>
              <a:t> and irradiation temperature</a:t>
            </a:r>
            <a:endParaRPr lang="ru-RU" altLang="ru-RU" sz="2400" dirty="0">
              <a:latin typeface="Arial" charset="0"/>
            </a:endParaRPr>
          </a:p>
        </p:txBody>
      </p:sp>
      <p:sp>
        <p:nvSpPr>
          <p:cNvPr id="17419" name="Прямоугольник 7"/>
          <p:cNvSpPr>
            <a:spLocks noChangeArrowheads="1"/>
          </p:cNvSpPr>
          <p:nvPr/>
        </p:nvSpPr>
        <p:spPr bwMode="auto">
          <a:xfrm>
            <a:off x="22225" y="6107113"/>
            <a:ext cx="5257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Figure </a:t>
            </a:r>
            <a:r>
              <a:rPr lang="ru-RU" altLang="ru-RU" sz="1200" dirty="0" smtClean="0">
                <a:latin typeface="Arial" charset="0"/>
              </a:rPr>
              <a:t>5</a:t>
            </a:r>
            <a:r>
              <a:rPr lang="en-US" altLang="ru-RU" sz="1200" dirty="0" smtClean="0">
                <a:latin typeface="Arial" charset="0"/>
              </a:rPr>
              <a:t>.</a:t>
            </a:r>
            <a:r>
              <a:rPr lang="ru-RU" altLang="ru-RU" sz="1200" dirty="0" smtClean="0">
                <a:latin typeface="Arial" charset="0"/>
              </a:rPr>
              <a:t> 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TCLE of graphite exposed to irradiation testing at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450 </a:t>
            </a:r>
            <a:r>
              <a:rPr lang="ru-RU" altLang="ru-RU" sz="1200" dirty="0">
                <a:latin typeface="Arial" charset="0"/>
                <a:ea typeface="Calibri" pitchFamily="34" charset="0"/>
                <a:cs typeface="Calibri" pitchFamily="34" charset="0"/>
              </a:rPr>
              <a:t>°С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a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),  </a:t>
            </a:r>
            <a:r>
              <a:rPr lang="ru-RU" altLang="ru-RU" sz="1200" dirty="0">
                <a:latin typeface="Arial" charset="0"/>
                <a:ea typeface="Calibri" pitchFamily="34" charset="0"/>
                <a:cs typeface="Calibri" pitchFamily="34" charset="0"/>
              </a:rPr>
              <a:t>560 °С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b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), 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and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640</a:t>
            </a:r>
            <a:r>
              <a:rPr lang="ru-RU" altLang="ru-RU" sz="1200" dirty="0">
                <a:latin typeface="Arial" charset="0"/>
                <a:ea typeface="Calibri" pitchFamily="34" charset="0"/>
                <a:cs typeface="Calibri" pitchFamily="34" charset="0"/>
              </a:rPr>
              <a:t> °С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c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)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in relation to neutron </a:t>
            </a:r>
            <a:r>
              <a:rPr lang="en-US" altLang="ru-RU" sz="1200" dirty="0" err="1" smtClean="0">
                <a:latin typeface="Arial" charset="0"/>
                <a:ea typeface="Calibri" pitchFamily="34" charset="0"/>
                <a:cs typeface="Calibri" pitchFamily="34" charset="0"/>
              </a:rPr>
              <a:t>fluence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1200" dirty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2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4690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3A17B8-2609-4C9C-AAD2-0B0772850B31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/>
          <a:lstStyle/>
          <a:p>
            <a:pPr algn="l" eaLnBrk="1" hangingPunct="1"/>
            <a:r>
              <a:rPr lang="en-US" altLang="ru-RU" sz="2400" b="1" dirty="0" smtClean="0">
                <a:solidFill>
                  <a:srgbClr val="155A9E"/>
                </a:solidFill>
                <a:latin typeface="Arial" charset="0"/>
                <a:cs typeface="Arial" charset="0"/>
              </a:rPr>
              <a:t>Rate of stored energy release</a:t>
            </a:r>
            <a:r>
              <a:rPr lang="ru-RU" altLang="ru-RU" sz="2400" dirty="0" smtClean="0">
                <a:solidFill>
                  <a:schemeClr val="bg1"/>
                </a:solidFill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</a:rPr>
            </a:br>
            <a:endParaRPr lang="ru-RU" altLang="ru-RU" sz="2400" b="1" dirty="0" smtClean="0">
              <a:solidFill>
                <a:srgbClr val="114EA7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Прямоугольник 10"/>
          <p:cNvSpPr>
            <a:spLocks noChangeArrowheads="1"/>
          </p:cNvSpPr>
          <p:nvPr/>
        </p:nvSpPr>
        <p:spPr bwMode="auto">
          <a:xfrm>
            <a:off x="654050" y="5943600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Figure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6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Rate of stored energy release in annealing of graphite samples irradiated at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200" dirty="0">
                <a:latin typeface="Arial" charset="0"/>
                <a:ea typeface="Calibri" pitchFamily="34" charset="0"/>
                <a:cs typeface="Calibri" pitchFamily="34" charset="0"/>
              </a:rPr>
              <a:t>450 °С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a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) 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and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200" dirty="0">
                <a:latin typeface="Arial" charset="0"/>
                <a:ea typeface="Calibri" pitchFamily="34" charset="0"/>
                <a:cs typeface="Calibri" pitchFamily="34" charset="0"/>
              </a:rPr>
              <a:t>640 °С 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b</a:t>
            </a:r>
            <a:r>
              <a:rPr lang="ru-RU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) </a:t>
            </a:r>
            <a:r>
              <a:rPr lang="en-US" altLang="ru-RU" sz="1200" dirty="0" smtClean="0">
                <a:latin typeface="Arial" charset="0"/>
                <a:ea typeface="Calibri" pitchFamily="34" charset="0"/>
                <a:cs typeface="Calibri" pitchFamily="34" charset="0"/>
              </a:rPr>
              <a:t>in relation to annealing temperature.</a:t>
            </a:r>
            <a:endParaRPr lang="ru-RU" altLang="ru-RU" sz="1200" dirty="0">
              <a:latin typeface="Arial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8513936"/>
              </p:ext>
            </p:extLst>
          </p:nvPr>
        </p:nvGraphicFramePr>
        <p:xfrm>
          <a:off x="2442303" y="3628336"/>
          <a:ext cx="4272094" cy="234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3810000" y="4572000"/>
            <a:ext cx="0" cy="1103313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18986922"/>
              </p:ext>
            </p:extLst>
          </p:nvPr>
        </p:nvGraphicFramePr>
        <p:xfrm>
          <a:off x="2196912" y="1208837"/>
          <a:ext cx="4441297" cy="25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5376863" y="1249363"/>
            <a:ext cx="9525" cy="4479925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0400" y="2286000"/>
            <a:ext cx="0" cy="1143000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897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71A636-C31B-4AFC-858F-DC860CBCB5ED}" type="slidenum">
              <a:rPr lang="en-US" altLang="ru-RU" sz="140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8100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60000" r="100000" b="20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8695</TotalTime>
  <Words>1911</Words>
  <Application>Microsoft Office PowerPoint</Application>
  <PresentationFormat>Экран (4:3)</PresentationFormat>
  <Paragraphs>193</Paragraphs>
  <Slides>16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Office Theme</vt:lpstr>
      <vt:lpstr>Уравнение</vt:lpstr>
      <vt:lpstr>Презентация PowerPoint</vt:lpstr>
      <vt:lpstr>Introduction</vt:lpstr>
      <vt:lpstr>Post-irradiation examination methods </vt:lpstr>
      <vt:lpstr>Post-irradiation examination methods  </vt:lpstr>
      <vt:lpstr>Презентация PowerPoint</vt:lpstr>
      <vt:lpstr>Презентация PowerPoint</vt:lpstr>
      <vt:lpstr>Thermal conductivity coefficient in relation to neutron fluence and irradiation temperature </vt:lpstr>
      <vt:lpstr>Презентация PowerPoint</vt:lpstr>
      <vt:lpstr>Rate of stored energy release </vt:lpstr>
      <vt:lpstr>Total stored energy </vt:lpstr>
      <vt:lpstr>Thermal conductivity coefficient of graphite before and after annealing </vt:lpstr>
      <vt:lpstr>Annealing time effect </vt:lpstr>
      <vt:lpstr>Annealing time effect </vt:lpstr>
      <vt:lpstr>Conclusions </vt:lpstr>
      <vt:lpstr>Conclusions 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mmn</dc:creator>
  <cp:lastModifiedBy>Елена П. Белан</cp:lastModifiedBy>
  <cp:revision>458</cp:revision>
  <cp:lastPrinted>2016-04-11T08:49:42Z</cp:lastPrinted>
  <dcterms:created xsi:type="dcterms:W3CDTF">2014-06-27T05:45:07Z</dcterms:created>
  <dcterms:modified xsi:type="dcterms:W3CDTF">2019-05-27T09:27:48Z</dcterms:modified>
</cp:coreProperties>
</file>